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D0589-35E8-4CC3-9AB8-21B5C33B1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CDC60F-FE13-42C6-9715-ECAE2DEFB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63093-9356-4614-8BFC-BD2CAC45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6B3-3E56-4F14-A879-EA16A2794C9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F73AC-5701-4F48-87BD-2884D5B4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C7825-2790-4CC6-8313-BC5FB6DE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A111-0918-415A-833F-AF9FADF7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93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04A06-0FDD-4D9C-80E5-CFB24B88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9B6BE0-6A30-4FD4-8BB6-447B6E241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22AE2-DAF5-4FA3-9FA1-CF4E5BFB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6B3-3E56-4F14-A879-EA16A2794C9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6EBB1-BCB6-44C4-87E0-A8435354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51226-A4F4-4917-A7F1-5BA48B04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A111-0918-415A-833F-AF9FADF7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5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79525-E815-4EF9-9F51-F3D8736D7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0D65F2-CDA8-41D7-B902-4F1E7F5F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BE1FF-732F-4406-94F8-B79EF174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6B3-3E56-4F14-A879-EA16A2794C9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A5D2D-A260-439F-8A08-EA077B81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E55BC-0353-4C0C-8D05-02249FDE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A111-0918-415A-833F-AF9FADF7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4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0365A-9F5C-4C40-A067-6586EFCA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8B4AA-0510-410A-87E0-3D8A7BE7E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B6493-7E02-4136-B38B-2751E969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6B3-3E56-4F14-A879-EA16A2794C9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35923-842A-4338-90A8-970E9BFC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E154F-BE4F-42E5-96B2-F220DC23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A111-0918-415A-833F-AF9FADF7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68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F31EE-E160-47D4-9A89-85696B4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5B2CB-0264-48EA-8DA3-3505E431F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10BA9-E079-4EBF-A110-0D05B27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6B3-3E56-4F14-A879-EA16A2794C9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C5047-5E2F-45A5-8931-CAAE71D0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20E40-3AD7-4B02-ABDE-F123359E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A111-0918-415A-833F-AF9FADF7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88722-ED63-431F-8E21-BC387B1B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6EC51-FF96-4EA8-86D9-ADDEDF975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DDE5B-5D38-471C-A069-975BBD5B1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12ED9-D223-4002-92FA-2B935797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6B3-3E56-4F14-A879-EA16A2794C9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AC269-AAB6-408F-9486-F6D497D4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942B74-128A-4003-8508-6182C336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A111-0918-415A-833F-AF9FADF7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80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7CD2F-D7B3-4F58-8B94-EBFB66AE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A65DE-7DA9-48EB-BBD9-98B8EC85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73707A-4201-4060-B546-7D40FC861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5B78D-CA11-401E-982D-2C1898675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47EACE-76D5-4683-A692-CD29140CC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AF7E1B-68AB-45B3-8853-D01121A2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6B3-3E56-4F14-A879-EA16A2794C9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C6F2FE-F173-413B-8AA5-69E782DC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E8FC26-5054-4AB0-943C-1DF4AE77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A111-0918-415A-833F-AF9FADF7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9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C7E73-A9EB-4E35-ACF8-2AEF0FFE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C77855-EF73-4B88-BA9F-6569ED2C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6B3-3E56-4F14-A879-EA16A2794C9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C79361-6198-4074-AFE0-409918C1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74FBE1-6DB6-4A38-9CE3-C6AED11C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A111-0918-415A-833F-AF9FADF7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9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21C740-BD3D-4ADC-A24E-33EFF2E9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6B3-3E56-4F14-A879-EA16A2794C9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11A3D5-442B-4BFD-8CD5-F1B49425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73C8BF-AFD4-4875-B4B9-B0CF9AB5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A111-0918-415A-833F-AF9FADF7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2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14C1-9C0F-4FE7-B955-0A267747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3A401-0142-4B3B-A0BD-F84588456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98BC87-AAFA-43D5-848A-B5507FB62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91DEC3-CE93-408E-A9B5-F034BF98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6B3-3E56-4F14-A879-EA16A2794C9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6A8527-5546-4115-910C-34D791D6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2E624-A644-4C9C-8AB4-4A18F7CD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A111-0918-415A-833F-AF9FADF7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2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1D5C6-0B5D-4426-99B6-97154D35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3F8837-0D1C-49E4-8B0E-77029B533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3B39F-BE9A-43B2-8604-76AD4B100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EBB34-F937-412D-97A4-3BA56CB4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6B3-3E56-4F14-A879-EA16A2794C9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9DBCE-0E49-4437-A06F-99BE3F73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14413-DD98-4A2B-B38E-70C652B4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A111-0918-415A-833F-AF9FADF7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3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78FC8-84A8-427C-A483-27B61020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878D49-A967-40E3-AFC3-C11422F16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78CB4-F92B-4775-9A61-7870710E7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B56B3-3E56-4F14-A879-EA16A2794C9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219E5-2154-4375-AB05-C04A22EC6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9324B-2B68-44A2-8201-388DD210C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A111-0918-415A-833F-AF9FADF7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8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A642D-1D9E-4E42-9268-4282AEF58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Malware-</a:t>
            </a:r>
            <a:r>
              <a:rPr lang="en-US" altLang="ko-KR" dirty="0" err="1"/>
              <a:t>Trafiic</a:t>
            </a:r>
            <a:r>
              <a:rPr lang="en-US" altLang="ko-KR" dirty="0"/>
              <a:t>-Analysis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F95D0-1153-4C80-95CC-F5AB75927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2018-02-13</a:t>
            </a:r>
          </a:p>
          <a:p>
            <a:r>
              <a:rPr lang="ko-KR" altLang="en-US" dirty="0"/>
              <a:t>사용환경</a:t>
            </a:r>
            <a:r>
              <a:rPr lang="en-US" altLang="ko-KR" dirty="0"/>
              <a:t>:Windows 10 32bits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91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131C6-728B-435C-9453-A44E5ADDA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560"/>
            <a:ext cx="10515600" cy="58414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Where's the scenario in all of this?  Some office person was infected with malware on a work computer.  You must figure out what happened, and you must also determine who it happened to.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59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E906C-097B-47A5-A345-3EC36C16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006"/>
            <a:ext cx="10515600" cy="57239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Date and time of the malicious activity in UTC (GMT).</a:t>
            </a:r>
          </a:p>
          <a:p>
            <a:pPr marL="0" indent="0">
              <a:buNone/>
            </a:pPr>
            <a:r>
              <a:rPr lang="en-US" altLang="ko-KR" dirty="0"/>
              <a:t>-2018/2/13 05:06:13</a:t>
            </a:r>
            <a:endParaRPr lang="ko-KR" altLang="en-US" dirty="0"/>
          </a:p>
        </p:txBody>
      </p:sp>
      <p:pic>
        <p:nvPicPr>
          <p:cNvPr id="5" name="그림 4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823975EE-C024-4ABC-9571-DF8D32739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81" y="2896739"/>
            <a:ext cx="9535856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1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65153-AD00-4D56-B5DA-20A6D1E8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338"/>
            <a:ext cx="10515600" cy="58246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IP address of the affected Windows host.</a:t>
            </a:r>
          </a:p>
          <a:p>
            <a:pPr marL="0" indent="0">
              <a:buNone/>
            </a:pPr>
            <a:r>
              <a:rPr lang="en-US" altLang="ko-KR" dirty="0"/>
              <a:t>-10.23.1.205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CA5ED13-F41D-4B9A-9637-8C17723CB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9" y="1916384"/>
            <a:ext cx="7459116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0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FE252-8A7E-4F40-B467-CF62EF03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839"/>
            <a:ext cx="10515600" cy="57491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Mac address of the affected Windows host.</a:t>
            </a:r>
          </a:p>
          <a:p>
            <a:pPr marL="0" indent="0">
              <a:buNone/>
            </a:pPr>
            <a:r>
              <a:rPr lang="en-US" altLang="ko-KR" dirty="0"/>
              <a:t>-00:16:17:f9:42:e5</a:t>
            </a:r>
            <a:endParaRPr lang="ko-KR" altLang="en-US" dirty="0"/>
          </a:p>
        </p:txBody>
      </p:sp>
      <p:pic>
        <p:nvPicPr>
          <p:cNvPr id="5" name="그림 4" descr="스크린샷, 화면, 모니터, 텔레비전이(가) 표시된 사진&#10;&#10;자동 생성된 설명">
            <a:extLst>
              <a:ext uri="{FF2B5EF4-FFF2-40B4-BE49-F238E27FC236}">
                <a16:creationId xmlns:a16="http://schemas.microsoft.com/office/drawing/2014/main" id="{977029E8-0F7A-4B5A-9D81-6D869C75A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74" y="2699244"/>
            <a:ext cx="9612066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5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CA20-7ADE-4F43-85F0-CCF61678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004"/>
            <a:ext cx="10515600" cy="58749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Host name of the affected Windows host.</a:t>
            </a:r>
          </a:p>
          <a:p>
            <a:pPr marL="0" indent="0">
              <a:buNone/>
            </a:pPr>
            <a:r>
              <a:rPr lang="en-US" altLang="ko-KR" dirty="0"/>
              <a:t>-REGINALD-PC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97B886-3838-44F5-B6AC-2D03BA4DF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09" y="2598430"/>
            <a:ext cx="9364382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1837A-1219-45DA-98CE-69D230172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006"/>
            <a:ext cx="10515600" cy="57239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User account name on the affected Windows host.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reginald.farnsworth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5A25680-6F85-4247-9166-B1A60E41E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88" y="2724392"/>
            <a:ext cx="9488224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9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B6D4D-298B-48D9-A8B8-DB0B46F8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47"/>
            <a:ext cx="10515600" cy="598401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What malware might be involved.</a:t>
            </a:r>
          </a:p>
          <a:p>
            <a:pPr marL="0" indent="0">
              <a:buNone/>
            </a:pPr>
            <a:r>
              <a:rPr lang="en-US" altLang="ko-KR" dirty="0"/>
              <a:t>-Trojan </a:t>
            </a:r>
            <a:r>
              <a:rPr lang="en-US" altLang="ko-KR" dirty="0" err="1"/>
              <a:t>DarkComet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A62D35D-7243-4FD7-90E2-18E2FA8CD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36" y="1499330"/>
            <a:ext cx="6085137" cy="4677633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E61F05E-CBE0-4F6A-985E-E06290E32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6" y="1499330"/>
            <a:ext cx="4957476" cy="380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8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</Words>
  <Application>Microsoft Office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Malware-Trafiic-Analysis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Malware-Trafiic-Analysis</dc:title>
  <dc:creator>이준회</dc:creator>
  <cp:lastModifiedBy>이준회</cp:lastModifiedBy>
  <cp:revision>2</cp:revision>
  <dcterms:created xsi:type="dcterms:W3CDTF">2020-01-09T06:29:28Z</dcterms:created>
  <dcterms:modified xsi:type="dcterms:W3CDTF">2020-01-09T06:32:28Z</dcterms:modified>
</cp:coreProperties>
</file>