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750AD-3F96-468A-9861-7A4B63A9E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7C2EC-A876-4751-A8FA-05B8612A4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7B7F7-751A-40B7-B81E-5D13928A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3C68A-28EF-4A49-AE01-EC070F2B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50249-EAEB-4425-BEA3-7721E76D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1E5F-8D66-47FA-92CF-27E1F178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C2A6CF-C6C8-4D35-A6AB-C94922A9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22E31-898A-4722-A00D-6C9D53E8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04937-6AC9-4019-83BD-ABA0D677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D70E3-F45F-4B96-B11F-B45A9F8A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4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354EDE-8FF5-4A1B-80D4-69307082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74052-AC85-405F-A995-776E12B7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8C4F7-0871-48B8-9BFE-F69B3F9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7EB9-3A40-4137-8CB0-F8EB9137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14C24-BE3C-4687-BEC2-E85B79E0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FBEC2-4E5D-45FC-A201-D2E3CAC4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2E9E5-A4B4-4CE2-829E-41D7ED14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BAE71-4F8C-44EC-B6D1-4424C59E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27B2B-7913-4A20-9D65-F1178C84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395DC-AAB9-4D2C-8D1B-8EF4C351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DF7D-1D73-45E1-8057-74668489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C4CEE-0330-463C-A40F-90C0D75D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98E1B-C9B1-47EC-BFB1-B004C155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AFF11-8DBA-41ED-A09D-5F4706A2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ED9C5-9271-4708-B2F7-3CCA218E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D52B-3836-4439-8651-8BED4D9F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D66D2-ABD6-469E-84C3-8E7B79E2A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48A0A-713E-4950-AF3F-26D081AF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41F53-357A-4B80-BA2B-ED7ED468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B27D9-4107-470D-8512-130FD3DA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7CA27-0DFA-442D-B815-79EC6BFF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5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87EE0-5F58-481C-837A-657BA14B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25E0D-75BE-46C3-A187-CA1C06EE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B704D-34AA-4566-AB17-C1FD9FD5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4EB6F-F5A3-489C-80A4-5A2B73C5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FED6AA-D3A8-4B56-B5F3-0F056F46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662DD6-69C1-48A4-AC97-1D3C8A02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678385-D8D7-48BF-97C8-7A975E08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21547-2E3B-4711-96D5-FAF47FAB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2F2B7-A013-49C6-A1D8-0D351AEF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80C3E-52FE-478C-BAF6-144D827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BD6AF-7E40-4A68-B65B-46A8CB38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3311D-89B7-4C2B-AFB7-7AF242A7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5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58BCC2-B2AA-4A0F-A59D-DADF0F64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548878-D648-4FC1-A541-67800B8F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3FA4D-6A9B-4B0D-92EF-C033EBB3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4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6D552-D826-4E67-B657-9BD4318E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9468-6DDD-497B-B0AB-2046B363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0D8FC-4719-44F2-B5C7-56162449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19A8A-4D44-4B1B-80CA-D057841D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9738F-9DCB-4750-97FC-3651A863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258ED-AE54-4EAD-BD7E-F8D3AD88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8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5B42-FEC1-45F5-8AFA-A7F7133C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5BED74-97CF-4FB7-8A20-F98029127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AE39B-237B-4D4A-B025-94D0E29D3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696EC-943F-4DCA-B8ED-E634B7E0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4034B-87B4-4026-A177-663EFBEA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F856E-744C-49C0-9B9A-A20CE50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7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187D10-F893-4395-91C5-8EC9BDAA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B5BBF-93D9-474E-873C-CEA054DF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536B4-ED46-4FC2-A344-2CFD6C56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070D-2FDB-4218-AF2A-275B04AD0A7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BFF04-086C-4D32-9608-38AFA184B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63946-63C1-4FA1-873F-7FE1C7AD3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8BCE-68FD-4C15-9AA6-40F00FCF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1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manual.io/help/getfatt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DC3F-6D42-454D-8BF2-E78504C2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6ADC3-3B72-46AD-9AC6-14CB5231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Home Computer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1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FEEEB7-33F3-45E4-B342-21AA8AEB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017"/>
            <a:ext cx="10515600" cy="1054918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F575B88-085F-4086-BC15-D04715D8CAA6}"/>
              </a:ext>
            </a:extLst>
          </p:cNvPr>
          <p:cNvSpPr txBox="1">
            <a:spLocks/>
          </p:cNvSpPr>
          <p:nvPr/>
        </p:nvSpPr>
        <p:spPr>
          <a:xfrm>
            <a:off x="838200" y="3097763"/>
            <a:ext cx="10515600" cy="307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AAB02DF-49EB-49EF-B263-0B1A82841270}"/>
              </a:ext>
            </a:extLst>
          </p:cNvPr>
          <p:cNvSpPr txBox="1">
            <a:spLocks/>
          </p:cNvSpPr>
          <p:nvPr/>
        </p:nvSpPr>
        <p:spPr>
          <a:xfrm>
            <a:off x="1156305" y="3200400"/>
            <a:ext cx="9618132" cy="251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hlinkClick r:id="rId3"/>
              </a:rPr>
              <a:t>https://helpmanual.io/help/getfattr/</a:t>
            </a:r>
            <a:r>
              <a:rPr lang="en-US" sz="2400" dirty="0"/>
              <a:t> </a:t>
            </a:r>
            <a:r>
              <a:rPr lang="ko-KR" altLang="en-US" sz="2400" dirty="0"/>
              <a:t>위 사이트에서 </a:t>
            </a:r>
            <a:r>
              <a:rPr lang="en-US" altLang="ko-KR" sz="2400" dirty="0" err="1"/>
              <a:t>getfattr</a:t>
            </a:r>
            <a:r>
              <a:rPr lang="ko-KR" altLang="en-US" sz="2400" dirty="0"/>
              <a:t>명령어의 자세한 매뉴얼을 참조하여 </a:t>
            </a:r>
            <a:r>
              <a:rPr lang="en-US" altLang="ko-KR" sz="2400" dirty="0" err="1"/>
              <a:t>getfattr</a:t>
            </a:r>
            <a:r>
              <a:rPr lang="en-US" altLang="ko-KR" sz="2400" dirty="0"/>
              <a:t> –n user.FILE0 –only-values credentials.txt &gt; </a:t>
            </a:r>
            <a:r>
              <a:rPr lang="en-US" altLang="ko-KR" sz="2400" dirty="0" err="1"/>
              <a:t>eadump</a:t>
            </a:r>
            <a:r>
              <a:rPr lang="ko-KR" altLang="en-US" sz="2400" dirty="0"/>
              <a:t>를 하여 값만 추출했다</a:t>
            </a:r>
            <a:r>
              <a:rPr lang="en-US" altLang="ko-KR" sz="2400" dirty="0"/>
              <a:t>. </a:t>
            </a:r>
            <a:r>
              <a:rPr lang="ko-KR" altLang="en-US" sz="2400" dirty="0"/>
              <a:t>추출한 뒤 </a:t>
            </a:r>
            <a:r>
              <a:rPr lang="en-US" altLang="ko-KR" sz="2400" dirty="0"/>
              <a:t>file </a:t>
            </a:r>
            <a:r>
              <a:rPr lang="ko-KR" altLang="en-US" sz="2400" dirty="0"/>
              <a:t>명령어로 파일 유형을 보니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png</a:t>
            </a:r>
            <a:r>
              <a:rPr lang="ko-KR" altLang="en-US" sz="2400" dirty="0" err="1"/>
              <a:t>파일이였다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26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FBFFCE-31FC-4928-AAEE-027EF870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3461349"/>
            <a:ext cx="9618132" cy="15363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해당 파일을 </a:t>
            </a:r>
            <a:r>
              <a:rPr lang="en-US" altLang="ko-KR" sz="2400" dirty="0"/>
              <a:t>display</a:t>
            </a:r>
            <a:r>
              <a:rPr lang="ko-KR" altLang="en-US" sz="2400" dirty="0"/>
              <a:t>명령어로 열어보니 바로 </a:t>
            </a:r>
            <a:r>
              <a:rPr lang="en-US" altLang="ko-KR" sz="2400" dirty="0"/>
              <a:t>flag</a:t>
            </a:r>
            <a:r>
              <a:rPr lang="ko-KR" altLang="en-US" sz="2400" dirty="0"/>
              <a:t>가 있었다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Flag: CTF{</a:t>
            </a:r>
            <a:r>
              <a:rPr lang="en-US" sz="4000" dirty="0" err="1"/>
              <a:t>congratsyoufoundmycreds</a:t>
            </a:r>
            <a:r>
              <a:rPr lang="en-US" sz="4000" dirty="0"/>
              <a:t>}</a:t>
            </a:r>
          </a:p>
        </p:txBody>
      </p:sp>
      <p:pic>
        <p:nvPicPr>
          <p:cNvPr id="5" name="내용 개체 틀 4" descr="조류, 나이프, 테이블, 팬이(가) 표시된 사진&#10;&#10;자동 생성된 설명">
            <a:extLst>
              <a:ext uri="{FF2B5EF4-FFF2-40B4-BE49-F238E27FC236}">
                <a16:creationId xmlns:a16="http://schemas.microsoft.com/office/drawing/2014/main" id="{15B3B6E9-37B1-4DBD-B668-CD71A246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82" y="1017037"/>
            <a:ext cx="7772400" cy="19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D442A47-47F9-4D35-AD70-4930F230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706" y="482765"/>
            <a:ext cx="2770632" cy="5199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압축을 풀면 위와 같은 파일들이 보인다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ko-KR" altLang="en-US" sz="1800" dirty="0"/>
              <a:t>우선 </a:t>
            </a:r>
            <a:r>
              <a:rPr lang="en-US" altLang="ko-KR" sz="1800" dirty="0"/>
              <a:t>note.txt</a:t>
            </a:r>
            <a:r>
              <a:rPr lang="ko-KR" altLang="en-US" sz="1800" dirty="0"/>
              <a:t>을 봤는데 </a:t>
            </a:r>
            <a:r>
              <a:rPr lang="en-US" altLang="ko-KR" sz="1800" dirty="0"/>
              <a:t>Mac</a:t>
            </a:r>
            <a:r>
              <a:rPr lang="ko-KR" altLang="en-US" sz="1800" dirty="0"/>
              <a:t>에서 뭔가 하는 방법이 써 있었으므로 별로 신경 쓸 필요가 없다</a:t>
            </a:r>
            <a:r>
              <a:rPr lang="en-US" altLang="ko-KR" sz="1800" dirty="0"/>
              <a:t>.)</a:t>
            </a:r>
            <a:endParaRPr lang="en-US" sz="1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B77268-F7E7-4695-8776-0C5337417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6" y="326571"/>
            <a:ext cx="7284590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6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14BBAB-16C9-452E-A954-9F517F52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302" y="786010"/>
            <a:ext cx="3664815" cy="565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그리고 압축을 푼 결과에는 </a:t>
            </a:r>
            <a:r>
              <a:rPr lang="en-US" altLang="ko-KR" sz="1800" dirty="0" err="1"/>
              <a:t>family.ntfs</a:t>
            </a:r>
            <a:r>
              <a:rPr lang="ko-KR" altLang="en-US" sz="1800" dirty="0"/>
              <a:t>파일이 있었다</a:t>
            </a:r>
            <a:r>
              <a:rPr lang="en-US" altLang="ko-KR" sz="1800" dirty="0"/>
              <a:t>. </a:t>
            </a:r>
            <a:r>
              <a:rPr lang="ko-KR" altLang="en-US" sz="1800" dirty="0"/>
              <a:t>위키백과에 </a:t>
            </a:r>
            <a:r>
              <a:rPr lang="en-US" altLang="ko-KR" sz="1800" dirty="0" err="1"/>
              <a:t>ntfs</a:t>
            </a:r>
            <a:r>
              <a:rPr lang="ko-KR" altLang="en-US" sz="1800" dirty="0"/>
              <a:t>에 대해 검색해보면 윈도우 파일 시스템이라고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내 환경은 칼리 리눅스라 리눅스에서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이 파일 시스템을 어떻게 사용하는지 몰라서 </a:t>
            </a:r>
            <a:r>
              <a:rPr lang="ko-KR" altLang="en-US" sz="1800" dirty="0" err="1"/>
              <a:t>구글링</a:t>
            </a:r>
            <a:r>
              <a:rPr lang="ko-KR" altLang="en-US" sz="1800" dirty="0"/>
              <a:t> 해 본 결과</a:t>
            </a:r>
            <a:r>
              <a:rPr lang="en-US" altLang="ko-KR" sz="1800" dirty="0"/>
              <a:t>, </a:t>
            </a:r>
            <a:r>
              <a:rPr lang="ko-KR" altLang="en-US" sz="1800" dirty="0"/>
              <a:t>해당 포맷을 </a:t>
            </a:r>
            <a:r>
              <a:rPr lang="en-US" altLang="ko-KR" sz="1800" dirty="0"/>
              <a:t>mount</a:t>
            </a:r>
            <a:r>
              <a:rPr lang="ko-KR" altLang="en-US" sz="1800" dirty="0"/>
              <a:t>하여 사용할 수 있다는 것을 알았다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내용 개체 틀 4" descr="스크린샷, 컴퓨터, 노트북, 화면이(가) 표시된 사진&#10;&#10;자동 생성된 설명">
            <a:extLst>
              <a:ext uri="{FF2B5EF4-FFF2-40B4-BE49-F238E27FC236}">
                <a16:creationId xmlns:a16="http://schemas.microsoft.com/office/drawing/2014/main" id="{77133E1A-8FE6-45AD-A93D-93A5FCE25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3" y="549847"/>
            <a:ext cx="7251192" cy="40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F41431-BED9-475A-A8B0-C45F472A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909" y="3857900"/>
            <a:ext cx="9618132" cy="153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그래서 </a:t>
            </a:r>
            <a:r>
              <a:rPr lang="en-US" altLang="ko-KR" sz="2400" dirty="0"/>
              <a:t>/mount</a:t>
            </a:r>
            <a:r>
              <a:rPr lang="ko-KR" altLang="en-US" sz="2400" dirty="0"/>
              <a:t>폴더에 해당 파일을 마운트 해보니 흡사 윈도우의 </a:t>
            </a:r>
            <a:r>
              <a:rPr lang="en-US" altLang="ko-KR" sz="2400" dirty="0"/>
              <a:t>C:\</a:t>
            </a:r>
            <a:r>
              <a:rPr lang="ko-KR" altLang="en-US" sz="2400" dirty="0"/>
              <a:t>의 구성과 비슷해 보이는 폴더구성이 되어 있었다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6DB15E-08B6-4E80-BC7D-3F6DDBF5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46" y="1651518"/>
            <a:ext cx="9545907" cy="9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2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시계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A347504A-03B1-4423-B309-ADEE1E19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855650"/>
            <a:ext cx="4795844" cy="1067075"/>
          </a:xfrm>
          <a:prstGeom prst="rect">
            <a:avLst/>
          </a:prstGeom>
        </p:spPr>
      </p:pic>
      <p:pic>
        <p:nvPicPr>
          <p:cNvPr id="7" name="그림 6" descr="모니터, 화면, 대형, 텔레비전이(가) 표시된 사진&#10;&#10;자동 생성된 설명">
            <a:extLst>
              <a:ext uri="{FF2B5EF4-FFF2-40B4-BE49-F238E27FC236}">
                <a16:creationId xmlns:a16="http://schemas.microsoft.com/office/drawing/2014/main" id="{62F3A0C7-022E-4889-A3D4-B6E9860B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6" y="1875827"/>
            <a:ext cx="5267415" cy="92179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267C67-6D7F-4EF9-AA51-5C3FAD1E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13" y="3630760"/>
            <a:ext cx="9685176" cy="14696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대충 </a:t>
            </a:r>
            <a:r>
              <a:rPr lang="en-US" altLang="ko-KR" sz="2000" dirty="0"/>
              <a:t>Program Files</a:t>
            </a:r>
            <a:r>
              <a:rPr lang="ko-KR" altLang="en-US" sz="2000" dirty="0"/>
              <a:t>와 </a:t>
            </a:r>
            <a:r>
              <a:rPr lang="en-US" altLang="ko-KR" sz="2000" dirty="0"/>
              <a:t>Program Files (x86)</a:t>
            </a:r>
            <a:r>
              <a:rPr lang="ko-KR" altLang="en-US" sz="2000" dirty="0"/>
              <a:t>를 확인해본 결과 별로 힌트가 될 내용이 없었다</a:t>
            </a:r>
            <a:r>
              <a:rPr lang="en-US" altLang="ko-KR" sz="2000" dirty="0"/>
              <a:t>.(desktop.ini </a:t>
            </a:r>
            <a:r>
              <a:rPr lang="ko-KR" altLang="en-US" sz="2000" dirty="0"/>
              <a:t>파일은 내 리눅스 환경에선 일단 빈 파일로 보였다</a:t>
            </a:r>
            <a:r>
              <a:rPr lang="en-US" altLang="ko-KR" sz="2000" dirty="0"/>
              <a:t>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95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3B315-7FD5-4BC6-86C1-B25A8E7D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4333761"/>
            <a:ext cx="10012437" cy="153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그 후 </a:t>
            </a:r>
            <a:r>
              <a:rPr lang="en-US" altLang="ko-KR" sz="2400" dirty="0"/>
              <a:t>User </a:t>
            </a:r>
            <a:r>
              <a:rPr lang="ko-KR" altLang="en-US" sz="2400" dirty="0"/>
              <a:t>폴더를 탐색해보니 </a:t>
            </a:r>
            <a:r>
              <a:rPr lang="en-US" altLang="ko-KR" sz="2400" dirty="0"/>
              <a:t>Family</a:t>
            </a:r>
            <a:r>
              <a:rPr lang="ko-KR" altLang="en-US" sz="2400" dirty="0"/>
              <a:t>란 폴더가 보였고</a:t>
            </a:r>
            <a:r>
              <a:rPr lang="en-US" altLang="ko-KR" sz="2400" dirty="0"/>
              <a:t>, Family</a:t>
            </a:r>
            <a:r>
              <a:rPr lang="ko-KR" altLang="en-US" sz="2400" dirty="0"/>
              <a:t>폴더로 이동하여 하위 폴더를 탐색해보았다</a:t>
            </a:r>
            <a:r>
              <a:rPr lang="en-US" altLang="ko-KR" sz="2400" dirty="0"/>
              <a:t>. </a:t>
            </a:r>
            <a:r>
              <a:rPr lang="ko-KR" altLang="en-US" sz="2400" dirty="0"/>
              <a:t>우선 </a:t>
            </a:r>
            <a:r>
              <a:rPr lang="en-US" altLang="ko-KR" sz="2400" dirty="0"/>
              <a:t>Desktop</a:t>
            </a:r>
            <a:r>
              <a:rPr lang="ko-KR" altLang="en-US" sz="2400" dirty="0"/>
              <a:t>폴더에는 별다른 내용이 없다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 descr="텍스트, 녹색, 앉아있는, 검은색이(가) 표시된 사진&#10;&#10;자동 생성된 설명">
            <a:extLst>
              <a:ext uri="{FF2B5EF4-FFF2-40B4-BE49-F238E27FC236}">
                <a16:creationId xmlns:a16="http://schemas.microsoft.com/office/drawing/2014/main" id="{1930AEBE-435D-4FC2-A954-AB9D5006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082350"/>
            <a:ext cx="10208303" cy="24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FE26B8-FBE1-4649-9961-310602AC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29" y="3139441"/>
            <a:ext cx="9618132" cy="242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그 후 </a:t>
            </a:r>
            <a:r>
              <a:rPr lang="en-US" altLang="ko-KR" sz="2400" dirty="0"/>
              <a:t>Documents </a:t>
            </a:r>
            <a:r>
              <a:rPr lang="ko-KR" altLang="en-US" sz="2400" dirty="0"/>
              <a:t>폴더로 이동해보니 </a:t>
            </a:r>
            <a:r>
              <a:rPr lang="en-US" altLang="ko-KR" sz="2400" dirty="0"/>
              <a:t>credentials.txt</a:t>
            </a:r>
            <a:r>
              <a:rPr lang="ko-KR" altLang="en-US" sz="2400" dirty="0"/>
              <a:t>이란 파일이 있어서 확인해보니</a:t>
            </a:r>
            <a:r>
              <a:rPr lang="en-US" altLang="ko-KR" sz="2400" dirty="0"/>
              <a:t>, ‘</a:t>
            </a:r>
            <a:r>
              <a:rPr lang="ko-KR" altLang="en-US" sz="2400" dirty="0"/>
              <a:t>나는 내 </a:t>
            </a:r>
            <a:r>
              <a:rPr lang="en-US" altLang="ko-KR" sz="2400" dirty="0"/>
              <a:t>credentials </a:t>
            </a:r>
            <a:r>
              <a:rPr lang="ko-KR" altLang="en-US" sz="2400" dirty="0"/>
              <a:t>을 사진으로 </a:t>
            </a:r>
            <a:r>
              <a:rPr lang="en-US" altLang="ko-KR" sz="2400" dirty="0"/>
              <a:t>extended attributes</a:t>
            </a:r>
            <a:r>
              <a:rPr lang="ko-KR" altLang="en-US" sz="2400" dirty="0"/>
              <a:t>에 저장한다</a:t>
            </a:r>
            <a:r>
              <a:rPr lang="en-US" altLang="ko-KR" sz="2400" dirty="0"/>
              <a:t>’</a:t>
            </a:r>
            <a:r>
              <a:rPr lang="ko-KR" altLang="en-US" sz="2400" dirty="0"/>
              <a:t>라고 써 있었다</a:t>
            </a:r>
            <a:r>
              <a:rPr lang="en-US" altLang="ko-KR" sz="2400" dirty="0"/>
              <a:t>. extended attributes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구글링</a:t>
            </a:r>
            <a:r>
              <a:rPr lang="ko-KR" altLang="en-US" sz="2400" dirty="0"/>
              <a:t> 해보니 해당 블로그에서 정보를 얻을 수 있었다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sz="2400" dirty="0"/>
              <a:t>https://m.blog.naver.com/PostView.nhn?blogId=jalaint&amp;logNo=150140475588&amp;proxyReferer=https%3A%2F%2Fwww.google.com%2F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348F63-7D8A-4C5E-A70A-36D78D71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29" y="1290077"/>
            <a:ext cx="9060025" cy="8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DFE342-DE65-44F4-9E9A-2055C6BF5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0" y="681038"/>
            <a:ext cx="10876720" cy="17355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269119-04BB-4331-9083-443610F9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7763"/>
            <a:ext cx="10515600" cy="307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그래서 우선 </a:t>
            </a:r>
            <a:r>
              <a:rPr lang="en-US" altLang="ko-KR" dirty="0"/>
              <a:t>credentials.txt </a:t>
            </a:r>
            <a:r>
              <a:rPr lang="ko-KR" altLang="en-US" dirty="0"/>
              <a:t>파일에서 </a:t>
            </a:r>
            <a:r>
              <a:rPr lang="en-US" altLang="ko-KR" dirty="0"/>
              <a:t>extended attributes</a:t>
            </a:r>
            <a:r>
              <a:rPr lang="ko-KR" altLang="en-US" dirty="0"/>
              <a:t>를 얻기로 했다</a:t>
            </a:r>
            <a:r>
              <a:rPr lang="en-US" altLang="ko-KR" dirty="0"/>
              <a:t>. </a:t>
            </a:r>
            <a:r>
              <a:rPr lang="ko-KR" altLang="en-US" dirty="0"/>
              <a:t>하지만 어떻게 얻는지 몰라서 이 내용 역시 </a:t>
            </a:r>
            <a:r>
              <a:rPr lang="ko-KR" altLang="en-US" dirty="0" err="1"/>
              <a:t>구글링</a:t>
            </a:r>
            <a:r>
              <a:rPr lang="ko-KR" altLang="en-US" dirty="0"/>
              <a:t> 해본 결과 </a:t>
            </a:r>
            <a:r>
              <a:rPr lang="en-US" altLang="ko-KR" dirty="0" err="1"/>
              <a:t>getfattr</a:t>
            </a:r>
            <a:r>
              <a:rPr lang="ko-KR" altLang="en-US" dirty="0"/>
              <a:t>를 이용한다면 얻을 수 있다는 것을 알았고</a:t>
            </a:r>
            <a:r>
              <a:rPr lang="en-US" altLang="ko-KR" dirty="0"/>
              <a:t>, </a:t>
            </a:r>
            <a:r>
              <a:rPr lang="ko-KR" altLang="en-US" dirty="0"/>
              <a:t>일단 텍스트파일로 덤프해보기로 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사이트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https://unix.stackexchange.com/questions/300168/how-do-i-get-a-dump-of-all-extended-attributes-for-a-file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9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F9FF34-8119-456F-B5F6-E9B6AB07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305" y="4175141"/>
            <a:ext cx="9618132" cy="153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덤프한</a:t>
            </a:r>
            <a:r>
              <a:rPr lang="ko-KR" altLang="en-US" sz="2400" dirty="0"/>
              <a:t> 텍스트 파일을 보니</a:t>
            </a:r>
            <a:r>
              <a:rPr lang="en-US" altLang="ko-KR" sz="2400" dirty="0"/>
              <a:t>, </a:t>
            </a:r>
            <a:r>
              <a:rPr lang="ko-KR" altLang="en-US" sz="2400" dirty="0"/>
              <a:t>알 수 없는 문자열들이 나열되었다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 일단 초반부를 보면 </a:t>
            </a:r>
            <a:r>
              <a:rPr lang="en-US" altLang="ko-KR" sz="2400" dirty="0"/>
              <a:t>user.FILE0</a:t>
            </a:r>
            <a:r>
              <a:rPr lang="ko-KR" altLang="en-US" sz="2400" dirty="0"/>
              <a:t>라고 </a:t>
            </a:r>
            <a:r>
              <a:rPr lang="en-US" altLang="ko-KR" sz="2400" dirty="0"/>
              <a:t>Key</a:t>
            </a:r>
            <a:r>
              <a:rPr lang="ko-KR" altLang="en-US" sz="2400" dirty="0"/>
              <a:t>값이 되어 있는 것을 보니 파일데이터를 저장한 것이 아닌가라고 생각이 들었다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ECCC1D-FF33-43E0-ACB8-04C48250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34" y="373224"/>
            <a:ext cx="9848504" cy="346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376</Words>
  <Application>Microsoft Office PowerPoint</Application>
  <PresentationFormat>와이드스크린</PresentationFormat>
  <Paragraphs>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Google CTF for beginners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CTF for beginners 2019</dc:title>
  <dc:creator>이준회</dc:creator>
  <cp:lastModifiedBy>이준회</cp:lastModifiedBy>
  <cp:revision>4</cp:revision>
  <dcterms:created xsi:type="dcterms:W3CDTF">2019-12-11T13:25:10Z</dcterms:created>
  <dcterms:modified xsi:type="dcterms:W3CDTF">2019-12-11T13:47:58Z</dcterms:modified>
</cp:coreProperties>
</file>