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E85CD-9544-44D2-913B-004AE01B3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DFF531-3784-4A3F-A2DB-494EB3148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83983-D6E1-4CD1-8111-65F95402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F94DA-6853-4316-96C6-7F3BB132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60FF1-35F3-4D78-A9D5-49FADC3F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9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37EF7-9BCF-44CF-8BA4-36B987A1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12DFA8-D13D-4B3D-88EF-D2906188F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1053E-49AB-44FF-B985-580B6AA1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BAE32-02DE-41B4-9160-617A9554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274C1-2A80-4A7A-A757-67048A51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2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DF9195-DC3C-43AF-A08A-090910B8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022E9-CC06-4727-9A4E-04D58392D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1F990-2F79-4161-AE7A-B1C4511B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3C90F-5540-4FFD-9D55-A0D9DF8D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1BD79-5DC9-47EB-8E4A-473599F3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6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516AF-8665-42AA-8852-5741245B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BDA993-86D7-45AC-9596-EE6A124B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8E26F-BE62-4BB6-8BAD-9EB94FF1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E300D-2027-4C25-8872-E4E2D508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01B8E-CF19-476B-B663-CDE61B5B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11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1C0F4-C32C-4FA8-8B3A-4127B9EC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C93D12-113F-4275-954A-57BBAAD3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686F9-B934-42F4-8EA7-417E8F95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B5BD-A7F5-49C4-BBC5-1BE34421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38705-43A7-4BE8-8006-5F806C22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8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7B437-078F-415E-9A05-5E7C5D1E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1649B-C8A6-4F73-B57A-F94D7190B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2C89B4-35CE-4F7D-80CA-03E10CF7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9BCBA4-5F62-4BEC-BF6B-8119CC03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49302-D742-439B-A05A-F6D9C64E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6B43F5-AAB7-4864-B41F-DCA006C4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3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4C1-9453-4ED6-9354-F3B50C24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11CB0-ECA0-4B8C-B688-F7DF2D3A9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F03763-E88F-45D5-AB1F-5969C9DA1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7253FB-852E-4C7F-AC17-FBAA8EF56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FDA295-179D-4CED-8592-C091E3413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C8ABE7-A139-4912-9D27-406D7BAF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431FB6-3138-4FD7-82F9-592FFD05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244364-889F-4788-ADF0-5C0D641B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0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85EF4-4198-427B-A6D2-65C19DA3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891A6-EB21-40DF-910B-A77F385D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B40BA0-BBEE-4CE3-A447-D05FB4EE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7A5F89-5041-435A-8BEA-94F30E1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0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ED98ED-BE04-473F-9571-AD526E53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5F391E-B436-4362-BBF4-14E17D49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806BE3-B40F-4214-B5F1-6BC7EA57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D2800-A6A4-4599-AF7D-108C2526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FA7B2-2CDD-4FE9-A291-22850921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1476DA-ABB5-437A-A606-5E140D4F3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472B8-B9E8-4B57-A32D-A9DDB91A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2CEC1-61A7-4A47-BBA2-3E43AB94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D5E851-5703-4500-A992-E2D67554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6C4D4-B630-4E15-8631-EECB1A5B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FCA448-DA4B-4587-8020-4E29D15B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BE0441-0B34-4C8A-A5BB-70BECDAB3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35BD3-9C3F-4B4B-BBD9-AC76788E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F62A0-D5B0-410D-BDFD-AE7DB2CC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BC6D5-CD1B-4E4A-8933-3659913F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3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1DB9D3-61D0-4270-B8E9-0B113047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985E63-F186-403A-8175-0D0F6B3F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9BE1D-D97B-4BF1-A233-2C2A95D8F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D7418-5DA5-4607-A53D-3CB14E585B6E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D12E-EDD7-41B4-AF72-00F8FF277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F6A9F-CB9B-47EC-B041-9F5168AEB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40E89-7FF4-4B64-809D-55FF43E60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4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72009-D4AC-4F11-AA3B-C77C931F7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exploit-exercises </a:t>
            </a:r>
            <a:r>
              <a:rPr lang="en-US" altLang="ko-KR" dirty="0" err="1"/>
              <a:t>Protostar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159088-CA8E-440F-815F-C57F8A90AF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Stack 3~Stack5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06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8C2D3-AE50-44EC-8C08-7FDB3AAB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5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184AC47-AC78-48A9-8690-134175DE4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48" y="1800458"/>
            <a:ext cx="4785947" cy="4351338"/>
          </a:xfrm>
        </p:spPr>
      </p:pic>
    </p:spTree>
    <p:extLst>
      <p:ext uri="{BB962C8B-B14F-4D97-AF65-F5344CB8AC3E}">
        <p14:creationId xmlns:p14="http://schemas.microsoft.com/office/powerpoint/2010/main" val="126515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0BE39-2B6B-4CE6-B9C9-3985133A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6C7821-75F5-4134-A0A2-3DC2A9996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23" y="2255605"/>
            <a:ext cx="6858957" cy="5048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B00B0-3B39-489D-BDC0-E69BEC3D6555}"/>
              </a:ext>
            </a:extLst>
          </p:cNvPr>
          <p:cNvSpPr txBox="1"/>
          <p:nvPr/>
        </p:nvSpPr>
        <p:spPr>
          <a:xfrm>
            <a:off x="1017037" y="3135086"/>
            <a:ext cx="681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환경변수에 쉘 코드를 입력해준다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32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B090E-494B-487E-A38E-1A432010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5</a:t>
            </a:r>
            <a:endParaRPr lang="ko-KR" altLang="en-US" dirty="0"/>
          </a:p>
        </p:txBody>
      </p:sp>
      <p:pic>
        <p:nvPicPr>
          <p:cNvPr id="5" name="내용 개체 틀 4" descr="조류이(가) 표시된 사진&#10;&#10;자동 생성된 설명">
            <a:extLst>
              <a:ext uri="{FF2B5EF4-FFF2-40B4-BE49-F238E27FC236}">
                <a16:creationId xmlns:a16="http://schemas.microsoft.com/office/drawing/2014/main" id="{C0FDA239-0F6C-4BBB-B595-AC3A9F5F8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1" y="1690688"/>
            <a:ext cx="6801799" cy="38391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A38C3-A540-415F-B2D4-F5639E845A61}"/>
              </a:ext>
            </a:extLst>
          </p:cNvPr>
          <p:cNvSpPr txBox="1"/>
          <p:nvPr/>
        </p:nvSpPr>
        <p:spPr>
          <a:xfrm>
            <a:off x="8089641" y="1763486"/>
            <a:ext cx="3564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환경변수의 주소를 구하는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쉘 코드가 저장된 위치를 구하는 코드를 작성한다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55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59980-528E-471E-AA10-A2E310C8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A1ABDA-925E-49C5-A91D-3D1EA3BA2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72" y="2174699"/>
            <a:ext cx="6811326" cy="314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C260F-BFF4-4215-823D-3FE85FC6DC86}"/>
              </a:ext>
            </a:extLst>
          </p:cNvPr>
          <p:cNvSpPr txBox="1"/>
          <p:nvPr/>
        </p:nvSpPr>
        <p:spPr>
          <a:xfrm>
            <a:off x="1063690" y="2873829"/>
            <a:ext cx="68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쉘 코드의 주소를 얻는다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091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7083D-3DF7-4217-894F-A6366BED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5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DAAA14-2C60-48A5-BE06-7AC29E616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3025"/>
            <a:ext cx="6858957" cy="3524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F2A7C5-1786-4B7E-AA1D-DF538B8B20FF}"/>
              </a:ext>
            </a:extLst>
          </p:cNvPr>
          <p:cNvSpPr txBox="1"/>
          <p:nvPr/>
        </p:nvSpPr>
        <p:spPr>
          <a:xfrm>
            <a:off x="838200" y="3153747"/>
            <a:ext cx="6858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</a:t>
            </a:r>
            <a:r>
              <a:rPr lang="en-US" altLang="ko-KR" dirty="0"/>
              <a:t>(python</a:t>
            </a:r>
            <a:r>
              <a:rPr lang="ko-KR" altLang="en-US" dirty="0"/>
              <a:t> </a:t>
            </a:r>
            <a:r>
              <a:rPr lang="en-US" altLang="ko-KR" dirty="0"/>
              <a:t>–c</a:t>
            </a:r>
            <a:r>
              <a:rPr lang="ko-KR" altLang="en-US" dirty="0"/>
              <a:t> </a:t>
            </a:r>
            <a:r>
              <a:rPr lang="en-US" altLang="ko-KR" dirty="0"/>
              <a:t>‘print(“a”*76+”</a:t>
            </a:r>
            <a:r>
              <a:rPr lang="ko-KR" altLang="en-US" dirty="0"/>
              <a:t>쉘 코드 주소</a:t>
            </a:r>
            <a:r>
              <a:rPr lang="en-US" altLang="ko-KR" dirty="0"/>
              <a:t>”)’; cat)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./stack5</a:t>
            </a:r>
            <a:r>
              <a:rPr lang="ko-KR" altLang="en-US" dirty="0"/>
              <a:t>를 해주면 성공한다</a:t>
            </a:r>
            <a:r>
              <a:rPr lang="en-US" altLang="ko-KR" dirty="0"/>
              <a:t>.(</a:t>
            </a:r>
            <a:r>
              <a:rPr lang="ko-KR" altLang="en-US" dirty="0"/>
              <a:t>위에서 잘 못된 </a:t>
            </a:r>
            <a:r>
              <a:rPr lang="en-US" altLang="ko-KR" dirty="0" err="1"/>
              <a:t>uid</a:t>
            </a:r>
            <a:r>
              <a:rPr lang="ko-KR" altLang="en-US" dirty="0"/>
              <a:t>가 세팅 된 이유는 쉘 코드를 잘 못 입력했기 때문이다</a:t>
            </a:r>
            <a:r>
              <a:rPr lang="en-US" altLang="ko-KR" dirty="0"/>
              <a:t>. </a:t>
            </a:r>
            <a:r>
              <a:rPr lang="ko-KR" altLang="en-US" dirty="0"/>
              <a:t>다시 입력 후 해보니 </a:t>
            </a:r>
            <a:r>
              <a:rPr lang="en-US" altLang="ko-KR" dirty="0"/>
              <a:t>root</a:t>
            </a:r>
            <a:r>
              <a:rPr lang="ko-KR" altLang="en-US" dirty="0"/>
              <a:t>권한을 얻을 수 있었다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1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0DF5C-6DBE-4D33-9F60-DCE12D1F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3</a:t>
            </a:r>
            <a:endParaRPr lang="ko-KR" altLang="en-US" dirty="0"/>
          </a:p>
        </p:txBody>
      </p:sp>
      <p:pic>
        <p:nvPicPr>
          <p:cNvPr id="5" name="내용 개체 틀 4" descr="스크린샷, 앉아있는이(가) 표시된 사진&#10;&#10;자동 생성된 설명">
            <a:extLst>
              <a:ext uri="{FF2B5EF4-FFF2-40B4-BE49-F238E27FC236}">
                <a16:creationId xmlns:a16="http://schemas.microsoft.com/office/drawing/2014/main" id="{CF36C412-367B-4055-B243-0EB0ADA6D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87" y="1817236"/>
            <a:ext cx="4447606" cy="4351338"/>
          </a:xfrm>
        </p:spPr>
      </p:pic>
    </p:spTree>
    <p:extLst>
      <p:ext uri="{BB962C8B-B14F-4D97-AF65-F5344CB8AC3E}">
        <p14:creationId xmlns:p14="http://schemas.microsoft.com/office/powerpoint/2010/main" val="164939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F4D3-E20A-42D9-B2A2-F3506D7A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BED2278-ABB7-4B92-9BD5-ED3CC2EB7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9725"/>
            <a:ext cx="6858957" cy="16671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A5FE93-EAC0-4615-829A-E7CE20D2CF46}"/>
              </a:ext>
            </a:extLst>
          </p:cNvPr>
          <p:cNvSpPr txBox="1"/>
          <p:nvPr/>
        </p:nvSpPr>
        <p:spPr>
          <a:xfrm>
            <a:off x="838200" y="4030824"/>
            <a:ext cx="72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Gdb</a:t>
            </a:r>
            <a:r>
              <a:rPr lang="ko-KR" altLang="en-US" dirty="0"/>
              <a:t>를 켜서 </a:t>
            </a:r>
            <a:r>
              <a:rPr lang="en-US" altLang="ko-KR" dirty="0"/>
              <a:t>win</a:t>
            </a:r>
            <a:r>
              <a:rPr lang="ko-KR" altLang="en-US" dirty="0"/>
              <a:t>함수의 주소를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99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50F0E-7738-432D-87D5-A65E0896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A9D5B3E-E721-4920-93E3-6B00D02A7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0" y="1869002"/>
            <a:ext cx="6878010" cy="657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62EB0-010A-478D-834B-8FA1E8DA4840}"/>
              </a:ext>
            </a:extLst>
          </p:cNvPr>
          <p:cNvSpPr txBox="1"/>
          <p:nvPr/>
        </p:nvSpPr>
        <p:spPr>
          <a:xfrm>
            <a:off x="1035698" y="2985796"/>
            <a:ext cx="690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해당 코드를 쓰면 성공</a:t>
            </a:r>
          </a:p>
        </p:txBody>
      </p:sp>
    </p:spTree>
    <p:extLst>
      <p:ext uri="{BB962C8B-B14F-4D97-AF65-F5344CB8AC3E}">
        <p14:creationId xmlns:p14="http://schemas.microsoft.com/office/powerpoint/2010/main" val="157277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342B4-C87B-4F42-9AEC-C606641E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4</a:t>
            </a:r>
            <a:endParaRPr lang="ko-KR" altLang="en-US" dirty="0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18339992-AE28-4922-A8EB-B7009DD25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73" y="1690688"/>
            <a:ext cx="5313151" cy="4351338"/>
          </a:xfrm>
        </p:spPr>
      </p:pic>
    </p:spTree>
    <p:extLst>
      <p:ext uri="{BB962C8B-B14F-4D97-AF65-F5344CB8AC3E}">
        <p14:creationId xmlns:p14="http://schemas.microsoft.com/office/powerpoint/2010/main" val="340417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A4AAB-6129-4CB7-8EFD-A016682D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C3F0800-0B82-4B6C-85F0-EBACF2E32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64" y="1979701"/>
            <a:ext cx="6878010" cy="15432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3F17F-6869-4773-B187-6E76154566E8}"/>
              </a:ext>
            </a:extLst>
          </p:cNvPr>
          <p:cNvSpPr txBox="1"/>
          <p:nvPr/>
        </p:nvSpPr>
        <p:spPr>
          <a:xfrm>
            <a:off x="979714" y="3900196"/>
            <a:ext cx="696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gdb</a:t>
            </a:r>
            <a:r>
              <a:rPr lang="ko-KR" altLang="en-US" dirty="0"/>
              <a:t>를 통하여</a:t>
            </a:r>
            <a:r>
              <a:rPr lang="en-US" altLang="ko-KR" dirty="0"/>
              <a:t> main</a:t>
            </a:r>
            <a:r>
              <a:rPr lang="ko-KR" altLang="en-US" dirty="0"/>
              <a:t>에 </a:t>
            </a:r>
            <a:r>
              <a:rPr lang="en-US" altLang="ko-KR" dirty="0"/>
              <a:t>break</a:t>
            </a:r>
            <a:r>
              <a:rPr lang="ko-KR" altLang="en-US" dirty="0"/>
              <a:t>를 건 후 실행</a:t>
            </a:r>
            <a:r>
              <a:rPr lang="en-US" altLang="ko-KR" dirty="0"/>
              <a:t>, </a:t>
            </a:r>
            <a:r>
              <a:rPr lang="ko-KR" altLang="en-US" dirty="0"/>
              <a:t>그 후 </a:t>
            </a:r>
            <a:r>
              <a:rPr lang="en-US" altLang="ko-KR" dirty="0" err="1"/>
              <a:t>esp</a:t>
            </a:r>
            <a:r>
              <a:rPr lang="ko-KR" altLang="en-US" dirty="0"/>
              <a:t>의 값</a:t>
            </a:r>
            <a:r>
              <a:rPr lang="en-US" altLang="ko-KR" dirty="0"/>
              <a:t>(SFP</a:t>
            </a:r>
            <a:r>
              <a:rPr lang="ko-KR" altLang="en-US" dirty="0"/>
              <a:t>의 값</a:t>
            </a:r>
            <a:r>
              <a:rPr lang="en-US" altLang="ko-KR" dirty="0"/>
              <a:t>)</a:t>
            </a:r>
            <a:r>
              <a:rPr lang="ko-KR" altLang="en-US" dirty="0"/>
              <a:t>을 확인한다</a:t>
            </a:r>
            <a:r>
              <a:rPr lang="en-US" altLang="ko-KR" dirty="0"/>
              <a:t>. SFP</a:t>
            </a:r>
            <a:r>
              <a:rPr lang="ko-KR" altLang="en-US" dirty="0"/>
              <a:t>값을 확인하는 이유는 보통 </a:t>
            </a:r>
            <a:r>
              <a:rPr lang="en-US" altLang="ko-KR" dirty="0"/>
              <a:t>SFP</a:t>
            </a:r>
            <a:r>
              <a:rPr lang="ko-KR" altLang="en-US" dirty="0"/>
              <a:t>값 바로 위</a:t>
            </a:r>
            <a:r>
              <a:rPr lang="en-US" altLang="ko-KR" dirty="0"/>
              <a:t>(SFP+4)</a:t>
            </a:r>
            <a:r>
              <a:rPr lang="ko-KR" altLang="en-US" dirty="0"/>
              <a:t>에 </a:t>
            </a:r>
            <a:r>
              <a:rPr lang="en-US" altLang="ko-KR" dirty="0"/>
              <a:t>RET</a:t>
            </a:r>
            <a:r>
              <a:rPr lang="ko-KR" altLang="en-US" dirty="0"/>
              <a:t>이 있기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97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EEB4A-7969-4917-A413-8D5D49E9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4</a:t>
            </a:r>
            <a:endParaRPr lang="ko-KR" altLang="en-US" dirty="0"/>
          </a:p>
        </p:txBody>
      </p:sp>
      <p:pic>
        <p:nvPicPr>
          <p:cNvPr id="5" name="내용 개체 틀 4" descr="컴퓨터이(가) 표시된 사진&#10;&#10;자동 생성된 설명">
            <a:extLst>
              <a:ext uri="{FF2B5EF4-FFF2-40B4-BE49-F238E27FC236}">
                <a16:creationId xmlns:a16="http://schemas.microsoft.com/office/drawing/2014/main" id="{5B969209-BEB6-47CB-B98A-42BD7D21E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547"/>
            <a:ext cx="6849431" cy="104789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C7C87C-2A9C-4E95-BA1C-2418F2964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8" y="563074"/>
            <a:ext cx="3057952" cy="5134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7CF6D-F3F9-443A-A004-2CF2D5EDCE1F}"/>
              </a:ext>
            </a:extLst>
          </p:cNvPr>
          <p:cNvSpPr txBox="1"/>
          <p:nvPr/>
        </p:nvSpPr>
        <p:spPr>
          <a:xfrm>
            <a:off x="838200" y="3107094"/>
            <a:ext cx="6849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</a:t>
            </a:r>
            <a:r>
              <a:rPr lang="en-US" altLang="ko-KR" dirty="0"/>
              <a:t>gets </a:t>
            </a:r>
            <a:r>
              <a:rPr lang="ko-KR" altLang="en-US" dirty="0"/>
              <a:t>함수 실행 후까지</a:t>
            </a:r>
            <a:r>
              <a:rPr lang="en-US" altLang="ko-KR" dirty="0"/>
              <a:t>(</a:t>
            </a:r>
            <a:r>
              <a:rPr lang="en-US" altLang="ko-KR" dirty="0" err="1"/>
              <a:t>ni</a:t>
            </a:r>
            <a:r>
              <a:rPr lang="ko-KR" altLang="en-US" dirty="0"/>
              <a:t>명령</a:t>
            </a:r>
            <a:r>
              <a:rPr lang="en-US" altLang="ko-KR" dirty="0"/>
              <a:t>)</a:t>
            </a:r>
            <a:r>
              <a:rPr lang="ko-KR" altLang="en-US" dirty="0"/>
              <a:t>으로 실행 시켜준다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x/24x $</a:t>
            </a:r>
            <a:r>
              <a:rPr lang="en-US" altLang="ko-KR" dirty="0" err="1"/>
              <a:t>esp</a:t>
            </a:r>
            <a:r>
              <a:rPr lang="ko-KR" altLang="en-US" dirty="0"/>
              <a:t>를 통해 현재 </a:t>
            </a:r>
            <a:r>
              <a:rPr lang="en-US" altLang="ko-KR" dirty="0" err="1"/>
              <a:t>buffe</a:t>
            </a:r>
            <a:r>
              <a:rPr lang="ko-KR" altLang="en-US" dirty="0"/>
              <a:t>의 위치에서 </a:t>
            </a:r>
            <a:r>
              <a:rPr lang="en-US" altLang="ko-KR" dirty="0" err="1"/>
              <a:t>sfp</a:t>
            </a:r>
            <a:r>
              <a:rPr lang="ko-KR" altLang="en-US" dirty="0"/>
              <a:t>까지 얼마나 떨어져 있는지 본다</a:t>
            </a:r>
            <a:r>
              <a:rPr lang="en-US" altLang="ko-KR" dirty="0"/>
              <a:t>. </a:t>
            </a:r>
            <a:r>
              <a:rPr lang="ko-KR" altLang="en-US" dirty="0"/>
              <a:t>계산해보니 </a:t>
            </a:r>
            <a:r>
              <a:rPr lang="en-US" altLang="ko-KR" dirty="0"/>
              <a:t>76</a:t>
            </a:r>
            <a:r>
              <a:rPr lang="ko-KR" altLang="en-US" dirty="0"/>
              <a:t>이 나왔다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42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C0810-BCF8-422C-AAB3-6B6ACE58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4</a:t>
            </a:r>
            <a:endParaRPr lang="ko-KR" altLang="en-US" dirty="0"/>
          </a:p>
        </p:txBody>
      </p:sp>
      <p:pic>
        <p:nvPicPr>
          <p:cNvPr id="5" name="내용 개체 틀 4" descr="음식이(가) 표시된 사진&#10;&#10;자동 생성된 설명">
            <a:extLst>
              <a:ext uri="{FF2B5EF4-FFF2-40B4-BE49-F238E27FC236}">
                <a16:creationId xmlns:a16="http://schemas.microsoft.com/office/drawing/2014/main" id="{A6AE9E96-3A38-4143-8462-3B0C68CDC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75" y="2323946"/>
            <a:ext cx="6849431" cy="1105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48818D-C67E-49AE-A7E0-181A9D0106B0}"/>
              </a:ext>
            </a:extLst>
          </p:cNvPr>
          <p:cNvSpPr txBox="1"/>
          <p:nvPr/>
        </p:nvSpPr>
        <p:spPr>
          <a:xfrm>
            <a:off x="998376" y="4040155"/>
            <a:ext cx="683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그리고 </a:t>
            </a:r>
            <a:r>
              <a:rPr lang="en-US" altLang="ko-KR" dirty="0"/>
              <a:t>Stack 3</a:t>
            </a:r>
            <a:r>
              <a:rPr lang="ko-KR" altLang="en-US" dirty="0"/>
              <a:t>와 같은 방식으로  </a:t>
            </a:r>
            <a:r>
              <a:rPr lang="en-US" altLang="ko-KR" dirty="0"/>
              <a:t>win</a:t>
            </a:r>
            <a:r>
              <a:rPr lang="ko-KR" altLang="en-US" dirty="0"/>
              <a:t>의 주소를 얻는다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341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48367-A24D-4E6D-8457-3DE5F8B8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 4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714CDA3-8D7E-47BE-8CB8-1039A8406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37" y="2153305"/>
            <a:ext cx="6868484" cy="7430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0C36B-1F3A-423A-A33A-36B555445EE9}"/>
              </a:ext>
            </a:extLst>
          </p:cNvPr>
          <p:cNvSpPr txBox="1"/>
          <p:nvPr/>
        </p:nvSpPr>
        <p:spPr>
          <a:xfrm>
            <a:off x="998376" y="3209731"/>
            <a:ext cx="689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후 해당 코드를 쓰면 성공</a:t>
            </a:r>
          </a:p>
        </p:txBody>
      </p:sp>
    </p:spTree>
    <p:extLst>
      <p:ext uri="{BB962C8B-B14F-4D97-AF65-F5344CB8AC3E}">
        <p14:creationId xmlns:p14="http://schemas.microsoft.com/office/powerpoint/2010/main" val="100713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225</Words>
  <Application>Microsoft Office PowerPoint</Application>
  <PresentationFormat>와이드스크린</PresentationFormat>
  <Paragraphs>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exploit-exercises Protostar</vt:lpstr>
      <vt:lpstr>Stack 3</vt:lpstr>
      <vt:lpstr>Stack 3</vt:lpstr>
      <vt:lpstr>Stack 3</vt:lpstr>
      <vt:lpstr>Stack 4</vt:lpstr>
      <vt:lpstr>Stack 4</vt:lpstr>
      <vt:lpstr>Stack 4</vt:lpstr>
      <vt:lpstr>Stack 4</vt:lpstr>
      <vt:lpstr>Stack 4</vt:lpstr>
      <vt:lpstr>Stack 5</vt:lpstr>
      <vt:lpstr>Stack 5</vt:lpstr>
      <vt:lpstr>Stack 5</vt:lpstr>
      <vt:lpstr>Stack 5</vt:lpstr>
      <vt:lpstr>Stack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exploit-exercises Protostar</dc:title>
  <dc:creator>이준회</dc:creator>
  <cp:lastModifiedBy>이준회</cp:lastModifiedBy>
  <cp:revision>4</cp:revision>
  <dcterms:created xsi:type="dcterms:W3CDTF">2019-12-23T12:09:03Z</dcterms:created>
  <dcterms:modified xsi:type="dcterms:W3CDTF">2019-12-23T12:21:09Z</dcterms:modified>
</cp:coreProperties>
</file>