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4080C-BE26-4305-9C8E-0F232686A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6893F0-510E-4A4B-ADF6-3BD03DCE2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DAF7-B6A3-4D9F-996E-A6C022C0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9FC-0989-4084-894C-304AAA07674D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71A0A-A280-49B0-A5A4-78C27427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A6B71-C796-47A8-9699-11358B27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BB5-7644-4834-B609-7DE0C6127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120B6-B904-483E-AB0A-EE9275AC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14838-0BEB-41BA-9359-F743EDD55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345B4-B604-4928-9476-D8D8166A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9FC-0989-4084-894C-304AAA07674D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781E6-FE19-49CB-9DA6-0C6E5BE6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58600-E9B5-4E56-A48B-CA0F3D45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BB5-7644-4834-B609-7DE0C6127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2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8D586-634D-4F80-AD08-768290B60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C37B8-BDFA-4326-870F-8D7D74E0C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2152-50C0-480F-ACAB-A5C2CF4C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9FC-0989-4084-894C-304AAA07674D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48CE1-DDD7-4CFE-8E13-02239A43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92DC3-DFBC-4979-A4D5-46E6DA4F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BB5-7644-4834-B609-7DE0C6127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3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8CED3-CC0C-412E-B74A-EEBF5798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5870D-8762-454E-957B-47947E59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4D16D-E4D0-4683-AFD8-511BF7A5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9FC-0989-4084-894C-304AAA07674D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2CF75-3975-4772-82CC-10D54183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11F6B-D3DE-40F8-B9A0-C5E2E377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BB5-7644-4834-B609-7DE0C6127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2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6B845-0AC8-455D-B97E-EAAFEF72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B3F0A-6F4A-4F76-A43B-3218A91C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9B438-7B85-479A-B2D9-D5E63C2D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9FC-0989-4084-894C-304AAA07674D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399E-186B-4BAE-8240-BC2A5674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287A8-9A62-4828-8420-C7F90D61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BB5-7644-4834-B609-7DE0C6127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7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01616-B75A-4108-B96B-58F7F504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7484D-3FD7-4196-B511-09CCF2711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5E2CA-ED87-4BE4-BCA4-A987DAD7F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2BF76-E958-437A-A095-92208EF3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9FC-0989-4084-894C-304AAA07674D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732C1-A82F-4E80-8C03-11E7729E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36D70-D2F6-47DA-A78D-7239E25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BB5-7644-4834-B609-7DE0C6127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2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25A29-1CEA-40C0-A4B1-8F754029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953D4-58F8-428A-8E1D-A77EBB8CD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342E86-A73B-4770-80DC-35B38AF72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90DE32-4BD6-44E4-BE1A-54A68F8EB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2425E9-2828-4225-8751-A9BBA4FF3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337667-9571-4E50-931D-AB125501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9FC-0989-4084-894C-304AAA07674D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BBAF8-FC30-4707-8F4B-3039CBEC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80F6C6-C175-43C7-95AC-19A3DA58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BB5-7644-4834-B609-7DE0C6127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8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B4B83-7149-48A2-B8C4-72CCC52B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F1D7AE-F232-4BCA-A5BD-77F63EDE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9FC-0989-4084-894C-304AAA07674D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FBFEC0-795E-4669-AF19-16354311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3AD4DB-A801-4A54-8E9F-9484F1AA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BB5-7644-4834-B609-7DE0C6127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7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4D29E-DCFB-4501-8979-1576A0C5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9FC-0989-4084-894C-304AAA07674D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9F0A9C-4A5F-4380-8604-30BD523B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A2965F-1D42-4136-94DA-1F368604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BB5-7644-4834-B609-7DE0C6127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B45AA-2EC2-4213-9C57-E931AD30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733F0-D56B-45F2-8CE8-B293E1A3D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E92EF-2489-4984-99E3-D530D3557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EEB34-73DF-4E57-B8D0-430D5FB4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9FC-0989-4084-894C-304AAA07674D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3243B-BFE0-40B8-93A5-E3DD49B9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DEC66F-A65E-4E59-91CF-4FEE57DF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BB5-7644-4834-B609-7DE0C6127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1A21-B9AA-4350-BAB9-B3265B3D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21F209-47EC-424E-9102-E9BE94D31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BB083-C02F-467A-9BDC-E7B00D1B0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F2E1C-87C8-4547-9DAC-50150E2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C9FC-0989-4084-894C-304AAA07674D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D4DF3-6D88-4082-BB41-C09315AC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56CEF-84DE-43E1-BF48-69949C5B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BB5-7644-4834-B609-7DE0C6127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D052E-47BE-4062-9400-45265E4F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55681-92D5-4B86-BB5A-FBF8E8E8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98BAC-F670-4D34-A985-DCCF40470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3C9FC-0989-4084-894C-304AAA07674D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DCE61-E47A-419F-9229-60604A7BB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E409D-8C60-4A84-B9FC-E41BCE691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5BB5-7644-4834-B609-7DE0C6127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7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sc.sans.edu/diary/Nuclear+EK+traffic+patterns+in+August+2015/20001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2015-02-15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257646E-2EC9-41F6-AFA4-D29FE3F21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22" y="792550"/>
            <a:ext cx="5992061" cy="4887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5F8D0-FB8A-466A-A4E8-0125DAEDD15D}"/>
              </a:ext>
            </a:extLst>
          </p:cNvPr>
          <p:cNvSpPr txBox="1"/>
          <p:nvPr/>
        </p:nvSpPr>
        <p:spPr>
          <a:xfrm>
            <a:off x="7324531" y="821094"/>
            <a:ext cx="474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또한 해당 사이트 접속 패킷을 보면 뭔가 이상한 링크가 걸려 있는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5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6B9B57DD-2A59-4052-8BA4-DE4F3844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4" y="86276"/>
            <a:ext cx="5788090" cy="4217802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4826D58-C52B-49D4-92A9-6ECA67591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04" y="279137"/>
            <a:ext cx="5934903" cy="4667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574370-710C-4AEF-B38F-BCF71AB9480A}"/>
              </a:ext>
            </a:extLst>
          </p:cNvPr>
          <p:cNvSpPr txBox="1"/>
          <p:nvPr/>
        </p:nvSpPr>
        <p:spPr>
          <a:xfrm>
            <a:off x="457200" y="4823927"/>
            <a:ext cx="51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</a:t>
            </a:r>
            <a:r>
              <a:rPr lang="en-US" altLang="ko-KR" dirty="0"/>
              <a:t>: </a:t>
            </a:r>
            <a:r>
              <a:rPr lang="en-US" altLang="ko-KR" dirty="0" err="1"/>
              <a:t>Virustotal</a:t>
            </a:r>
            <a:r>
              <a:rPr lang="ko-KR" altLang="en-US" dirty="0"/>
              <a:t>에서 본 </a:t>
            </a:r>
            <a:r>
              <a:rPr lang="en-US" altLang="ko-KR" dirty="0"/>
              <a:t>alerts</a:t>
            </a:r>
            <a:r>
              <a:rPr lang="ko-KR" altLang="en-US" dirty="0"/>
              <a:t>들</a:t>
            </a:r>
          </a:p>
        </p:txBody>
      </p:sp>
    </p:spTree>
    <p:extLst>
      <p:ext uri="{BB962C8B-B14F-4D97-AF65-F5344CB8AC3E}">
        <p14:creationId xmlns:p14="http://schemas.microsoft.com/office/powerpoint/2010/main" val="36326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78ABA-B678-4822-8187-AFFFE5E0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1"/>
            <a:ext cx="10515600" cy="5849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You're working as an analyst at your organization's Security Operations Center (SOC).  One of the other analysts is investigating a snort alert for Nuclear exploit kit (EK).  This activity happened at your UK office.  Fortunately, that location has full packet capture, and the analyst retrieved a </a:t>
            </a:r>
            <a:r>
              <a:rPr lang="en-US" altLang="ko-KR" dirty="0" err="1"/>
              <a:t>pcap</a:t>
            </a:r>
            <a:r>
              <a:rPr lang="en-US" altLang="ko-KR" dirty="0"/>
              <a:t> of network traffic from the associated IP address.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 analyst reviewed the </a:t>
            </a:r>
            <a:r>
              <a:rPr lang="en-US" altLang="ko-KR" dirty="0" err="1"/>
              <a:t>pcap</a:t>
            </a:r>
            <a:r>
              <a:rPr lang="en-US" altLang="ko-KR" dirty="0"/>
              <a:t> and found what triggered the snort alert.  Unfortunately, the analyst cannot determine if the computer at your UK location was infected.  You've been asked to take a look.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이번 시나리오는 다른 동료가 </a:t>
            </a:r>
            <a:r>
              <a:rPr lang="en-US" altLang="ko-KR" dirty="0" err="1"/>
              <a:t>pcap</a:t>
            </a:r>
            <a:r>
              <a:rPr lang="ko-KR" altLang="en-US" dirty="0"/>
              <a:t>을 보고 </a:t>
            </a:r>
            <a:r>
              <a:rPr lang="en-US" altLang="ko-KR" dirty="0"/>
              <a:t>Nuclear EK</a:t>
            </a:r>
            <a:r>
              <a:rPr lang="ko-KR" altLang="en-US" dirty="0"/>
              <a:t>에 감염됐는지 판단 할 수 없으니 대신 판단하는 시나리오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23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5A64A-81EE-4852-B3CF-CA84BD23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C0893-F9FC-4C70-9A82-29190D78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Date and time of the activity</a:t>
            </a:r>
          </a:p>
          <a:p>
            <a:pPr marL="0" indent="0">
              <a:buNone/>
            </a:pPr>
            <a:r>
              <a:rPr lang="en-US" altLang="ko-KR" dirty="0"/>
              <a:t>2015/02/16</a:t>
            </a:r>
          </a:p>
          <a:p>
            <a:pPr marL="0" indent="0">
              <a:buNone/>
            </a:pPr>
            <a:r>
              <a:rPr lang="en-US" altLang="ko-KR" dirty="0"/>
              <a:t>IP address of computer</a:t>
            </a:r>
          </a:p>
          <a:p>
            <a:pPr marL="0" indent="0">
              <a:buNone/>
            </a:pPr>
            <a:r>
              <a:rPr lang="en-US" altLang="ko-KR" dirty="0"/>
              <a:t>192.168.137.81</a:t>
            </a:r>
          </a:p>
          <a:p>
            <a:pPr marL="0" indent="0">
              <a:buNone/>
            </a:pPr>
            <a:r>
              <a:rPr lang="en-US" altLang="ko-KR" dirty="0"/>
              <a:t>Host name of computer</a:t>
            </a:r>
          </a:p>
          <a:p>
            <a:pPr marL="0" indent="0">
              <a:buNone/>
            </a:pPr>
            <a:r>
              <a:rPr lang="en-US" altLang="ko-KR" dirty="0"/>
              <a:t>BARTO-PC</a:t>
            </a:r>
          </a:p>
          <a:p>
            <a:pPr marL="0" indent="0">
              <a:buNone/>
            </a:pPr>
            <a:r>
              <a:rPr lang="en-US" altLang="ko-KR" dirty="0"/>
              <a:t>MAC address of computer</a:t>
            </a:r>
          </a:p>
          <a:p>
            <a:pPr marL="0" indent="0">
              <a:buNone/>
            </a:pPr>
            <a:r>
              <a:rPr lang="en-US" altLang="ko-KR" dirty="0"/>
              <a:t>5c:f9:dd:6a:bd:22</a:t>
            </a:r>
          </a:p>
          <a:p>
            <a:pPr marL="0" indent="0">
              <a:buNone/>
            </a:pPr>
            <a:r>
              <a:rPr lang="en-US" altLang="ko-KR" dirty="0"/>
              <a:t>IP address and domain name that generated the Nuclear EK traffic</a:t>
            </a:r>
          </a:p>
          <a:p>
            <a:pPr marL="0" indent="0">
              <a:buNone/>
            </a:pPr>
            <a:r>
              <a:rPr lang="en-US" altLang="ko-KR" dirty="0"/>
              <a:t>108.178.15.187,http://f9wb0396aobdotyzddcwdtf.ilaclama.us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What website the user looked at before the Nuclear EK traffic</a:t>
            </a:r>
          </a:p>
          <a:p>
            <a:pPr marL="0" indent="0">
              <a:buNone/>
            </a:pPr>
            <a:r>
              <a:rPr lang="en-US" altLang="ko-KR" dirty="0"/>
              <a:t>http://wolfgangssteakhouse.co.kr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02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9BD9A5E-81FE-4BAB-AFA9-8B873E77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28" y="2299984"/>
            <a:ext cx="963111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5096616-CCE2-4D40-9091-A7203898D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22" y="1165013"/>
            <a:ext cx="7411484" cy="3982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D659D-DB22-4419-AB93-BD21F782C2B9}"/>
              </a:ext>
            </a:extLst>
          </p:cNvPr>
          <p:cNvSpPr txBox="1"/>
          <p:nvPr/>
        </p:nvSpPr>
        <p:spPr>
          <a:xfrm>
            <a:off x="1600922" y="5449078"/>
            <a:ext cx="74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및 어떤 </a:t>
            </a:r>
            <a:r>
              <a:rPr lang="en-US" altLang="ko-KR" dirty="0" err="1"/>
              <a:t>ip</a:t>
            </a:r>
            <a:r>
              <a:rPr lang="ko-KR" altLang="en-US" dirty="0"/>
              <a:t>가 호스트 컴퓨터인지 설명은 이제부터 생략한다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97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288313-0054-4A2F-9267-9443B33F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73" y="1404919"/>
            <a:ext cx="9573961" cy="1514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67A737-A088-45D6-9C1F-6233295BB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73" y="3250155"/>
            <a:ext cx="952632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0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DEDFC3-FE9B-41AD-81D5-4639161A1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3" y="1263825"/>
            <a:ext cx="11303000" cy="109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35096-2DEE-4028-B878-AAEF934A14C2}"/>
              </a:ext>
            </a:extLst>
          </p:cNvPr>
          <p:cNvSpPr txBox="1"/>
          <p:nvPr/>
        </p:nvSpPr>
        <p:spPr>
          <a:xfrm>
            <a:off x="578840" y="2827090"/>
            <a:ext cx="11283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이번에는 어떤 </a:t>
            </a:r>
            <a:r>
              <a:rPr lang="en-US" altLang="ko-KR" dirty="0"/>
              <a:t>EK</a:t>
            </a:r>
            <a:r>
              <a:rPr lang="ko-KR" altLang="en-US" dirty="0"/>
              <a:t>인지 알려줬으니 다른 방식으로 </a:t>
            </a:r>
            <a:r>
              <a:rPr lang="en-US" altLang="ko-KR" dirty="0"/>
              <a:t>Malware traffic</a:t>
            </a:r>
            <a:r>
              <a:rPr lang="ko-KR" altLang="en-US" dirty="0"/>
              <a:t>을 찾아보자</a:t>
            </a:r>
            <a:r>
              <a:rPr lang="en-US" altLang="ko-KR" dirty="0"/>
              <a:t>. </a:t>
            </a:r>
            <a:r>
              <a:rPr lang="ko-KR" altLang="en-US" dirty="0"/>
              <a:t>위 이미지는 해당 사이트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https://isc.sans.edu/diary/Nuclear+EK+traffic+patterns+in+August+2015/20001</a:t>
            </a:r>
            <a:r>
              <a:rPr lang="en-US" altLang="ko-KR" dirty="0"/>
              <a:t>)</a:t>
            </a:r>
            <a:r>
              <a:rPr lang="ko-KR" altLang="en-US" dirty="0"/>
              <a:t>를 참조한 이미지로</a:t>
            </a:r>
            <a:r>
              <a:rPr lang="en-US" altLang="ko-KR" dirty="0"/>
              <a:t>, Nuclear EK</a:t>
            </a:r>
            <a:r>
              <a:rPr lang="ko-KR" altLang="en-US" dirty="0"/>
              <a:t>의 패턴이라고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1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9D3D3A-C734-4A32-A147-E71D36ABB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22" y="2014859"/>
            <a:ext cx="9335803" cy="962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72839-47CA-473D-84C4-95365C1A9E66}"/>
              </a:ext>
            </a:extLst>
          </p:cNvPr>
          <p:cNvSpPr txBox="1"/>
          <p:nvPr/>
        </p:nvSpPr>
        <p:spPr>
          <a:xfrm>
            <a:off x="1343608" y="3429000"/>
            <a:ext cx="933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http </a:t>
            </a:r>
            <a:r>
              <a:rPr lang="ko-KR" altLang="en-US" dirty="0"/>
              <a:t>패킷들을 보다 보면 전 페이지에서 본 패킷 패턴과 비슷한 </a:t>
            </a:r>
            <a:r>
              <a:rPr lang="en-US" altLang="ko-KR" dirty="0"/>
              <a:t>http</a:t>
            </a:r>
            <a:r>
              <a:rPr lang="ko-KR" altLang="en-US" dirty="0"/>
              <a:t>패킷들을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85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목재의, 걸린, 테이블, 여자이(가) 표시된 사진&#10;&#10;자동 생성된 설명">
            <a:extLst>
              <a:ext uri="{FF2B5EF4-FFF2-40B4-BE49-F238E27FC236}">
                <a16:creationId xmlns:a16="http://schemas.microsoft.com/office/drawing/2014/main" id="{ECBA9A2B-703A-4423-B338-7E96E1DBA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48" y="854658"/>
            <a:ext cx="9535856" cy="1457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9C5FC-09DD-4488-9B74-E5268B1A8B13}"/>
              </a:ext>
            </a:extLst>
          </p:cNvPr>
          <p:cNvSpPr txBox="1"/>
          <p:nvPr/>
        </p:nvSpPr>
        <p:spPr>
          <a:xfrm>
            <a:off x="1222310" y="2743200"/>
            <a:ext cx="9414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Malware </a:t>
            </a:r>
            <a:r>
              <a:rPr lang="ko-KR" altLang="en-US" dirty="0"/>
              <a:t>패턴이 나타난 패킷들 위로 보니 어떤 사이트에 접속한 기록이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웃긴 이야기 하나 하자면 저 사이트 한국 사이트 던데 들어가보면 진짜 있는 스테이크 음식점 사이트 더라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56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330</Words>
  <Application>Microsoft Office PowerPoint</Application>
  <PresentationFormat>와이드스크린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Malware-Trafiic-Analysis</vt:lpstr>
      <vt:lpstr>PowerPoint 프레젠테이션</vt:lpstr>
      <vt:lpstr>Questions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6</cp:revision>
  <dcterms:created xsi:type="dcterms:W3CDTF">2019-12-30T05:45:12Z</dcterms:created>
  <dcterms:modified xsi:type="dcterms:W3CDTF">2019-12-30T05:57:14Z</dcterms:modified>
</cp:coreProperties>
</file>