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준회" initials="이" lastIdx="1" clrIdx="0">
    <p:extLst>
      <p:ext uri="{19B8F6BF-5375-455C-9EA6-DF929625EA0E}">
        <p15:presenceInfo xmlns:p15="http://schemas.microsoft.com/office/powerpoint/2012/main" userId="S::realistic20@gc.gachon.ac.kr::ccba9022-1668-4fea-96c6-47fd776df7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583E2-7890-4C94-8130-C9604B63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E289D-1AF3-40B8-B00E-841FB77BA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B72EE-1434-4E9F-9A24-5C2BFFD6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AF8C2-0656-4203-8E87-BE79A67F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5DD14-A0E1-4909-9754-3F26A0D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2E9B1-5438-4D8F-A231-0E4AF602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DBF6E-364B-462F-A868-D2B1F6640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916F8-A388-4DAA-842F-63E8AEDC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A9982-ADF4-40E2-9672-6911CE93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19535-B7C9-428B-A282-69E24A0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9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3B6BEB-85F9-4FD3-8C7E-3660C278A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33292-F11A-42C5-A758-A6DCCABB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1C336-4FCA-4B5D-BC05-BE5CC60B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D3AE7-7614-46D9-93CA-8030B55F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E75C6-4121-45C3-9775-B96BA090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3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FD8D-08C9-4E88-BC8F-624C5188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7AFFC-DB07-49DB-BDCC-37D4505F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48585-525C-49AB-8C28-1459203E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C78F8-FB3A-4F3C-A117-220A7668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1BC7A-3B1C-466D-B43B-6CC89963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8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7BA5-3969-4266-85EC-E16D451E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7D2CE-EC44-4716-A015-597717FC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E8A09-D6B8-4048-AF02-30F01225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C5E87-D3D4-4F31-9C4F-2F66055F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01E68-0075-4B76-856F-2F2F5FCD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2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FB70F-4D1F-4642-93AD-2B8F0DCD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16CE8-372B-40ED-BBC3-79B8E071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E2C0D-C043-46BE-82A2-E4A92ED08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6F05E-E083-4C67-93F0-DC947088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787D3-F5CE-44AF-86A2-B2DF5083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F47BF-182E-46F3-88E6-DC4755BC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08779-BBE4-4150-9BC4-582504C7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7A098-4011-4C31-BEE8-5FDB0CEE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38F19-2F89-492C-9866-82DF056F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46442-7E22-44BC-BC9C-B90D6C213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1CB643-9C3F-4151-8490-E4D80C78E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C1130E-7E30-4CBB-A26F-8207F396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97B121-6BD1-4BE9-A2BD-88AAF1CC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D6BF4-917A-4829-B18A-712F7A6A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1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913B3-478B-4E92-BF3A-CCD2D0E0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74CC3-FA23-4CCF-AE2E-39E131EF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CCB75-0E18-405E-AB4A-F3C8876B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0ABD0F-7784-471B-9310-63B45AE9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9C1331-BA96-49C3-9EDB-4BBE815D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7C349-7AE0-41DA-901F-4F32075A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B17B32-950D-47BF-AA1A-4AC67DC4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5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CEF0-366D-4ADE-8213-DF685A5D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B50F4-F273-4C83-A92D-9D2ED282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42891E-7291-4600-B102-9C0DE646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94F02-8852-4694-BA2A-078EEEC6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90D1E-B3B7-4778-B128-B18BBB37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5EFA3-EDD1-4BA2-B212-4E0A0CC9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9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7548-C8BB-495A-86A1-93A23011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EC4478-E5A7-4197-A707-EB5CEBA2E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EEE96A-EE3E-4520-98D6-5C1AC82CE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E462C-5E90-4AAA-9EDA-F1079599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4A2D3-78E2-4A83-9891-7442EC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3E9AD-FEB3-43C7-9DFD-5B8DBAA3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3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1C7A47-9061-49AB-8F29-0803C13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992C9-C816-439C-AD3B-BEC0EE68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541C5-4952-4AD2-808A-267D188F4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FC3E-7F68-4C46-886E-7CC2A91C8751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E692A-E134-4A75-94FA-D232520E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2D51-D55A-4980-97A6-BC2E5D9A6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5780-CCF1-4296-952A-8F62F3C1D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9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niholland.n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2014-11-16</a:t>
            </a:r>
            <a:endParaRPr lang="en-US" altLang="ko-KR" dirty="0"/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CB6F9-BB1B-4486-B21A-9C220926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FB329-E4EA-4E69-B89D-E80E60DD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3) How many times was the payload delivered?</a:t>
            </a:r>
          </a:p>
          <a:p>
            <a:pPr marL="0" indent="0">
              <a:buNone/>
            </a:pPr>
            <a:r>
              <a:rPr lang="en-US" altLang="ko-KR" sz="2400" dirty="0"/>
              <a:t>3</a:t>
            </a:r>
            <a:endParaRPr lang="ko-KR" altLang="en-US" sz="2400" dirty="0"/>
          </a:p>
        </p:txBody>
      </p:sp>
      <p:pic>
        <p:nvPicPr>
          <p:cNvPr id="5" name="그림 4" descr="사진, 화면, 테이블이(가) 표시된 사진&#10;&#10;자동 생성된 설명">
            <a:extLst>
              <a:ext uri="{FF2B5EF4-FFF2-40B4-BE49-F238E27FC236}">
                <a16:creationId xmlns:a16="http://schemas.microsoft.com/office/drawing/2014/main" id="{AFC7B891-21D3-452D-87F0-FB15BE973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1188"/>
            <a:ext cx="6773220" cy="1486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558C4-B5DC-4DD2-BE0C-48681980C7F5}"/>
              </a:ext>
            </a:extLst>
          </p:cNvPr>
          <p:cNvSpPr txBox="1"/>
          <p:nvPr/>
        </p:nvSpPr>
        <p:spPr>
          <a:xfrm>
            <a:off x="838200" y="4861249"/>
            <a:ext cx="1109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처음엔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flash </a:t>
            </a:r>
            <a:r>
              <a:rPr lang="ko-KR" altLang="en-US" dirty="0"/>
              <a:t>파일을 세서 </a:t>
            </a:r>
            <a:r>
              <a:rPr lang="en-US" altLang="ko-KR" dirty="0"/>
              <a:t>4</a:t>
            </a:r>
            <a:r>
              <a:rPr lang="ko-KR" altLang="en-US" dirty="0"/>
              <a:t>번 인 줄 알았는데</a:t>
            </a:r>
            <a:r>
              <a:rPr lang="en-US" altLang="ko-KR" dirty="0"/>
              <a:t>, </a:t>
            </a:r>
            <a:r>
              <a:rPr lang="ko-KR" altLang="en-US" dirty="0"/>
              <a:t>파일들이 </a:t>
            </a:r>
            <a:r>
              <a:rPr lang="en-US" altLang="ko-KR" dirty="0"/>
              <a:t>x-</a:t>
            </a:r>
            <a:r>
              <a:rPr lang="en-US" altLang="ko-KR" dirty="0" err="1"/>
              <a:t>msdownload</a:t>
            </a:r>
            <a:r>
              <a:rPr lang="ko-KR" altLang="en-US" dirty="0"/>
              <a:t>로 </a:t>
            </a:r>
            <a:r>
              <a:rPr lang="en-US" altLang="ko-KR" dirty="0"/>
              <a:t>encrypted </a:t>
            </a:r>
            <a:r>
              <a:rPr lang="ko-KR" altLang="en-US" dirty="0"/>
              <a:t>날아오므로 </a:t>
            </a:r>
            <a:r>
              <a:rPr lang="en-US" altLang="ko-KR" dirty="0"/>
              <a:t>3</a:t>
            </a:r>
            <a:r>
              <a:rPr lang="ko-KR" altLang="en-US" dirty="0"/>
              <a:t>번이라고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8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75732-CDE2-4830-A8D3-C4166376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3 Questions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90D38-C0F9-4A0D-9FC6-33DEC084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76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1) Checking my website, what have I (and others) been calling this exploit kit?</a:t>
            </a:r>
          </a:p>
          <a:p>
            <a:pPr marL="0" indent="0">
              <a:buNone/>
            </a:pPr>
            <a:r>
              <a:rPr lang="en-US" altLang="ko-KR" dirty="0"/>
              <a:t>RIG EK 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6D08005-6387-47B9-969B-AF46DCEA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9478698" cy="150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6E796-93B0-473F-92D4-271A09006ECF}"/>
              </a:ext>
            </a:extLst>
          </p:cNvPr>
          <p:cNvSpPr txBox="1"/>
          <p:nvPr/>
        </p:nvSpPr>
        <p:spPr>
          <a:xfrm>
            <a:off x="838200" y="5150498"/>
            <a:ext cx="1004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VirusTotal</a:t>
            </a:r>
            <a:r>
              <a:rPr lang="ko-KR" altLang="en-US" dirty="0"/>
              <a:t>에서 보니</a:t>
            </a:r>
            <a:r>
              <a:rPr lang="en-US" altLang="ko-KR" dirty="0"/>
              <a:t>, Goon EK </a:t>
            </a:r>
            <a:r>
              <a:rPr lang="ko-KR" altLang="en-US" dirty="0"/>
              <a:t>인지 </a:t>
            </a:r>
            <a:r>
              <a:rPr lang="en-US" altLang="ko-KR" dirty="0"/>
              <a:t>RIG EK</a:t>
            </a:r>
            <a:r>
              <a:rPr lang="ko-KR" altLang="en-US" dirty="0"/>
              <a:t>인지 정확하게 몰라서 사이트의 답을 보니 </a:t>
            </a:r>
            <a:r>
              <a:rPr lang="en-US" altLang="ko-KR" dirty="0"/>
              <a:t>RIG EK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96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7706E-8E60-4308-BF15-8793C3B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3 Questions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B06EAAB-CC87-48A6-97D1-1FECAA014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33" y="1946186"/>
            <a:ext cx="6068272" cy="174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8506F-B6C6-4A57-AAF8-61916F61B96D}"/>
              </a:ext>
            </a:extLst>
          </p:cNvPr>
          <p:cNvSpPr txBox="1"/>
          <p:nvPr/>
        </p:nvSpPr>
        <p:spPr>
          <a:xfrm>
            <a:off x="765110" y="4040155"/>
            <a:ext cx="1017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24corp-shop.com</a:t>
            </a:r>
            <a:r>
              <a:rPr lang="ko-KR" altLang="en-US" dirty="0"/>
              <a:t>이 시작되는 패킷부터 </a:t>
            </a:r>
            <a:r>
              <a:rPr lang="en-US" altLang="ko-KR" dirty="0"/>
              <a:t>Follow </a:t>
            </a:r>
            <a:r>
              <a:rPr lang="en-US" altLang="ko-KR" dirty="0" err="1"/>
              <a:t>tcp</a:t>
            </a:r>
            <a:r>
              <a:rPr lang="en-US" altLang="ko-KR" dirty="0"/>
              <a:t> dump</a:t>
            </a:r>
            <a:r>
              <a:rPr lang="ko-KR" altLang="en-US" dirty="0"/>
              <a:t>를 통해 찾아보면</a:t>
            </a:r>
            <a:r>
              <a:rPr lang="en-US" altLang="ko-KR" dirty="0"/>
              <a:t>, </a:t>
            </a:r>
            <a:r>
              <a:rPr lang="en-US" altLang="ko-KR" dirty="0" err="1"/>
              <a:t>tcp.steam</a:t>
            </a:r>
            <a:r>
              <a:rPr lang="en-US" altLang="ko-KR" dirty="0"/>
              <a:t> eq 6 </a:t>
            </a:r>
            <a:r>
              <a:rPr lang="ko-KR" altLang="en-US" dirty="0"/>
              <a:t>옵션으로 볼 시 오른쪽의 코드를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774F00-64C7-463E-999B-58EB19190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" y="2089754"/>
            <a:ext cx="5500677" cy="7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3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C66C-F7A0-440C-8DEA-E39F2392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3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53730-F31A-42F2-90F0-0BD08464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3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3) Extract the exploit file(s).  What is(are) the md5 file hash(es)?</a:t>
            </a:r>
          </a:p>
          <a:p>
            <a:pPr marL="0" indent="0">
              <a:buNone/>
            </a:pPr>
            <a:r>
              <a:rPr lang="en-US" altLang="ko-KR" sz="2400" dirty="0"/>
              <a:t>Flash exploit: 7b3baa7d6bb3720f369219789e38d6ab</a:t>
            </a:r>
          </a:p>
          <a:p>
            <a:pPr marL="0" indent="0">
              <a:buNone/>
            </a:pPr>
            <a:r>
              <a:rPr lang="en-US" altLang="ko-KR" sz="2400" dirty="0"/>
              <a:t> Java exploit: 1e34fdebbf655cebea78b45e43520ddf</a:t>
            </a:r>
            <a:endParaRPr lang="ko-KR" altLang="en-US" sz="24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8FF87CA-E2F8-4431-A35C-C5AD6D247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8" y="3224492"/>
            <a:ext cx="4810796" cy="3496163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DD92DF7-CE6E-443A-B20A-6EF721320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1655"/>
            <a:ext cx="484890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3A327-9F81-4B98-9AC2-3E4DA797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AA541-17A1-44A1-8BF6-1D94F071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What is the IP address of the Windows VM that gets infected?</a:t>
            </a:r>
          </a:p>
          <a:p>
            <a:pPr marL="0" indent="0">
              <a:buNone/>
            </a:pPr>
            <a:r>
              <a:rPr lang="en-US" altLang="ko-KR" dirty="0"/>
              <a:t>172.16.165.165</a:t>
            </a:r>
          </a:p>
          <a:p>
            <a:pPr marL="0" indent="0">
              <a:buNone/>
            </a:pPr>
            <a:r>
              <a:rPr lang="en-US" altLang="ko-KR" dirty="0"/>
              <a:t>2) What is the host name of the Windows VM that gets infected?</a:t>
            </a:r>
          </a:p>
          <a:p>
            <a:pPr marL="0" indent="0">
              <a:buNone/>
            </a:pPr>
            <a:r>
              <a:rPr lang="en-US" altLang="ko-KR" dirty="0"/>
              <a:t>K343EN6W3N-PC</a:t>
            </a:r>
          </a:p>
          <a:p>
            <a:pPr marL="0" indent="0">
              <a:buNone/>
            </a:pPr>
            <a:r>
              <a:rPr lang="en-US" altLang="ko-KR" dirty="0"/>
              <a:t>3) What is the MAC address of the infected VM?</a:t>
            </a:r>
          </a:p>
          <a:p>
            <a:pPr marL="0" indent="0">
              <a:buNone/>
            </a:pPr>
            <a:r>
              <a:rPr lang="en-US" altLang="ko-KR" dirty="0"/>
              <a:t>f0:19:af:02:9b:f1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63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3A327-9F81-4B98-9AC2-3E4DA797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1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AA541-17A1-44A1-8BF6-1D94F071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4) What is the IP address of the compromised web site?</a:t>
            </a:r>
          </a:p>
          <a:p>
            <a:pPr marL="0" indent="0">
              <a:buNone/>
            </a:pPr>
            <a:r>
              <a:rPr lang="en-US" altLang="ko-KR" dirty="0"/>
              <a:t>82.150.140.30</a:t>
            </a:r>
          </a:p>
          <a:p>
            <a:pPr marL="0" indent="0">
              <a:buNone/>
            </a:pPr>
            <a:r>
              <a:rPr lang="en-US" altLang="ko-KR" dirty="0"/>
              <a:t>5) What is the domain name of the compromised web site?</a:t>
            </a:r>
          </a:p>
          <a:p>
            <a:pPr marL="0" indent="0">
              <a:buNone/>
            </a:pPr>
            <a:r>
              <a:rPr lang="en-US" altLang="ko-KR" dirty="0"/>
              <a:t>www.ciniholland.nl/</a:t>
            </a:r>
          </a:p>
          <a:p>
            <a:pPr marL="0" indent="0">
              <a:buNone/>
            </a:pPr>
            <a:r>
              <a:rPr lang="en-US" altLang="ko-KR" dirty="0"/>
              <a:t>6) What is the IP address and domain name that delivered the exploit kit and malware?</a:t>
            </a:r>
          </a:p>
          <a:p>
            <a:pPr marL="0" indent="0">
              <a:buNone/>
            </a:pPr>
            <a:r>
              <a:rPr lang="en-US" altLang="ko-KR" dirty="0"/>
              <a:t>http://stand.trustandprobaterealty.com</a:t>
            </a:r>
          </a:p>
          <a:p>
            <a:pPr marL="0" indent="0">
              <a:buNone/>
            </a:pPr>
            <a:r>
              <a:rPr lang="en-US" altLang="ko-KR" dirty="0"/>
              <a:t>7) What is the domain name that delivered the exploit kit and malware?</a:t>
            </a:r>
          </a:p>
          <a:p>
            <a:pPr marL="0" indent="0">
              <a:buNone/>
            </a:pPr>
            <a:r>
              <a:rPr lang="en-US" altLang="ko-KR" dirty="0"/>
              <a:t>http://stand.trustandprobaterealty.com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36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6C99592-DBCF-4612-A025-DDFE28900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53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9EA159-38E1-4AE4-95F5-32C5CF4A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Wireshark</a:t>
            </a:r>
            <a:r>
              <a:rPr lang="ko-KR" altLang="en-US" sz="1800" dirty="0"/>
              <a:t>의 통해 보면 </a:t>
            </a:r>
            <a:r>
              <a:rPr lang="en-US" altLang="ko-KR" sz="1800" dirty="0"/>
              <a:t>172.16.165.165</a:t>
            </a:r>
            <a:r>
              <a:rPr lang="ko-KR" altLang="en-US" sz="1800" dirty="0"/>
              <a:t>란 주소의 </a:t>
            </a:r>
            <a:r>
              <a:rPr lang="en-US" altLang="ko-KR" sz="1800" dirty="0" err="1"/>
              <a:t>ip</a:t>
            </a:r>
            <a:r>
              <a:rPr lang="ko-KR" altLang="en-US" sz="1800" dirty="0"/>
              <a:t>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진행 된 패킷과 모든 패킷 주소의 주가 같으므로</a:t>
            </a:r>
            <a:r>
              <a:rPr lang="en-US" altLang="ko-KR" sz="1800" dirty="0"/>
              <a:t>, </a:t>
            </a:r>
            <a:r>
              <a:rPr lang="ko-KR" altLang="en-US" sz="1800" dirty="0"/>
              <a:t>해당 </a:t>
            </a:r>
            <a:r>
              <a:rPr lang="en-US" altLang="ko-KR" sz="1800" dirty="0" err="1"/>
              <a:t>ip</a:t>
            </a:r>
            <a:r>
              <a:rPr lang="ko-KR" altLang="en-US" sz="1800" dirty="0"/>
              <a:t>가 감염된 </a:t>
            </a:r>
            <a:r>
              <a:rPr lang="en-US" altLang="ko-KR" sz="1800" dirty="0"/>
              <a:t>PC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ip</a:t>
            </a:r>
            <a:r>
              <a:rPr lang="ko-KR" altLang="en-US" sz="1800" dirty="0"/>
              <a:t>주소일 가능성이 높다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902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5BE331A-B8BF-4010-8340-F04DC3905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70" y="1351097"/>
            <a:ext cx="9307224" cy="581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F4D386-8A8B-43AC-B24B-9A7337C7BC83}"/>
              </a:ext>
            </a:extLst>
          </p:cNvPr>
          <p:cNvSpPr txBox="1"/>
          <p:nvPr/>
        </p:nvSpPr>
        <p:spPr>
          <a:xfrm>
            <a:off x="925551" y="2430966"/>
            <a:ext cx="93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 창의 맨 아래로 내려보면</a:t>
            </a:r>
            <a:r>
              <a:rPr lang="en-US" altLang="ko-KR" dirty="0"/>
              <a:t>, NBNS</a:t>
            </a:r>
            <a:r>
              <a:rPr lang="ko-KR" altLang="en-US" dirty="0"/>
              <a:t> 프로토콜 패킷이 있고</a:t>
            </a:r>
            <a:r>
              <a:rPr lang="en-US" altLang="ko-KR" dirty="0"/>
              <a:t>, 172.16.165.165</a:t>
            </a:r>
            <a:r>
              <a:rPr lang="ko-KR" altLang="en-US" dirty="0"/>
              <a:t>의 </a:t>
            </a:r>
            <a:r>
              <a:rPr lang="en-US" altLang="ko-KR" dirty="0"/>
              <a:t>PC</a:t>
            </a:r>
            <a:r>
              <a:rPr lang="ko-KR" altLang="en-US" dirty="0"/>
              <a:t>의 호스트 네임이 있는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목재의이(가) 표시된 사진&#10;&#10;자동 생성된 설명">
            <a:extLst>
              <a:ext uri="{FF2B5EF4-FFF2-40B4-BE49-F238E27FC236}">
                <a16:creationId xmlns:a16="http://schemas.microsoft.com/office/drawing/2014/main" id="{3C59F9FE-CF7A-4735-AF3C-BAC0D92F3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9" y="889939"/>
            <a:ext cx="9345329" cy="1562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BB691-7A9B-476C-A246-BECDDDA1B31C}"/>
              </a:ext>
            </a:extLst>
          </p:cNvPr>
          <p:cNvSpPr txBox="1"/>
          <p:nvPr/>
        </p:nvSpPr>
        <p:spPr>
          <a:xfrm>
            <a:off x="607174" y="5439507"/>
            <a:ext cx="934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http </a:t>
            </a:r>
            <a:r>
              <a:rPr lang="ko-KR" altLang="en-US" dirty="0"/>
              <a:t>패킷들을 보자</a:t>
            </a:r>
            <a:r>
              <a:rPr lang="en-US" altLang="ko-KR" dirty="0"/>
              <a:t>. </a:t>
            </a:r>
            <a:r>
              <a:rPr lang="ko-KR" altLang="en-US" dirty="0"/>
              <a:t>초반부에는 </a:t>
            </a:r>
            <a:r>
              <a:rPr lang="en-US" altLang="ko-KR" dirty="0"/>
              <a:t>82.150.140.30</a:t>
            </a:r>
            <a:r>
              <a:rPr lang="ko-KR" altLang="en-US" dirty="0"/>
              <a:t>와 통신을 하고 있으며</a:t>
            </a:r>
            <a:r>
              <a:rPr lang="en-US" altLang="ko-KR" dirty="0"/>
              <a:t>, </a:t>
            </a:r>
            <a:r>
              <a:rPr lang="ko-KR" altLang="en-US" dirty="0"/>
              <a:t>해당 사이트의 도메인 네임은 </a:t>
            </a:r>
            <a:r>
              <a:rPr lang="en-US" altLang="ko-KR" dirty="0">
                <a:hlinkClick r:id="rId3"/>
              </a:rPr>
              <a:t>http://www.ciniholland.nl/</a:t>
            </a:r>
            <a:r>
              <a:rPr lang="ko-KR" altLang="en-US" dirty="0"/>
              <a:t>인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F8A429-7DA1-4B59-9AA6-828018BFD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9" y="3174248"/>
            <a:ext cx="960254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6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C144CE-4B42-44A5-99DF-B9AD81A91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r="11225" b="4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3378F8-ED69-45B5-B1AD-C82EDE60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그리고 </a:t>
            </a:r>
            <a:r>
              <a:rPr lang="en-US" altLang="ko-KR" sz="1800" dirty="0"/>
              <a:t>export object</a:t>
            </a:r>
            <a:r>
              <a:rPr lang="ko-KR" altLang="en-US" sz="1800" dirty="0"/>
              <a:t>를 통해 전송되는 파일들을 보자</a:t>
            </a:r>
            <a:r>
              <a:rPr lang="en-US" altLang="ko-KR" sz="1800" dirty="0"/>
              <a:t>. </a:t>
            </a:r>
            <a:r>
              <a:rPr lang="ko-KR" altLang="en-US" sz="1800" dirty="0"/>
              <a:t>아까 사이트를 통해 전송되는 파일들은 문제 없지만</a:t>
            </a:r>
            <a:r>
              <a:rPr lang="en-US" altLang="ko-KR" sz="1800" dirty="0"/>
              <a:t>, stand.trustandprobaterealty.com</a:t>
            </a:r>
            <a:r>
              <a:rPr lang="ko-KR" altLang="en-US" sz="1800" dirty="0"/>
              <a:t>을 통해 전송되는 파일들은 이름과 크기가 이상하다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해당파일들을 저장하면 </a:t>
            </a:r>
            <a:r>
              <a:rPr lang="en-US" altLang="ko-KR" sz="1800" dirty="0"/>
              <a:t>Windows Defender</a:t>
            </a:r>
            <a:r>
              <a:rPr lang="ko-KR" altLang="en-US" sz="1800" dirty="0"/>
              <a:t>에서 격리시키므로 </a:t>
            </a:r>
            <a:r>
              <a:rPr lang="en-US" altLang="ko-KR" sz="1800" dirty="0"/>
              <a:t>malware</a:t>
            </a:r>
            <a:r>
              <a:rPr lang="ko-KR" altLang="en-US" sz="1800" dirty="0"/>
              <a:t>일 가능성이 높다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816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CB6F9-BB1B-4486-B21A-9C220926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FB329-E4EA-4E69-B89D-E80E60DD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1) What is the redirect URL that points to the exploit kit (EK) landing page?</a:t>
            </a:r>
          </a:p>
          <a:p>
            <a:pPr marL="0" indent="0">
              <a:buNone/>
            </a:pPr>
            <a:r>
              <a:rPr lang="en-US" altLang="ko-KR" sz="2400" dirty="0"/>
              <a:t>http://24corp-shop.com/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DCD62E-49B9-4870-BFCA-8107F3E3F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5" y="3151188"/>
            <a:ext cx="9583487" cy="790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873CE-B7F4-4AA0-9253-DB61143B6081}"/>
              </a:ext>
            </a:extLst>
          </p:cNvPr>
          <p:cNvSpPr txBox="1"/>
          <p:nvPr/>
        </p:nvSpPr>
        <p:spPr>
          <a:xfrm>
            <a:off x="838200" y="4254759"/>
            <a:ext cx="9705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패킷을 보다 보면</a:t>
            </a:r>
            <a:r>
              <a:rPr lang="en-US" altLang="ko-KR" dirty="0"/>
              <a:t>, 24corp-shop.com/</a:t>
            </a:r>
            <a:r>
              <a:rPr lang="ko-KR" altLang="en-US" dirty="0"/>
              <a:t> 사이트와 통신한 패킷을 볼 수 있는데</a:t>
            </a:r>
            <a:r>
              <a:rPr lang="en-US" altLang="ko-KR" dirty="0"/>
              <a:t>, </a:t>
            </a:r>
            <a:r>
              <a:rPr lang="ko-KR" altLang="en-US" dirty="0"/>
              <a:t>해당 패킷을 살펴보면</a:t>
            </a:r>
            <a:r>
              <a:rPr lang="en-US" altLang="ko-KR" dirty="0"/>
              <a:t> </a:t>
            </a:r>
            <a:r>
              <a:rPr lang="ko-KR" altLang="en-US" dirty="0"/>
              <a:t>해당 사이트가 </a:t>
            </a:r>
            <a:r>
              <a:rPr lang="en-US" altLang="ko-KR" dirty="0"/>
              <a:t>stand.trustandprobaterealty.com/</a:t>
            </a:r>
            <a:r>
              <a:rPr lang="ko-KR" altLang="en-US" dirty="0"/>
              <a:t>를</a:t>
            </a:r>
            <a:r>
              <a:rPr lang="en-US" altLang="ko-KR" dirty="0"/>
              <a:t> iframe </a:t>
            </a:r>
            <a:r>
              <a:rPr lang="ko-KR" altLang="en-US" dirty="0"/>
              <a:t>태그로 가져오는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2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CB6F9-BB1B-4486-B21A-9C220926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2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FB329-E4EA-4E69-B89D-E80E60DD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en-US" altLang="ko-KR" sz="2400" dirty="0" err="1"/>
              <a:t>Besided</a:t>
            </a:r>
            <a:r>
              <a:rPr lang="en-US" altLang="ko-KR" sz="2400" dirty="0"/>
              <a:t> the landing page (which contains the CVE-2013-2551 IE exploit), what other exploit(s) sent by the EK?</a:t>
            </a:r>
          </a:p>
          <a:p>
            <a:pPr marL="0" indent="0">
              <a:buNone/>
            </a:pPr>
            <a:r>
              <a:rPr lang="en-US" altLang="ko-KR" sz="2400" dirty="0"/>
              <a:t>flash </a:t>
            </a:r>
            <a:r>
              <a:rPr lang="ko-KR" altLang="en-US" sz="2400" dirty="0"/>
              <a:t>및 </a:t>
            </a:r>
            <a:r>
              <a:rPr lang="en-US" altLang="ko-KR" sz="2400" dirty="0"/>
              <a:t>java </a:t>
            </a:r>
            <a:r>
              <a:rPr lang="ko-KR" altLang="en-US" sz="2400" dirty="0"/>
              <a:t>기반</a:t>
            </a:r>
          </a:p>
        </p:txBody>
      </p:sp>
      <p:pic>
        <p:nvPicPr>
          <p:cNvPr id="7" name="그림 6" descr="사진, 화면, 테이블이(가) 표시된 사진&#10;&#10;자동 생성된 설명">
            <a:extLst>
              <a:ext uri="{FF2B5EF4-FFF2-40B4-BE49-F238E27FC236}">
                <a16:creationId xmlns:a16="http://schemas.microsoft.com/office/drawing/2014/main" id="{596A2B18-6124-49A5-A557-BEB72B7B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6125"/>
            <a:ext cx="6773220" cy="1486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94ED9D-B93C-4E2C-97D1-FC922A503B67}"/>
              </a:ext>
            </a:extLst>
          </p:cNvPr>
          <p:cNvSpPr txBox="1"/>
          <p:nvPr/>
        </p:nvSpPr>
        <p:spPr>
          <a:xfrm>
            <a:off x="838200" y="5057192"/>
            <a:ext cx="1044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전송되는 </a:t>
            </a:r>
            <a:r>
              <a:rPr lang="en-US" altLang="ko-KR" dirty="0"/>
              <a:t>object file</a:t>
            </a:r>
            <a:r>
              <a:rPr lang="ko-KR" altLang="en-US" dirty="0"/>
              <a:t>을 보면 </a:t>
            </a:r>
            <a:r>
              <a:rPr lang="en-US" altLang="ko-KR" dirty="0"/>
              <a:t>flash </a:t>
            </a:r>
            <a:r>
              <a:rPr lang="ko-KR" altLang="en-US" dirty="0"/>
              <a:t>및 </a:t>
            </a:r>
            <a:r>
              <a:rPr lang="en-US" altLang="ko-KR" dirty="0"/>
              <a:t>java</a:t>
            </a:r>
            <a:r>
              <a:rPr lang="ko-KR" altLang="en-US" dirty="0"/>
              <a:t>로 전송되는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39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521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Malware-Trafiic-Analysis</vt:lpstr>
      <vt:lpstr>Level 1 Questions</vt:lpstr>
      <vt:lpstr>Level 1 Questions</vt:lpstr>
      <vt:lpstr>PowerPoint 프레젠테이션</vt:lpstr>
      <vt:lpstr>PowerPoint 프레젠테이션</vt:lpstr>
      <vt:lpstr>PowerPoint 프레젠테이션</vt:lpstr>
      <vt:lpstr>PowerPoint 프레젠테이션</vt:lpstr>
      <vt:lpstr>Level 2 Questions</vt:lpstr>
      <vt:lpstr>Level 2 Questions</vt:lpstr>
      <vt:lpstr>Level 2 Questions</vt:lpstr>
      <vt:lpstr>Level 3 Questions </vt:lpstr>
      <vt:lpstr>Level 3 Questions</vt:lpstr>
      <vt:lpstr>Level 3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4</cp:revision>
  <dcterms:created xsi:type="dcterms:W3CDTF">2019-12-19T06:21:29Z</dcterms:created>
  <dcterms:modified xsi:type="dcterms:W3CDTF">2019-12-20T04:32:06Z</dcterms:modified>
</cp:coreProperties>
</file>