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준회" initials="이" lastIdx="1" clrIdx="0">
    <p:extLst>
      <p:ext uri="{19B8F6BF-5375-455C-9EA6-DF929625EA0E}">
        <p15:presenceInfo xmlns:p15="http://schemas.microsoft.com/office/powerpoint/2012/main" userId="S::realistic20@gc.gachon.ac.kr::ccba9022-1668-4fea-96c6-47fd776df7a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73005-8B1F-48AE-87BB-010D8B776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F809F0-E9C7-4E0D-9A77-CBE6F1384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D206C7-BBE2-4050-A23B-D3C9B7CA8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34E-2636-41D5-9127-9DA3DAFF1C5C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EE5A52-1480-4987-9F85-1F702241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DB9F3-E4E2-4B51-90D4-0EA5F714D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1775-07AC-4E8F-9407-7402C4167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23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1A467-2978-446B-95ED-ED1BD397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02D5CF-BCC6-4BD0-BA21-D1EE52893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93ACE-9DDF-46F2-BB7E-2B8BBDE84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34E-2636-41D5-9127-9DA3DAFF1C5C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C27D7-7D66-4020-AB24-C9DD7434B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05E799-CAA0-47A3-9218-6F50C945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1775-07AC-4E8F-9407-7402C4167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10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E3526C-A422-4659-973E-6F7EE75DE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010D04-5B86-49C6-B028-908917FD0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F0BFE-65F4-4ED5-A3B0-B1D0019C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34E-2636-41D5-9127-9DA3DAFF1C5C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1655A5-2321-4682-82D9-F99DB1951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6672EF-EEA1-4E4C-BDA3-E1C851074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1775-07AC-4E8F-9407-7402C4167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65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93DF6-8829-474F-A493-8967689C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09D34D-D66D-48B2-BFD9-34A319BB6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F8570-5336-42B3-B7EB-4B1C2363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34E-2636-41D5-9127-9DA3DAFF1C5C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BE4FAA-2307-4E07-91C3-8E95EA19C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3A659A-19EF-4695-8671-DC858F0F3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1775-07AC-4E8F-9407-7402C4167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84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07FBC-E7DB-4603-AF14-22B7B690D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0AFD54-1B19-44C9-8C14-527E903A5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DADE0B-E8CB-4336-B626-3311CAE2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34E-2636-41D5-9127-9DA3DAFF1C5C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6BF6A-8F1C-4ADA-882F-2E8729FC8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F8462F-9F59-447E-AA1F-1F91248E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1775-07AC-4E8F-9407-7402C4167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10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408D5-8B73-404A-A413-160ED2CAC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99606-7E61-4520-A573-32848E21B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06CCFF-0112-4150-A2C3-23A84A37E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B5CAB9-E5BC-4E85-9DFC-35A7B6C2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34E-2636-41D5-9127-9DA3DAFF1C5C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9308AF-A9CE-4A41-BE92-075C830D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0108FC-010A-499B-9961-AE69D3D24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1775-07AC-4E8F-9407-7402C4167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39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506F3-9C06-431A-B05A-89AFEE8A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B3C8EC-D31E-493B-8984-3A6BDB911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CF6CB1-D18D-452B-9A81-07E9385BB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68C7E4-A6D3-410C-9804-CF8D11D32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2FAC0D-CA87-41C9-BEF9-93B70E62C9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47672B-0B50-4077-9215-15325F49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34E-2636-41D5-9127-9DA3DAFF1C5C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68B9F9-E0D4-4830-9875-B771F374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37824B-ED1F-48E9-B07B-29B4794FA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1775-07AC-4E8F-9407-7402C4167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16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B2D32-D63B-49EB-B6E0-96DD58FDB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F375EA-0823-403D-BB8D-0142F20C5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34E-2636-41D5-9127-9DA3DAFF1C5C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B926BC-0FD9-4547-8863-431EF24F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43E72C-9BA1-4BDA-A208-4B03665B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1775-07AC-4E8F-9407-7402C4167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75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D6E10F-6B4E-4960-A4DE-4784D1C98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34E-2636-41D5-9127-9DA3DAFF1C5C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8576B6-644D-458D-826C-23CE74DC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703F31-0883-4C9E-A470-76DAF6CFC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1775-07AC-4E8F-9407-7402C4167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98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E4CD7-9A7C-4680-9528-903971DF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A15B8D-4C40-443D-9997-C0AC5E92F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656623-BB05-4A5C-A99F-72BB9F1D4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25EA5E-58C4-4D77-8027-9C6884640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34E-2636-41D5-9127-9DA3DAFF1C5C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004CB5-058B-423E-8CE6-3D8A0E89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A4CDF7-7EC6-49F8-8F9B-1EC9DABD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1775-07AC-4E8F-9407-7402C4167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20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CAD3A-A10C-4B69-ADC7-BB80BF774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A7A64B-E2DE-428E-A9A8-022D5DAFC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42D07-ECF2-455B-8AAA-223BBD982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DAB24D-D003-4301-A699-50ECA582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34E-2636-41D5-9127-9DA3DAFF1C5C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12631A-9C3C-4AF6-B457-06DB3C37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BC1473-BA3F-4429-A3C4-1C361CA6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1775-07AC-4E8F-9407-7402C4167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405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0B6E69-F845-45F9-9878-81012A115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F6CE8D-C51C-4033-A59F-B431272F7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25E3A4-EC4B-4EDD-8613-578D07D69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6D34E-2636-41D5-9127-9DA3DAFF1C5C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E6F00F-3C7E-4758-9AB9-360D9F323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E3244-702B-4D73-B5EC-AB2452F36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91775-07AC-4E8F-9407-7402C4167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0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A642D-1D9E-4E42-9268-4282AEF58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Malware-</a:t>
            </a:r>
            <a:r>
              <a:rPr lang="en-US" altLang="ko-KR" dirty="0" err="1"/>
              <a:t>Trafiic</a:t>
            </a:r>
            <a:r>
              <a:rPr lang="en-US" altLang="ko-KR" dirty="0"/>
              <a:t>-Analysis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DF95D0-1153-4C80-95CC-F5AB759275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2014-11-23</a:t>
            </a:r>
          </a:p>
          <a:p>
            <a:r>
              <a:rPr lang="ko-KR" altLang="en-US" dirty="0"/>
              <a:t>사용환경</a:t>
            </a:r>
            <a:r>
              <a:rPr lang="en-US" altLang="ko-KR" dirty="0"/>
              <a:t>:Windows 10 32bits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917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4E0974BD-EE31-4498-B660-5F8178D92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21" y="600286"/>
            <a:ext cx="6182588" cy="54871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14E4BD-33EB-47E1-A075-1DBE0EA3AFF9}"/>
              </a:ext>
            </a:extLst>
          </p:cNvPr>
          <p:cNvSpPr txBox="1"/>
          <p:nvPr/>
        </p:nvSpPr>
        <p:spPr>
          <a:xfrm>
            <a:off x="7122695" y="673768"/>
            <a:ext cx="47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Malware</a:t>
            </a:r>
            <a:r>
              <a:rPr lang="ko-KR" altLang="en-US" dirty="0"/>
              <a:t>가 들어있는 패킷 위 쪽을 살펴보던 도중</a:t>
            </a:r>
            <a:r>
              <a:rPr lang="en-US" altLang="ko-KR" dirty="0"/>
              <a:t>, </a:t>
            </a:r>
            <a:r>
              <a:rPr lang="ko-KR" altLang="en-US" dirty="0"/>
              <a:t>갑자기 이상한 </a:t>
            </a:r>
            <a:r>
              <a:rPr lang="en-US" altLang="ko-KR" dirty="0" err="1"/>
              <a:t>ip</a:t>
            </a:r>
            <a:r>
              <a:rPr lang="ko-KR" altLang="en-US" dirty="0"/>
              <a:t>가 보였다</a:t>
            </a:r>
            <a:r>
              <a:rPr lang="en-US" altLang="ko-KR" dirty="0"/>
              <a:t>. </a:t>
            </a:r>
            <a:r>
              <a:rPr lang="ko-KR" altLang="en-US" dirty="0"/>
              <a:t>해당 패킷을 보니 </a:t>
            </a:r>
            <a:r>
              <a:rPr lang="en-US" altLang="ko-KR" dirty="0"/>
              <a:t>data</a:t>
            </a:r>
            <a:r>
              <a:rPr lang="ko-KR" altLang="en-US" dirty="0"/>
              <a:t>를 암호화 한 뒤 특정 페이지로 요청을 하는 것으로 보였다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9726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E36D5-7631-43F2-AD35-3F25928A2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MORE ADVANCED QUESTIONS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195038-DBCF-48DE-AF5E-DA706511C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5) Extract the malware payload from the </a:t>
            </a:r>
            <a:r>
              <a:rPr lang="en-US" altLang="ko-KR" sz="2000" dirty="0" err="1"/>
              <a:t>pcap</a:t>
            </a:r>
            <a:r>
              <a:rPr lang="en-US" altLang="ko-KR" sz="2000" dirty="0"/>
              <a:t>.  What is the MD5 or SHA256 hash?</a:t>
            </a:r>
          </a:p>
          <a:p>
            <a:pPr marL="0" indent="0">
              <a:buNone/>
            </a:pPr>
            <a:r>
              <a:rPr lang="en-US" altLang="ko-KR" sz="2000" dirty="0"/>
              <a:t>MD5:1408275c2e2c8fe5e83227ba371ac6b3</a:t>
            </a:r>
          </a:p>
          <a:p>
            <a:pPr marL="0" indent="0">
              <a:buNone/>
            </a:pPr>
            <a:r>
              <a:rPr lang="en-US" altLang="ko-KR" sz="2000" dirty="0"/>
              <a:t>SHA256:cc185105946c202d9fd0ef18423b078cd8e064b1e2a87e93ed1b3d4f2cbdb65d</a:t>
            </a:r>
            <a:endParaRPr lang="ko-KR" altLang="en-US" sz="2000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9A9EEA75-03F6-436E-A939-A5DA9B30A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38" y="3110319"/>
            <a:ext cx="4839375" cy="3505689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3F603BD5-90CC-4F4E-B254-89D18CA6C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020" y="3110319"/>
            <a:ext cx="4355873" cy="371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6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CED4A9-3EEF-4166-9FCA-D8D5638C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QUESTIONS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1F34B-19DD-4A0E-93D2-DAE5D2787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1) What is the IP address of the Windows VM that gets infected?</a:t>
            </a:r>
          </a:p>
          <a:p>
            <a:pPr marL="0" indent="0">
              <a:buNone/>
            </a:pPr>
            <a:r>
              <a:rPr lang="en-US" altLang="ko-KR" dirty="0"/>
              <a:t> 172.16.165.132</a:t>
            </a:r>
          </a:p>
          <a:p>
            <a:pPr marL="0" indent="0">
              <a:buNone/>
            </a:pPr>
            <a:r>
              <a:rPr lang="en-US" altLang="ko-KR" dirty="0"/>
              <a:t>2) What is the MAC address of the infected VM?</a:t>
            </a:r>
          </a:p>
          <a:p>
            <a:pPr marL="0" indent="0">
              <a:buNone/>
            </a:pPr>
            <a:r>
              <a:rPr lang="en-US" altLang="ko-KR" dirty="0"/>
              <a:t>  00:0c:29:c5:b7:a1</a:t>
            </a:r>
          </a:p>
          <a:p>
            <a:pPr marL="0" indent="0">
              <a:buNone/>
            </a:pPr>
            <a:r>
              <a:rPr lang="en-US" altLang="ko-KR" dirty="0"/>
              <a:t>3) What is the IP address of the compromised web site?</a:t>
            </a:r>
          </a:p>
          <a:p>
            <a:pPr marL="0" indent="0">
              <a:buNone/>
            </a:pPr>
            <a:r>
              <a:rPr lang="en-US" altLang="ko-KR" dirty="0"/>
              <a:t>  192.30.138.146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37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CED4A9-3EEF-4166-9FCA-D8D5638C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QUESTIONS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1F34B-19DD-4A0E-93D2-DAE5D2787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4) What is the domain name of the compromised web site?</a:t>
            </a:r>
          </a:p>
          <a:p>
            <a:pPr marL="0" indent="0">
              <a:buNone/>
            </a:pPr>
            <a:r>
              <a:rPr lang="en-US" altLang="ko-KR" dirty="0"/>
              <a:t>  http://hijinksensue.com</a:t>
            </a:r>
          </a:p>
          <a:p>
            <a:pPr marL="0" indent="0">
              <a:buNone/>
            </a:pPr>
            <a:r>
              <a:rPr lang="en-US" altLang="ko-KR" dirty="0"/>
              <a:t>5) What is the IP address and domain name that delivered the exploit kit and malware?</a:t>
            </a:r>
          </a:p>
          <a:p>
            <a:pPr marL="0" indent="0">
              <a:buNone/>
            </a:pPr>
            <a:r>
              <a:rPr lang="en-US" altLang="ko-KR" dirty="0"/>
              <a:t>  37.143.15.180</a:t>
            </a:r>
          </a:p>
          <a:p>
            <a:pPr marL="0" indent="0">
              <a:buNone/>
            </a:pPr>
            <a:r>
              <a:rPr lang="en-US" altLang="ko-KR" dirty="0"/>
              <a:t>6) What is the domain name that delivered the exploit kit and malware?</a:t>
            </a:r>
          </a:p>
          <a:p>
            <a:pPr marL="0" indent="0">
              <a:buNone/>
            </a:pPr>
            <a:r>
              <a:rPr lang="en-US" altLang="ko-KR" dirty="0"/>
              <a:t>  http://h.trinketking.com:51439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2189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52FD2C58-7551-4A37-BAF7-7AB4E9A8F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13" y="821935"/>
            <a:ext cx="7668695" cy="46679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425E66-70C2-4663-AEE8-25BE52BC184B}"/>
              </a:ext>
            </a:extLst>
          </p:cNvPr>
          <p:cNvSpPr txBox="1"/>
          <p:nvPr/>
        </p:nvSpPr>
        <p:spPr>
          <a:xfrm>
            <a:off x="8649478" y="867747"/>
            <a:ext cx="3303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이번에도 한 </a:t>
            </a:r>
            <a:r>
              <a:rPr lang="en-US" altLang="ko-KR" dirty="0" err="1"/>
              <a:t>ip</a:t>
            </a:r>
            <a:r>
              <a:rPr lang="ko-KR" altLang="en-US" dirty="0"/>
              <a:t>가 모든 통신에 관여하고 있음을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5024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31171616-5080-40BE-80A5-9779F8E52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66" y="895739"/>
            <a:ext cx="6923294" cy="39060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A4D90E-FCF8-4B8D-B1E7-D80584633A96}"/>
              </a:ext>
            </a:extLst>
          </p:cNvPr>
          <p:cNvSpPr txBox="1"/>
          <p:nvPr/>
        </p:nvSpPr>
        <p:spPr>
          <a:xfrm>
            <a:off x="7539135" y="905069"/>
            <a:ext cx="4208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또한 </a:t>
            </a:r>
            <a:r>
              <a:rPr lang="en-US" altLang="ko-KR" dirty="0"/>
              <a:t>http://hijinksensue.com/ </a:t>
            </a:r>
            <a:r>
              <a:rPr lang="ko-KR" altLang="en-US" dirty="0"/>
              <a:t>란 사이트와 주로 통신이 이뤄지고 있음을 확인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788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D1422F14-2E13-4D45-ACC2-B3A179EE2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4" y="667413"/>
            <a:ext cx="7125694" cy="52109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75FD55-A9AF-4052-B5BB-C770301AC1C5}"/>
              </a:ext>
            </a:extLst>
          </p:cNvPr>
          <p:cNvSpPr txBox="1"/>
          <p:nvPr/>
        </p:nvSpPr>
        <p:spPr>
          <a:xfrm>
            <a:off x="7949682" y="662473"/>
            <a:ext cx="4096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Export Object</a:t>
            </a:r>
            <a:r>
              <a:rPr lang="ko-KR" altLang="en-US" dirty="0"/>
              <a:t>를 보니 역시 이상하게 큰 파일이 존재하는 것을 확인 할 수 있었다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444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F446CF40-740F-4C57-B0DD-20DE0F472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64" y="561248"/>
            <a:ext cx="6077798" cy="551574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3AB424-7696-46DA-90F2-95A5AE5DF175}"/>
              </a:ext>
            </a:extLst>
          </p:cNvPr>
          <p:cNvSpPr txBox="1"/>
          <p:nvPr/>
        </p:nvSpPr>
        <p:spPr>
          <a:xfrm>
            <a:off x="7119257" y="569167"/>
            <a:ext cx="4693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그래서 해당 파일의 패킷 내용을 보니</a:t>
            </a:r>
            <a:r>
              <a:rPr lang="en-US" altLang="ko-KR" dirty="0"/>
              <a:t>, MZ</a:t>
            </a:r>
            <a:r>
              <a:rPr lang="ko-KR" altLang="en-US" dirty="0"/>
              <a:t>로 시작하고 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exe</a:t>
            </a:r>
            <a:r>
              <a:rPr lang="ko-KR" altLang="en-US" dirty="0"/>
              <a:t>파일이란 뜻인데 해당파일이 </a:t>
            </a:r>
            <a:r>
              <a:rPr lang="en-US" altLang="ko-KR" dirty="0"/>
              <a:t>malware</a:t>
            </a:r>
            <a:r>
              <a:rPr lang="ko-KR" altLang="en-US" dirty="0"/>
              <a:t>로 보인다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4695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E36D5-7631-43F2-AD35-3F25928A2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MORE ADVANCED QUESTIONS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195038-DBCF-48DE-AF5E-DA706511C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1) What is the exploit kit (EK) that delivers the malware?</a:t>
            </a:r>
          </a:p>
          <a:p>
            <a:pPr marL="0" indent="0">
              <a:buNone/>
            </a:pPr>
            <a:r>
              <a:rPr lang="en-US" altLang="ko-KR" dirty="0"/>
              <a:t>Orange EK (Sweet Orange)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35944327-5DCC-4F66-AA9B-A3EA63917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19992"/>
            <a:ext cx="4333515" cy="33728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48B20D-FD93-4606-92AA-75FE71690591}"/>
              </a:ext>
            </a:extLst>
          </p:cNvPr>
          <p:cNvSpPr txBox="1"/>
          <p:nvPr/>
        </p:nvSpPr>
        <p:spPr>
          <a:xfrm>
            <a:off x="5332396" y="3119992"/>
            <a:ext cx="5871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정확한 풀이 방법은 아니지만</a:t>
            </a:r>
            <a:r>
              <a:rPr lang="en-US" altLang="ko-KR" dirty="0"/>
              <a:t>, </a:t>
            </a:r>
            <a:r>
              <a:rPr lang="en-US" altLang="ko-KR" dirty="0" err="1"/>
              <a:t>virustotal</a:t>
            </a:r>
            <a:r>
              <a:rPr lang="ko-KR" altLang="en-US" dirty="0"/>
              <a:t>로 보니 파일 이름 변경 내역에 </a:t>
            </a:r>
            <a:r>
              <a:rPr lang="en-US" altLang="ko-KR" dirty="0" err="1"/>
              <a:t>orageek.pcap</a:t>
            </a:r>
            <a:r>
              <a:rPr lang="ko-KR" altLang="en-US" dirty="0"/>
              <a:t>을 볼 수 있었다</a:t>
            </a:r>
            <a:r>
              <a:rPr lang="en-US" altLang="ko-KR" dirty="0"/>
              <a:t>. </a:t>
            </a:r>
            <a:r>
              <a:rPr lang="ko-KR" altLang="en-US" dirty="0"/>
              <a:t>답을 보니 정확한 이름은 </a:t>
            </a:r>
            <a:r>
              <a:rPr lang="en-US" altLang="ko-KR" dirty="0"/>
              <a:t>sweet Orange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3436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E36D5-7631-43F2-AD35-3F25928A2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MORE ADVANCED QUESTIONS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195038-DBCF-48DE-AF5E-DA706511C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2) What is the redirect URL that points to the exploit kit (EK) landing page?</a:t>
            </a:r>
          </a:p>
          <a:p>
            <a:pPr marL="0" indent="0">
              <a:buNone/>
            </a:pPr>
            <a:r>
              <a:rPr lang="en-US" altLang="ko-KR" dirty="0"/>
              <a:t>static.charlotteretirementcommunities.com/</a:t>
            </a:r>
            <a:r>
              <a:rPr lang="en-US" altLang="ko-KR" dirty="0" err="1"/>
              <a:t>k?tstmp</a:t>
            </a:r>
            <a:r>
              <a:rPr lang="en-US" altLang="ko-KR" dirty="0"/>
              <a:t>=3701802802</a:t>
            </a:r>
          </a:p>
          <a:p>
            <a:pPr marL="0" indent="0">
              <a:buNone/>
            </a:pPr>
            <a:r>
              <a:rPr lang="en-US" altLang="ko-KR" dirty="0"/>
              <a:t>3) What is the IP address of the redirect URL that points to the exploit kit (EK) landing page?</a:t>
            </a:r>
          </a:p>
          <a:p>
            <a:pPr marL="0" indent="0">
              <a:buNone/>
            </a:pPr>
            <a:r>
              <a:rPr lang="en-US" altLang="ko-KR" dirty="0"/>
              <a:t>50.87.149.90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052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361</Words>
  <Application>Microsoft Office PowerPoint</Application>
  <PresentationFormat>와이드스크린</PresentationFormat>
  <Paragraphs>35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Malware-Trafiic-Analysis</vt:lpstr>
      <vt:lpstr>BASIC QUESTIONS</vt:lpstr>
      <vt:lpstr>BASIC QUESTIONS</vt:lpstr>
      <vt:lpstr>PowerPoint 프레젠테이션</vt:lpstr>
      <vt:lpstr>PowerPoint 프레젠테이션</vt:lpstr>
      <vt:lpstr>PowerPoint 프레젠테이션</vt:lpstr>
      <vt:lpstr>PowerPoint 프레젠테이션</vt:lpstr>
      <vt:lpstr>MORE ADVANCED QUESTIONS</vt:lpstr>
      <vt:lpstr>MORE ADVANCED QUESTIONS</vt:lpstr>
      <vt:lpstr>PowerPoint 프레젠테이션</vt:lpstr>
      <vt:lpstr>MORE ADVANCED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Malware-Trafiic-Analysis</dc:title>
  <dc:creator>이준회</dc:creator>
  <cp:lastModifiedBy>이준회</cp:lastModifiedBy>
  <cp:revision>2</cp:revision>
  <dcterms:created xsi:type="dcterms:W3CDTF">2019-12-20T04:31:51Z</dcterms:created>
  <dcterms:modified xsi:type="dcterms:W3CDTF">2019-12-20T04:43:27Z</dcterms:modified>
</cp:coreProperties>
</file>