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F58F3B-2275-4BD5-879B-E34BB77EAA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CCD59A9-DBE5-4F08-92CC-9FA10D176F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D26CAD-1659-49B6-A8FD-C36A43A3F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241AA-42E3-42C9-999C-5C4986E4CC2F}" type="datetimeFigureOut">
              <a:rPr lang="ko-KR" altLang="en-US" smtClean="0"/>
              <a:t>2020-01-10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AFD5C7-DABA-414D-8FC9-55205A23B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CF197C-50D1-4AAF-8417-80B0A4F23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84D64-5C2C-41AE-A2BE-167F22A596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5423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9527FA-0F7E-4AE9-861C-DA4712B20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8C98D8D-0A5B-483B-B1BE-723B62A638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2D6A79-F995-4424-BB9C-87FF27AA4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241AA-42E3-42C9-999C-5C4986E4CC2F}" type="datetimeFigureOut">
              <a:rPr lang="ko-KR" altLang="en-US" smtClean="0"/>
              <a:t>2020-01-10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A4FD46-A4E3-4B11-A161-8E30B3BCE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BC27DF-9466-4097-9EF5-AA3451A90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84D64-5C2C-41AE-A2BE-167F22A596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5034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F760B4D-F7E6-4B64-8A5F-BC2913CF91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52D3E99-F0A8-438B-B7F7-FAD2AF9C72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D0D71B-E51A-4188-BF33-A66D939C7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241AA-42E3-42C9-999C-5C4986E4CC2F}" type="datetimeFigureOut">
              <a:rPr lang="ko-KR" altLang="en-US" smtClean="0"/>
              <a:t>2020-01-10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464D88-6A01-44C0-BD96-AFD72696C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FB9B8A-0E72-4229-BDCE-7B823ABF7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84D64-5C2C-41AE-A2BE-167F22A596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7382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D01A18-CA1C-44BB-B071-DA4E29412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D2A4D7-F71A-4A46-B2C1-B90142F5E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07AD1F-BA0D-4637-A21F-A8B02721F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241AA-42E3-42C9-999C-5C4986E4CC2F}" type="datetimeFigureOut">
              <a:rPr lang="ko-KR" altLang="en-US" smtClean="0"/>
              <a:t>2020-01-10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3FF10D-A584-4B4D-8D5C-3F18C26F0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15D68C-E6DE-4CF5-8021-04AD1A246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84D64-5C2C-41AE-A2BE-167F22A596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7056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E71E4A-B1EA-448A-ABD0-D4CD57CCB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A641C2-D7C2-48FE-BA4D-3262AE1080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E5C4ED-5C95-40FA-8B4C-8A5727075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241AA-42E3-42C9-999C-5C4986E4CC2F}" type="datetimeFigureOut">
              <a:rPr lang="ko-KR" altLang="en-US" smtClean="0"/>
              <a:t>2020-01-10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16EC5A-3727-4F12-B499-C37E80D3B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2F5676-4CCF-48B2-AF2D-38314AA5E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84D64-5C2C-41AE-A2BE-167F22A596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3836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5543D4-85D8-4A2D-B5DD-2FF77F967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805B15-58AC-4A50-8784-25568A92ED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7D5C916-07D7-4FD8-9491-0EAFA9121D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770CF0-094F-4DEA-B331-9718D7A9E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241AA-42E3-42C9-999C-5C4986E4CC2F}" type="datetimeFigureOut">
              <a:rPr lang="ko-KR" altLang="en-US" smtClean="0"/>
              <a:t>2020-01-10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139B8D-27AB-4B64-9145-CCC8A9ECD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F815201-8F59-420A-8C8A-38A86F067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84D64-5C2C-41AE-A2BE-167F22A596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163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934532-49D8-4133-ADE2-8C8A0A1C7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20D7D1-D22B-46F7-961F-41096C1D49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25AE4F-3465-47A4-94D0-C16BBC868A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0177218-CAE3-4143-9962-33BB671294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BA1E691-7D60-4CED-9DEC-AB6DB19F44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46325F1-A0FB-4CB0-9F8D-D93B8ECD4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241AA-42E3-42C9-999C-5C4986E4CC2F}" type="datetimeFigureOut">
              <a:rPr lang="ko-KR" altLang="en-US" smtClean="0"/>
              <a:t>2020-01-10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69A3616-C2AB-40F9-A765-806774D9E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5EC31EB-BC86-4313-98CE-DD3576553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84D64-5C2C-41AE-A2BE-167F22A596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6194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887D70-D463-4890-8BCA-40076680B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182DF07-F6CE-4537-B206-134461B73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241AA-42E3-42C9-999C-5C4986E4CC2F}" type="datetimeFigureOut">
              <a:rPr lang="ko-KR" altLang="en-US" smtClean="0"/>
              <a:t>2020-01-10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902A1C4-91E6-4461-8222-89C033205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DA54D69-7A27-46A9-902E-805C1BDED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84D64-5C2C-41AE-A2BE-167F22A596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0462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6913269-193D-4E69-9009-0B5C86C5C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241AA-42E3-42C9-999C-5C4986E4CC2F}" type="datetimeFigureOut">
              <a:rPr lang="ko-KR" altLang="en-US" smtClean="0"/>
              <a:t>2020-01-10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67BFADD-7E13-40DA-83F7-C79D21572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29CF732-44C7-4EEA-93D7-7644E210F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84D64-5C2C-41AE-A2BE-167F22A596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6490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AC28EB-08CC-4A06-B3D4-3B735AD05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8BEC2E-E862-48CA-90E5-11CCA503E9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9B75D3-8C71-49C0-A207-B4DF8AE03E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3B08B8-6C46-46DD-A30B-A55505A32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241AA-42E3-42C9-999C-5C4986E4CC2F}" type="datetimeFigureOut">
              <a:rPr lang="ko-KR" altLang="en-US" smtClean="0"/>
              <a:t>2020-01-10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EB8D95D-24E2-4F42-AC09-0B496F34D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27DFF95-7CF9-4F5A-8C36-68B6C5E30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84D64-5C2C-41AE-A2BE-167F22A596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8948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7430D0-3BA9-4E53-8423-515389DD9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7BCD969-F8E1-46D7-966F-5BF64CA75E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39AA4BE-F6C5-4AC5-89F6-543970143E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7C222B-9363-40B8-BF42-187F0AC2A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241AA-42E3-42C9-999C-5C4986E4CC2F}" type="datetimeFigureOut">
              <a:rPr lang="ko-KR" altLang="en-US" smtClean="0"/>
              <a:t>2020-01-10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777688-6E02-4405-AA14-205286F37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82516F-753C-45C3-BD5E-7058F607D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84D64-5C2C-41AE-A2BE-167F22A596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5272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C8985CA-9508-462C-B49F-2D9E616BB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038AB35-7DF0-4135-AB26-FEF83334FD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B84593-F5CC-4E51-8B6A-9952EE63CF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9241AA-42E3-42C9-999C-5C4986E4CC2F}" type="datetimeFigureOut">
              <a:rPr lang="ko-KR" altLang="en-US" smtClean="0"/>
              <a:t>2020-01-10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3F2932-8DC2-47FE-9B1F-5CEA008A4B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724193-997A-41EC-A801-1D22AF63AA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084D64-5C2C-41AE-A2BE-167F22A596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7638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0A642D-1D9E-4E42-9268-4282AEF58C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Malware-</a:t>
            </a:r>
            <a:r>
              <a:rPr lang="en-US" altLang="ko-KR" dirty="0" err="1"/>
              <a:t>Trafiic</a:t>
            </a:r>
            <a:r>
              <a:rPr lang="en-US" altLang="ko-KR" dirty="0"/>
              <a:t>-Analysis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FDF95D0-1153-4C80-95CC-F5AB759275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2018-04-11</a:t>
            </a:r>
          </a:p>
          <a:p>
            <a:r>
              <a:rPr lang="ko-KR" altLang="en-US" dirty="0"/>
              <a:t>사용환경</a:t>
            </a:r>
            <a:r>
              <a:rPr lang="en-US" altLang="ko-KR" dirty="0"/>
              <a:t>:Windows 10 32bits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49176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32F2E9-87CE-4BB0-9D43-7251F40FDB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95618"/>
            <a:ext cx="10515600" cy="5581345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Indicators associated with this infection (IP addresses, domains, URLs, and file hashes, if any)</a:t>
            </a:r>
          </a:p>
          <a:p>
            <a:pPr marL="0" indent="0">
              <a:buNone/>
            </a:pPr>
            <a:r>
              <a:rPr lang="en-US" altLang="ko-KR" dirty="0"/>
              <a:t>-78.47.139.102 myexternalip.com/raw</a:t>
            </a:r>
          </a:p>
          <a:p>
            <a:pPr marL="0" indent="0">
              <a:buNone/>
            </a:pPr>
            <a:r>
              <a:rPr lang="en-US" altLang="ko-KR" dirty="0"/>
              <a:t>-82.214.141.134 449</a:t>
            </a:r>
          </a:p>
          <a:p>
            <a:pPr marL="0" indent="0">
              <a:buNone/>
            </a:pPr>
            <a:r>
              <a:rPr lang="en-US" altLang="ko-KR" dirty="0"/>
              <a:t>-86.61.160.50 447</a:t>
            </a:r>
            <a:endParaRPr lang="ko-KR" altLang="en-US" dirty="0"/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22CDBE6D-9B61-4A91-A211-C78F00AFE8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052" y="3101847"/>
            <a:ext cx="5055043" cy="36239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14BCC38-6872-4A6E-BFDC-B29597EA5D24}"/>
              </a:ext>
            </a:extLst>
          </p:cNvPr>
          <p:cNvSpPr txBox="1"/>
          <p:nvPr/>
        </p:nvSpPr>
        <p:spPr>
          <a:xfrm>
            <a:off x="6456784" y="3107094"/>
            <a:ext cx="5402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먼저</a:t>
            </a:r>
            <a:r>
              <a:rPr lang="en-US" altLang="ko-KR" dirty="0"/>
              <a:t>, </a:t>
            </a:r>
            <a:r>
              <a:rPr lang="ko-KR" altLang="en-US" dirty="0"/>
              <a:t>바로 밑의 패킷을 보니 </a:t>
            </a:r>
            <a:r>
              <a:rPr lang="en-US" altLang="ko-KR" dirty="0"/>
              <a:t>malware</a:t>
            </a:r>
            <a:r>
              <a:rPr lang="ko-KR" altLang="en-US" dirty="0"/>
              <a:t>와 관련된 </a:t>
            </a:r>
            <a:r>
              <a:rPr lang="en-US" altLang="ko-KR" dirty="0" err="1"/>
              <a:t>ip</a:t>
            </a:r>
            <a:r>
              <a:rPr lang="ko-KR" altLang="en-US" dirty="0"/>
              <a:t>주소가 존재하는 것으로 추정된다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12700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병, 사진, 화면, 컴퓨터이(가) 표시된 사진&#10;&#10;자동 생성된 설명">
            <a:extLst>
              <a:ext uri="{FF2B5EF4-FFF2-40B4-BE49-F238E27FC236}">
                <a16:creationId xmlns:a16="http://schemas.microsoft.com/office/drawing/2014/main" id="{5F83B6AB-0AD1-45D2-A5FC-4F08DACFD8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809" y="1123653"/>
            <a:ext cx="9364382" cy="1438476"/>
          </a:xfrm>
        </p:spPr>
      </p:pic>
      <p:pic>
        <p:nvPicPr>
          <p:cNvPr id="7" name="그림 6" descr="여자, 목재의, 사람들, 쥐고있는이(가) 표시된 사진&#10;&#10;자동 생성된 설명">
            <a:extLst>
              <a:ext uri="{FF2B5EF4-FFF2-40B4-BE49-F238E27FC236}">
                <a16:creationId xmlns:a16="http://schemas.microsoft.com/office/drawing/2014/main" id="{665DCCD3-C57C-4571-9F8A-78C612B6D6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809" y="2857420"/>
            <a:ext cx="9335803" cy="11431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4C2AD73-C986-46D9-9B44-26140C520CD1}"/>
              </a:ext>
            </a:extLst>
          </p:cNvPr>
          <p:cNvSpPr txBox="1"/>
          <p:nvPr/>
        </p:nvSpPr>
        <p:spPr>
          <a:xfrm>
            <a:off x="1413809" y="4376057"/>
            <a:ext cx="93643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그리고 답에 저 두개의 트래픽도 </a:t>
            </a:r>
            <a:r>
              <a:rPr lang="en-US" altLang="ko-KR" dirty="0"/>
              <a:t>malware</a:t>
            </a:r>
            <a:r>
              <a:rPr lang="ko-KR" altLang="en-US" dirty="0"/>
              <a:t>와 관련 되어있다고 해서 찾아봤는데</a:t>
            </a:r>
            <a:r>
              <a:rPr lang="en-US" altLang="ko-KR" dirty="0"/>
              <a:t>, </a:t>
            </a:r>
            <a:r>
              <a:rPr lang="en-US" altLang="ko-KR" dirty="0" err="1"/>
              <a:t>trickbot</a:t>
            </a:r>
            <a:r>
              <a:rPr lang="en-US" altLang="ko-KR" dirty="0"/>
              <a:t> malware</a:t>
            </a:r>
            <a:r>
              <a:rPr lang="ko-KR" altLang="en-US" dirty="0"/>
              <a:t>는 </a:t>
            </a:r>
            <a:r>
              <a:rPr lang="en-US" altLang="ko-KR" dirty="0"/>
              <a:t>SSL</a:t>
            </a:r>
            <a:r>
              <a:rPr lang="ko-KR" altLang="en-US" dirty="0"/>
              <a:t> 키를 탈취하는 </a:t>
            </a:r>
            <a:r>
              <a:rPr lang="en-US" altLang="ko-KR" dirty="0"/>
              <a:t>malware</a:t>
            </a:r>
            <a:r>
              <a:rPr lang="ko-KR" altLang="en-US" dirty="0"/>
              <a:t>라 한다</a:t>
            </a:r>
            <a:r>
              <a:rPr lang="en-US" altLang="ko-KR" dirty="0"/>
              <a:t>. </a:t>
            </a:r>
            <a:r>
              <a:rPr lang="ko-KR" altLang="en-US" dirty="0"/>
              <a:t>그래서 저 </a:t>
            </a:r>
            <a:r>
              <a:rPr lang="en-US" altLang="ko-KR" dirty="0"/>
              <a:t>443</a:t>
            </a:r>
            <a:r>
              <a:rPr lang="ko-KR" altLang="en-US" dirty="0"/>
              <a:t>가 아닌 두 포트</a:t>
            </a:r>
            <a:r>
              <a:rPr lang="en-US" altLang="ko-KR" dirty="0"/>
              <a:t>(447,449)</a:t>
            </a:r>
            <a:r>
              <a:rPr lang="ko-KR" altLang="en-US" dirty="0"/>
              <a:t>로 전송되는 트래픽이 </a:t>
            </a:r>
            <a:r>
              <a:rPr lang="en-US" altLang="ko-KR" dirty="0"/>
              <a:t>malware</a:t>
            </a:r>
            <a:r>
              <a:rPr lang="ko-KR" altLang="en-US" dirty="0"/>
              <a:t>와 관련된 트래픽인 것 같다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2881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166CB654-FDF8-4727-AE58-96EE0D20D0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733" y="301436"/>
            <a:ext cx="6692712" cy="572452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7F506E4-B6E7-4F95-9ADB-E0870CF874A8}"/>
              </a:ext>
            </a:extLst>
          </p:cNvPr>
          <p:cNvSpPr txBox="1"/>
          <p:nvPr/>
        </p:nvSpPr>
        <p:spPr>
          <a:xfrm>
            <a:off x="7893698" y="991564"/>
            <a:ext cx="38442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추가로 </a:t>
            </a:r>
            <a:r>
              <a:rPr lang="en-US" altLang="ko-KR" dirty="0"/>
              <a:t>export object</a:t>
            </a:r>
            <a:r>
              <a:rPr lang="ko-KR" altLang="en-US" dirty="0"/>
              <a:t>를 통해 파일을 저장한 뒤</a:t>
            </a:r>
            <a:r>
              <a:rPr lang="en-US" altLang="ko-KR" dirty="0"/>
              <a:t>, sha256</a:t>
            </a:r>
            <a:r>
              <a:rPr lang="ko-KR" altLang="en-US" dirty="0"/>
              <a:t>를 출력해보니 다음과 같은 </a:t>
            </a:r>
            <a:r>
              <a:rPr lang="en-US" altLang="ko-KR" dirty="0"/>
              <a:t>hash</a:t>
            </a:r>
            <a:r>
              <a:rPr lang="ko-KR" altLang="en-US" dirty="0"/>
              <a:t>가 나왔다</a:t>
            </a:r>
            <a:r>
              <a:rPr lang="en-US" altLang="ko-KR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6301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787FD5-A718-457E-87FB-0760E1C232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5284"/>
            <a:ext cx="10515600" cy="5631679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Date/Time of the infection</a:t>
            </a:r>
          </a:p>
          <a:p>
            <a:pPr marL="0" indent="0">
              <a:buNone/>
            </a:pPr>
            <a:r>
              <a:rPr lang="en-US" altLang="ko-KR" dirty="0"/>
              <a:t>-2018/4/11 05:12:42(</a:t>
            </a:r>
            <a:r>
              <a:rPr lang="ko-KR" altLang="en-US" dirty="0"/>
              <a:t>대한민국 표준시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47E08807-8189-423A-A8E3-5D44A65860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410" y="2599499"/>
            <a:ext cx="9612066" cy="181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650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334356-453B-442A-9628-F4A9FECA4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7839"/>
            <a:ext cx="10515600" cy="5749124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Who was infected (IP address, host name, MAC address, and user account name)</a:t>
            </a:r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en-US" altLang="ko-KR" dirty="0" err="1"/>
              <a:t>ip</a:t>
            </a:r>
            <a:r>
              <a:rPr lang="en-US" altLang="ko-KR" dirty="0"/>
              <a:t> address:10.10.10.209</a:t>
            </a:r>
          </a:p>
          <a:p>
            <a:pPr marL="0" indent="0">
              <a:buNone/>
            </a:pPr>
            <a:r>
              <a:rPr lang="en-US" altLang="ko-KR" dirty="0"/>
              <a:t>-MAC address:00:30:67:f1:2d:64</a:t>
            </a:r>
          </a:p>
          <a:p>
            <a:pPr marL="0" indent="0">
              <a:buNone/>
            </a:pPr>
            <a:r>
              <a:rPr lang="en-US" altLang="ko-KR" dirty="0"/>
              <a:t>-Host </a:t>
            </a:r>
            <a:r>
              <a:rPr lang="en-US" altLang="ko-KR" dirty="0" err="1"/>
              <a:t>name:BATISTE-PC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-user account </a:t>
            </a:r>
            <a:r>
              <a:rPr lang="en-US" altLang="ko-KR" dirty="0" err="1"/>
              <a:t>name:winford.batiser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6200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2BDD8831-8DD7-4B29-8FF2-00E44D26C8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3564" y="1435629"/>
            <a:ext cx="7354326" cy="3801005"/>
          </a:xfrm>
        </p:spPr>
      </p:pic>
    </p:spTree>
    <p:extLst>
      <p:ext uri="{BB962C8B-B14F-4D97-AF65-F5344CB8AC3E}">
        <p14:creationId xmlns:p14="http://schemas.microsoft.com/office/powerpoint/2010/main" val="2420298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9653A333-3DEE-4138-B971-7FAF7BBE4D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924" y="1579206"/>
            <a:ext cx="9621593" cy="1838582"/>
          </a:xfrm>
        </p:spPr>
      </p:pic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C0368F00-F70A-474F-9E73-2FBB5C72A6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924" y="3915849"/>
            <a:ext cx="9564435" cy="152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307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45B5E43-A173-4F53-A345-0E9C00E30B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794" y="2523998"/>
            <a:ext cx="9593014" cy="1810003"/>
          </a:xfrm>
        </p:spPr>
      </p:pic>
    </p:spTree>
    <p:extLst>
      <p:ext uri="{BB962C8B-B14F-4D97-AF65-F5344CB8AC3E}">
        <p14:creationId xmlns:p14="http://schemas.microsoft.com/office/powerpoint/2010/main" val="2138103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7A12B0-A069-4DAF-A58F-2F7BCB0883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12396"/>
            <a:ext cx="10515600" cy="5564567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What malware is involved</a:t>
            </a:r>
          </a:p>
          <a:p>
            <a:pPr marL="0" indent="0">
              <a:buNone/>
            </a:pPr>
            <a:r>
              <a:rPr lang="en-US" altLang="ko-KR" dirty="0"/>
              <a:t>-Trojan </a:t>
            </a:r>
            <a:r>
              <a:rPr lang="en-US" altLang="ko-KR" dirty="0" err="1"/>
              <a:t>Trickbot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5" name="그림 4" descr="조류이(가) 표시된 사진&#10;&#10;자동 생성된 설명">
            <a:extLst>
              <a:ext uri="{FF2B5EF4-FFF2-40B4-BE49-F238E27FC236}">
                <a16:creationId xmlns:a16="http://schemas.microsoft.com/office/drawing/2014/main" id="{C7BEC052-82D1-43A6-AF64-F7AA024988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39331"/>
            <a:ext cx="7421011" cy="231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874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A8E219-1D32-4E0C-8E45-8D28E728E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79508"/>
            <a:ext cx="10515600" cy="5497455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The likely source of this infection</a:t>
            </a:r>
          </a:p>
          <a:p>
            <a:pPr marL="0" indent="0">
              <a:buNone/>
            </a:pPr>
            <a:r>
              <a:rPr lang="en-US" altLang="ko-KR" dirty="0"/>
              <a:t>-IP address:95.110.193.132</a:t>
            </a:r>
          </a:p>
          <a:p>
            <a:pPr marL="0" indent="0">
              <a:buNone/>
            </a:pPr>
            <a:r>
              <a:rPr lang="en-US" altLang="ko-KR" dirty="0"/>
              <a:t>-domain: caveaudelteatro.it</a:t>
            </a:r>
            <a:endParaRPr lang="ko-KR" altLang="en-US" dirty="0"/>
          </a:p>
        </p:txBody>
      </p:sp>
      <p:pic>
        <p:nvPicPr>
          <p:cNvPr id="5" name="그림 4" descr="조류이(가) 표시된 사진&#10;&#10;자동 생성된 설명">
            <a:extLst>
              <a:ext uri="{FF2B5EF4-FFF2-40B4-BE49-F238E27FC236}">
                <a16:creationId xmlns:a16="http://schemas.microsoft.com/office/drawing/2014/main" id="{AB4261CC-6300-4C04-820C-106ABDAEF4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901089"/>
            <a:ext cx="6897063" cy="9050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6ED14F0-7C29-4397-AFFE-7D11CF6A8812}"/>
              </a:ext>
            </a:extLst>
          </p:cNvPr>
          <p:cNvSpPr txBox="1"/>
          <p:nvPr/>
        </p:nvSpPr>
        <p:spPr>
          <a:xfrm>
            <a:off x="838200" y="4114800"/>
            <a:ext cx="70088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Export</a:t>
            </a:r>
            <a:r>
              <a:rPr lang="ko-KR" altLang="en-US" dirty="0"/>
              <a:t> </a:t>
            </a:r>
            <a:r>
              <a:rPr lang="en-US" altLang="ko-KR" dirty="0"/>
              <a:t>object</a:t>
            </a:r>
            <a:r>
              <a:rPr lang="ko-KR" altLang="en-US" dirty="0"/>
              <a:t>에서 저 </a:t>
            </a:r>
            <a:r>
              <a:rPr lang="en-US" altLang="ko-KR" dirty="0"/>
              <a:t>3</a:t>
            </a:r>
            <a:r>
              <a:rPr lang="ko-KR" altLang="en-US" dirty="0"/>
              <a:t>개의 파일만 있었으며</a:t>
            </a:r>
            <a:r>
              <a:rPr lang="en-US" altLang="ko-KR" dirty="0"/>
              <a:t>, </a:t>
            </a:r>
            <a:r>
              <a:rPr lang="ko-KR" altLang="en-US" dirty="0"/>
              <a:t>딱 봐도 </a:t>
            </a:r>
            <a:r>
              <a:rPr lang="en-US" altLang="ko-KR" dirty="0"/>
              <a:t>2</a:t>
            </a:r>
            <a:r>
              <a:rPr lang="ko-KR" altLang="en-US" dirty="0"/>
              <a:t>번째 파일이 이상해 보인다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9531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66DE4522-48DC-4B40-B7E4-7698D32BC4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8510" y="1206218"/>
            <a:ext cx="6020640" cy="300079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25B65E-7DC7-4274-916D-AEF2BB5049FF}"/>
              </a:ext>
            </a:extLst>
          </p:cNvPr>
          <p:cNvSpPr txBox="1"/>
          <p:nvPr/>
        </p:nvSpPr>
        <p:spPr>
          <a:xfrm>
            <a:off x="2733869" y="4618653"/>
            <a:ext cx="6083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해당 패킷을 확인해보니 </a:t>
            </a:r>
            <a:r>
              <a:rPr lang="en-US" altLang="ko-KR" dirty="0"/>
              <a:t>PE(.exe)</a:t>
            </a:r>
            <a:r>
              <a:rPr lang="ko-KR" altLang="en-US" dirty="0"/>
              <a:t>파일을 보내고 있었다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5594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225</Words>
  <Application>Microsoft Office PowerPoint</Application>
  <PresentationFormat>와이드스크린</PresentationFormat>
  <Paragraphs>24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Malware-Trafiic-Analysis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Malware-Trafiic-Analysis</dc:title>
  <dc:creator>이준회</dc:creator>
  <cp:lastModifiedBy>이준회</cp:lastModifiedBy>
  <cp:revision>3</cp:revision>
  <dcterms:created xsi:type="dcterms:W3CDTF">2020-01-10T08:13:18Z</dcterms:created>
  <dcterms:modified xsi:type="dcterms:W3CDTF">2020-01-10T08:24:50Z</dcterms:modified>
</cp:coreProperties>
</file>