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FBD71-6041-4A0D-B2F5-56FC8A00D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0CF85-BEE6-49B6-974B-E5406E23E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FDAF7-D2D0-4BAC-928F-09E0A71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D7444-E58C-4505-BDBE-81F4B91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C443-5A65-43F3-953A-EF9B32D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1AB9D-F5C2-423E-ABF8-7BDB9AC2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D6BEA-F563-4CB8-BC15-A2647DFF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C078A-16D7-46D7-AAF5-F3A00CB5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B7F99-51C3-4C25-8321-A1AF9003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AFECB-6380-4593-8C55-6807566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531219-1B2E-46C3-9A50-3368FBCD8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DDB63-A47A-44B8-9B69-F1989AEB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AB207-9EB1-4437-832A-38AE0B9A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09E0-4831-47E9-96D0-7040968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333D-B567-4EC1-B714-B60C944A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66425-E8F2-414E-8762-05929399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28A6-8F9F-4BB4-A9BD-CE7DC3F9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12E51-C9A8-4CA0-B3C0-E6041274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B93F2-947D-4057-BDED-3F8486D5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BC09B-04EF-4185-94D9-263DCC70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9E08B-3D63-4A80-8DA2-21A51AEE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B6C9D-1A6B-4D98-9AD2-0DBA9805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B85A4-AFB3-4D04-92FE-44E3DD8C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C48E1-20B2-4963-B201-BBC2226B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0DA5D-58CE-458A-ADE8-C77FF373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E555-1141-48FD-B149-70AFDE02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FF111-82D9-49C1-87A2-91D0E9100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FB9C10-4B65-40E6-B8E5-511A746F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46C74-12E7-4927-85CB-4E7597CF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0887F-68EE-47D9-AE04-AEE2F92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0F869-313F-43A0-B802-5DF69019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534EB-9C2F-40B2-9ACD-226C7A2F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90D7-A968-46F0-B104-BA935882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FFAA3-76A3-4F46-BC9C-B9BEA92B2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CF584A-AE4E-47E0-99D1-6B4A7A6BB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B5685-7135-4282-80B7-71A71D7E5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E3FAFE-1283-49BF-A243-5AD1D193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26972-BE9F-49CE-B211-64A64C01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5E745-4F87-46EF-AC72-B9664607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9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C7AD8-C94E-43D0-8C7D-FD33950B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078FC-60BB-4091-B04A-FBDC2B2D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0EE0D-708C-434A-AAF1-49150977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30500B-6BCE-42D8-866E-73CC6D52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6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B7962-F379-4AC1-9715-FECCCD7E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E7E49-AC77-4A3E-95C0-26AFBB17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D3BB7-E026-4553-9322-7431578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163A8-DD42-48DB-97C8-7C697AAA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8030D-CB8A-44A6-A51F-68FA7608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25382-F7B2-4384-BB3C-754EBF23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3F6B38-11D6-49E9-88A9-B78677A6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31B93-A0BA-47C6-BF50-CD1E5608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9C4CC3-1E6C-4BF8-949E-CDFB194B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4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88CCE-D804-401B-8D4A-1EEC0775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5D347D-6A8E-4F15-A208-7FFBF87E0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DDD1C-1CA5-436C-993C-A274A56F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1706F-A7AF-4BD8-B6E5-023BECD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23B9D-7AAE-4DE9-9D97-C141F699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D7903-AD74-4ECA-803B-E5411BC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3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579EF1-84AC-47FB-9713-0F2DE4DE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C64EF-900B-4A1D-A897-05E9294D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EF4DB-1365-4459-99A3-993CF3B8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7073-44F9-4CA3-9E71-304E25BBF315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0349F-2C2B-4773-8DE3-57C8F239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76972-B943-4FC7-B5B0-8F76311F8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43FA-3684-4F38-949D-1250FEF37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lware-traffic-analysis.net/2018/01/16/index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42.paloaltonetworks.com/using-wireshark-identifying-hosts-and-us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2018-01-16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E0CD0-5C73-4C2C-A67A-27A03B99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1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http://malware-traffic-analysis.net/2018/01/16/index2.html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해당 </a:t>
            </a:r>
            <a:r>
              <a:rPr lang="en-US" altLang="ko-KR" dirty="0" err="1"/>
              <a:t>url</a:t>
            </a:r>
            <a:r>
              <a:rPr lang="ko-KR" altLang="en-US" dirty="0"/>
              <a:t>로 가보면 문제 내용이 조금 황당하다</a:t>
            </a:r>
            <a:r>
              <a:rPr lang="en-US" altLang="ko-KR" dirty="0"/>
              <a:t>. </a:t>
            </a:r>
            <a:r>
              <a:rPr lang="ko-KR" altLang="en-US" dirty="0"/>
              <a:t>그래도 하나씩 풀어보자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48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03D60-3EC5-4528-B7DE-1BE6CD05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57239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Date and start time of the malicious activity in UTC (GMT).</a:t>
            </a:r>
          </a:p>
          <a:p>
            <a:pPr marL="0" indent="0">
              <a:buNone/>
            </a:pPr>
            <a:r>
              <a:rPr lang="en-US" altLang="ko-KR" dirty="0"/>
              <a:t>-2018/1/17 07:30:25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C9D792F-9F1A-4BAF-B03B-457DBEBE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03" y="2684741"/>
            <a:ext cx="963111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E2BCE-0FD8-4AC9-8F7A-4A63A7DC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IP address of the affected Windows host.</a:t>
            </a:r>
          </a:p>
          <a:p>
            <a:pPr marL="0" indent="0">
              <a:buNone/>
            </a:pPr>
            <a:r>
              <a:rPr lang="en-US" altLang="ko-KR" dirty="0"/>
              <a:t>-10.100.14.173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C8EF0D9-4F54-49DD-A92F-CF4F667C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4" y="1814365"/>
            <a:ext cx="744006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9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3D73C-2882-4B58-8F2E-37DA0BFB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952"/>
            <a:ext cx="10515600" cy="55310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Mac address of the affected Windows host.</a:t>
            </a:r>
          </a:p>
          <a:p>
            <a:pPr marL="0" indent="0">
              <a:buNone/>
            </a:pPr>
            <a:r>
              <a:rPr lang="en-US" altLang="ko-KR" dirty="0"/>
              <a:t>-08:60:6e:2a:96:f4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F79A3-FEF1-43BA-811C-ACA629FC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25" y="2696960"/>
            <a:ext cx="971685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4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9AC1C-8402-4EDE-AA69-803B8F5E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9"/>
            <a:ext cx="10515600" cy="57491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Host name of the affected Windows host.</a:t>
            </a:r>
          </a:p>
          <a:p>
            <a:pPr marL="0" indent="0">
              <a:buNone/>
            </a:pPr>
            <a:r>
              <a:rPr lang="en-US" altLang="ko-KR" dirty="0"/>
              <a:t>-MANIE-OFFICE-PC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5A233E-11A5-4250-B543-5DDF003A6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5" y="2853897"/>
            <a:ext cx="95739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D692-9804-48FA-9B8F-FB2AF85E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57239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User account name on the affected Windows host.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edward.reid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이부분은 잘 몰라서 답을 보니 </a:t>
            </a:r>
            <a:r>
              <a:rPr lang="en-US" altLang="ko-KR" dirty="0"/>
              <a:t>Kerberos </a:t>
            </a:r>
            <a:r>
              <a:rPr lang="ko-KR" altLang="en-US" dirty="0"/>
              <a:t>프로토콜 </a:t>
            </a:r>
            <a:r>
              <a:rPr lang="ko-KR" altLang="en-US" dirty="0" err="1"/>
              <a:t>패킷헤더의</a:t>
            </a:r>
            <a:r>
              <a:rPr lang="ko-KR" altLang="en-US" dirty="0"/>
              <a:t> </a:t>
            </a:r>
            <a:r>
              <a:rPr lang="en-US" altLang="ko-KR" dirty="0" err="1"/>
              <a:t>Cname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부분을 보면 된다고 한다</a:t>
            </a:r>
            <a:r>
              <a:rPr lang="en-US" altLang="ko-KR" dirty="0"/>
              <a:t>. </a:t>
            </a:r>
            <a:r>
              <a:rPr lang="ko-KR" altLang="en-US" dirty="0"/>
              <a:t>그래서 왜 해당 헤더데이터에 있는지 알아보니 </a:t>
            </a:r>
            <a:r>
              <a:rPr lang="en-US" altLang="ko-KR" dirty="0"/>
              <a:t>Windows</a:t>
            </a:r>
            <a:r>
              <a:rPr lang="ko-KR" altLang="en-US" dirty="0"/>
              <a:t>는 </a:t>
            </a:r>
            <a:r>
              <a:rPr lang="en-US" altLang="ko-KR" dirty="0"/>
              <a:t>Kerberos</a:t>
            </a:r>
            <a:r>
              <a:rPr lang="ko-KR" altLang="en-US" dirty="0"/>
              <a:t>시 </a:t>
            </a:r>
            <a:r>
              <a:rPr lang="en-US" altLang="ko-KR" dirty="0" err="1"/>
              <a:t>Cname</a:t>
            </a:r>
            <a:r>
              <a:rPr lang="en-US" altLang="ko-KR" dirty="0"/>
              <a:t> string</a:t>
            </a:r>
            <a:r>
              <a:rPr lang="ko-KR" altLang="en-US" dirty="0"/>
              <a:t>이란 헤더 데이터를 만들고</a:t>
            </a:r>
            <a:r>
              <a:rPr lang="en-US" altLang="ko-KR" dirty="0"/>
              <a:t>, </a:t>
            </a:r>
            <a:r>
              <a:rPr lang="ko-KR" altLang="en-US" dirty="0"/>
              <a:t>그곳에 </a:t>
            </a:r>
            <a:r>
              <a:rPr lang="en-US" altLang="ko-KR" dirty="0"/>
              <a:t>user account</a:t>
            </a:r>
            <a:r>
              <a:rPr lang="ko-KR" altLang="en-US" dirty="0"/>
              <a:t>를 저장하는 것으로 보았다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해당 사이트의 </a:t>
            </a:r>
            <a:r>
              <a:rPr lang="en-US" altLang="ko-KR" dirty="0"/>
              <a:t>Kerberos </a:t>
            </a:r>
            <a:r>
              <a:rPr lang="ko-KR" altLang="en-US" dirty="0"/>
              <a:t>항목을 참조하였다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https://unit42.paloaltonetworks.com/using-wireshark-identifying-hosts-and-users/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132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E61653B-9A2F-484F-940D-03BB11909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1237309"/>
            <a:ext cx="9526329" cy="173379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3D5D30-C2C3-4D08-BCE1-F1FD1A3A649D}"/>
              </a:ext>
            </a:extLst>
          </p:cNvPr>
          <p:cNvSpPr txBox="1"/>
          <p:nvPr/>
        </p:nvSpPr>
        <p:spPr>
          <a:xfrm>
            <a:off x="1317072" y="3288484"/>
            <a:ext cx="951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페이지에서 언급된 내용 및 문제 사이트의 답을 참조하여 패킷 필터를 작성하고 찾아보면</a:t>
            </a:r>
            <a:r>
              <a:rPr lang="en-US" altLang="ko-KR" dirty="0"/>
              <a:t>, user account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1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E9F62-7762-4B99-893D-B3F64CDC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short summary of what happened.</a:t>
            </a:r>
          </a:p>
          <a:p>
            <a:pPr marL="0" indent="0">
              <a:buNone/>
            </a:pPr>
            <a:r>
              <a:rPr lang="en-US" altLang="ko-KR" dirty="0" err="1"/>
              <a:t>trojan.gozNym</a:t>
            </a:r>
            <a:r>
              <a:rPr lang="ko-KR" altLang="en-US" dirty="0"/>
              <a:t>이란 </a:t>
            </a:r>
            <a:r>
              <a:rPr lang="en-US" altLang="ko-KR" dirty="0"/>
              <a:t>trojan</a:t>
            </a:r>
            <a:r>
              <a:rPr lang="ko-KR" altLang="en-US" dirty="0"/>
              <a:t>에 감염 된 것으로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E0953CA-6966-4127-8807-45EF8E28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645505"/>
            <a:ext cx="6688914" cy="45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189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Malware-Trafiic-Analysis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6</cp:revision>
  <dcterms:created xsi:type="dcterms:W3CDTF">2020-01-08T06:21:48Z</dcterms:created>
  <dcterms:modified xsi:type="dcterms:W3CDTF">2020-01-08T06:36:35Z</dcterms:modified>
</cp:coreProperties>
</file>