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F243D-7595-446E-8F83-2A7E59E6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729020-8EBC-4F9C-BF57-9DCDC6877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508A0-8F99-45DC-8606-1A230D7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D64C5-4887-4AEE-84E5-CD9DB467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EDC2B-D1ED-4792-A1A8-72BBF124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D8D1-9452-431A-99EE-9F32D0F7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540E8-CE67-4989-9632-2833FBD7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F3C7D-BE5E-49AA-8917-52C86586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B84E3-60C2-4B44-AC95-F0A4B941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460A4-E33C-4ED2-A586-85E274D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5D15D6-CE82-428A-ADE8-C551DC08F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DDBFA-C7BF-4E58-8B8B-0A97D747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36680-C22A-48E1-9F07-256489C6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62116-E772-4DCD-AF0E-86FD9866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4E83B-9875-429B-9DA9-A9C6A560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55D1-039C-421E-8BAC-BB81C1D5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D1E94-B4D8-480A-809E-AAE289A8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89BEE-1B28-415C-8786-1DE09C7C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72B8F-9198-407E-B526-59B9FC96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57833-3946-4316-8CED-02EDDB14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14A45-BA2B-442E-B8F6-314C886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CBB58-5EAF-4E4E-A0AE-2412815C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34F74-B185-4AD6-97F8-1E54D02D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331F3-0C8A-48EA-9243-677736C5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8EE1E-5A60-4400-A25F-DF499821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2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50781-2273-4A71-A5A4-87795C7B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26F9-0E85-43A1-A0EC-9473DCB1E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2B5E6-92E4-4F56-AC05-F18E8B51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F97CA-C26D-4D4A-BADC-F32F739B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16CA6-0587-4E2E-BABE-25CFB6D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A8401-EC70-4CC1-A27F-42BB361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7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F0D2B-3D78-4FC0-A180-55CB0E3B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548C-0CEE-4BE4-B42A-FB6CB0A1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C8472-1242-4B38-8B4A-55CA77B3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3552C-A4C1-403E-9D87-6CC9B5677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8397A8-0CEA-4D87-BEC2-A25DF1B6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08B528-E712-4619-A747-FCC6F7D2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2534C-7599-4CFA-92CB-1C53733D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8124C-78CB-4E76-B487-FA0FA39A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9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9F5A5-2DA2-44E5-B349-CE03FE58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AFB2CA-CB2F-40A2-BC2C-63BC120D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17A28-834F-4D71-99AC-9DE46BA8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DA9C20-A380-4FED-9EAB-C811E811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7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FFDE92-F689-4204-A175-D97FE67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B763C-67E5-4ABA-AB10-795F466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8BBA5-D13A-40CD-9C27-53AACCBA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32724-4EA0-4B98-B82A-D9A4BC7E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58186-CEC8-4B24-A125-EA36DE39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50889-A579-461A-8CF2-C14DFB57E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F67D5-103D-4302-8717-1A45044D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60475-C2DA-4D43-B472-CE781E7D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5EAFA-7B76-4092-892B-956106C1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0F28C-9E06-45EF-896D-CE993CF3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A074BC-8F9C-49B3-8066-6D0225B11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C7F7E-270F-411E-91D1-5824AE47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729F9-D57C-415C-B77F-6D7FE495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B8ED-35DC-464E-AF56-2C17B5DE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7CF01-EA7F-4BEA-A9E7-6F629BFA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6EACC1-E7EA-45BE-8DB1-C9CB5D21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ED5BC-0C75-4AAF-8981-58B8B741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B947F-6926-482A-9271-71BCC640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D38E-507B-45E7-897C-BBA0C34E1797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D66F3-36E7-403B-B610-968F6A1A3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577BE-ACB9-4D2F-9EBA-401937BAB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D078-CB7C-4B6F-959C-89ECA55C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0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Stack 0~Stack2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E925-78E7-45CB-A2DC-842E6A0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0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869378A-3706-4BB6-9E09-803E3CB6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5" y="1867570"/>
            <a:ext cx="4922352" cy="4351338"/>
          </a:xfrm>
        </p:spPr>
      </p:pic>
    </p:spTree>
    <p:extLst>
      <p:ext uri="{BB962C8B-B14F-4D97-AF65-F5344CB8AC3E}">
        <p14:creationId xmlns:p14="http://schemas.microsoft.com/office/powerpoint/2010/main" val="15571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9E59-4D85-408B-8C71-4E862BEE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72731C-D66C-40A9-9954-5D4D152D8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402"/>
            <a:ext cx="6830378" cy="5906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48065-93CA-493F-8596-E8E9368AAC0E}"/>
              </a:ext>
            </a:extLst>
          </p:cNvPr>
          <p:cNvSpPr txBox="1"/>
          <p:nvPr/>
        </p:nvSpPr>
        <p:spPr>
          <a:xfrm>
            <a:off x="838200" y="3051110"/>
            <a:ext cx="694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환경에서는 </a:t>
            </a:r>
            <a:r>
              <a:rPr lang="en-US" altLang="ko-KR" dirty="0" err="1"/>
              <a:t>gdb</a:t>
            </a:r>
            <a:r>
              <a:rPr lang="ko-KR" altLang="en-US" dirty="0"/>
              <a:t>를 통해 얼마 만큼 </a:t>
            </a:r>
            <a:r>
              <a:rPr lang="en-US" altLang="ko-KR" dirty="0"/>
              <a:t>padding </a:t>
            </a:r>
            <a:r>
              <a:rPr lang="ko-KR" altLang="en-US" dirty="0"/>
              <a:t>되는가 도 봐서 스크립트를 작성해야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8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3ED6-76C5-4B8D-9050-92B95456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1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263848D-AEBB-403B-885D-81BD05D87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9" y="1808847"/>
            <a:ext cx="4322616" cy="4351338"/>
          </a:xfrm>
        </p:spPr>
      </p:pic>
    </p:spTree>
    <p:extLst>
      <p:ext uri="{BB962C8B-B14F-4D97-AF65-F5344CB8AC3E}">
        <p14:creationId xmlns:p14="http://schemas.microsoft.com/office/powerpoint/2010/main" val="19391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204B-FD5C-4A92-AF44-3C785B3A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0329F3-C811-4977-B293-02D7791C9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4" y="2184653"/>
            <a:ext cx="6897063" cy="428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0FD28-B192-4878-8844-857E95D42A2E}"/>
              </a:ext>
            </a:extLst>
          </p:cNvPr>
          <p:cNvSpPr txBox="1"/>
          <p:nvPr/>
        </p:nvSpPr>
        <p:spPr>
          <a:xfrm>
            <a:off x="936114" y="2976465"/>
            <a:ext cx="689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Little Endian</a:t>
            </a:r>
            <a:r>
              <a:rPr lang="ko-KR" altLang="en-US" dirty="0"/>
              <a:t>으로 </a:t>
            </a:r>
            <a:r>
              <a:rPr lang="en-US" altLang="ko-KR" dirty="0"/>
              <a:t>0x61626364</a:t>
            </a:r>
            <a:r>
              <a:rPr lang="ko-KR" altLang="en-US" dirty="0"/>
              <a:t>를 써주면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93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B6674-D421-4286-9B56-060B4472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2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C7D12CA-8702-4327-A369-FACB5648F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91" y="1926293"/>
            <a:ext cx="4346545" cy="4351338"/>
          </a:xfrm>
        </p:spPr>
      </p:pic>
    </p:spTree>
    <p:extLst>
      <p:ext uri="{BB962C8B-B14F-4D97-AF65-F5344CB8AC3E}">
        <p14:creationId xmlns:p14="http://schemas.microsoft.com/office/powerpoint/2010/main" val="306713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0265-DFD6-4AD4-91CC-7BDC8B14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82C72B-4D53-416D-9723-492128A27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84" y="2201217"/>
            <a:ext cx="6906589" cy="362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3F289-3DE3-4287-82A2-9E702FA99B9C}"/>
              </a:ext>
            </a:extLst>
          </p:cNvPr>
          <p:cNvSpPr txBox="1"/>
          <p:nvPr/>
        </p:nvSpPr>
        <p:spPr>
          <a:xfrm>
            <a:off x="906184" y="2845837"/>
            <a:ext cx="690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GREENIE</a:t>
            </a:r>
            <a:r>
              <a:rPr lang="ko-KR" altLang="en-US"/>
              <a:t> 환경변수를 조작 할 값으로 설정</a:t>
            </a:r>
          </a:p>
        </p:txBody>
      </p:sp>
    </p:spTree>
    <p:extLst>
      <p:ext uri="{BB962C8B-B14F-4D97-AF65-F5344CB8AC3E}">
        <p14:creationId xmlns:p14="http://schemas.microsoft.com/office/powerpoint/2010/main" val="36772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9BE857976D9B54990D6E08F9896E614" ma:contentTypeVersion="0" ma:contentTypeDescription="새 문서를 만듭니다." ma:contentTypeScope="" ma:versionID="1d8371a02be4a00a7b9d7696aa498e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6ab267f1ec887198d2e892b29d046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4BCDA4-3AE2-4687-81C9-AE94B404D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23A0E7-9B12-4C11-96B5-863772B3E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2A813F-138E-4D64-96A3-AC5120F3D750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exploit-exercises Protostar</vt:lpstr>
      <vt:lpstr>Stack 0</vt:lpstr>
      <vt:lpstr>Stack 0</vt:lpstr>
      <vt:lpstr>Stack 1</vt:lpstr>
      <vt:lpstr>Stack 1</vt:lpstr>
      <vt:lpstr>Stack 2</vt:lpstr>
      <vt:lpstr>Stack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1</cp:revision>
  <dcterms:created xsi:type="dcterms:W3CDTF">2019-12-20T11:46:57Z</dcterms:created>
  <dcterms:modified xsi:type="dcterms:W3CDTF">2019-12-20T11:51:08Z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0x01010039BE857976D9B54990D6E08F9896E614</vt:lpwstr>
  </property>
</Properties>
</file>