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BB25-5880-4F1D-BAF1-0CAF91EC6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7D2B2-3387-4177-9EDF-22E004C2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7F0B9-8BFC-47E9-8110-D399D436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FF8CA-F5F7-4690-BC5A-546226E4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0DE76-FD85-4F06-B648-0C7CACD1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A71E5-411E-4EA2-BABB-FCA1E89A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4763C-5C08-4AA4-8946-E058AA73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52BC0-876E-44CD-8A84-97DE1514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CBD5B-CA24-4B76-8A49-88E06E91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9EDC3-DBCA-4F61-B3BB-3C01CFA7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9F264-511D-4FDB-8511-24E822EE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A5AB5-11A1-405E-8FFA-BD073D94C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EB83-2E5F-4D1A-ACEF-A2841250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84B27-4656-4F67-B69E-6D3DFDB9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A4089-729A-4619-824D-FA02EC1F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0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9A4-C3C9-4EDD-9ACB-B8A469B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54A6-2E7C-4E21-BCDA-A6332644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3DA1A-3A45-467F-A539-9E0AEC0A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EE32-E186-44EE-847D-A14D110F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818F4-E573-4FFA-840B-7D10892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1D659-0769-45F4-84AE-E705AF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017F6-8261-4DD7-8815-C0669974D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263A1-748E-4EA5-8527-1C71B41E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ACBF3-F6D0-44CC-9D05-1C15291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BDAC6-9C82-4053-885E-0E63926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D2DF-5F1D-4A95-9EA0-C599C2D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86B6D-64D2-46AF-BDFD-6B2711BBB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3027A-3FD0-41E2-A4DC-4B673542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30DD9-7DF4-49F6-BDA9-579684C4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49B53-BA1C-4883-8ADD-94F175E0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25B01-B026-4A06-A648-BBB819E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2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0426-B5D2-4961-8D56-2235D118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9906E-CAF8-4CB9-A986-DB7E1198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CC061-ABAC-49F7-925C-ED1B80AE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8B989-4284-4129-8DFC-9139C895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A5355-A083-487A-BE03-2ACA51A1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995E7-0E76-4497-B9B0-75A0C5D8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D8630-9572-4D98-8B13-2B4E39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B8483-75F6-4612-AE72-ED2C4F1E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1AA0-5683-49D5-B385-78BC01E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69424-9FBB-4089-A092-85088C53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5F44AE-668F-45AE-8989-5C43234C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FF33F-C4E7-48A4-A7F0-CBBE65C8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2EB5FE-C9D0-47F6-B83A-79952E4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532A6-2B34-4290-9E0B-A99431AA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77676-FE67-4AD5-8458-C798435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1390-1F7B-44C6-9DC7-944DC435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3B72D-A6B1-48D8-8C2F-D34872ED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6FD02-9BD2-4A22-8EB0-4668C436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B6DC2-7CE0-4B86-9466-6A041066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8972-ABCA-4353-AEFF-F29F14DE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DA8D8-7866-4F83-A33C-5D3470CE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966A-CC9B-4F24-9F9C-6D5B87DC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65036-1968-4833-A059-E5DFFD57E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71629-83D6-48E6-B5A9-3483FA10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2B68F-A275-4C66-9071-E00542B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3EA93-360D-47FC-8FE1-36EDB3B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87D73-566A-4940-B846-10ABDE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314991-8A34-4CD8-A9EA-03F5D75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45F77-85A8-476F-88C6-E996AA2F2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30AF9-73C3-42E8-9D37-FBEFA94B4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F3FE-FB18-4F5D-9373-A97E9343FFC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21475-AB02-4865-8457-A3C267EA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DCB-D9B4-4E4A-97D2-AA631420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1AB3-B86E-4C7A-BB17-37CC7DB5B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gggniti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2014-12-08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8E4A-52BD-4AD0-81B4-D4815C1F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2C9A-BEF8-4295-A12B-C59483A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snort events (either VRT or </a:t>
            </a:r>
            <a:r>
              <a:rPr lang="en-US" altLang="ko-KR" dirty="0" err="1"/>
              <a:t>EmergingThreats</a:t>
            </a:r>
            <a:r>
              <a:rPr lang="en-US" altLang="ko-KR" dirty="0"/>
              <a:t>) are generated by this </a:t>
            </a:r>
            <a:r>
              <a:rPr lang="en-US" altLang="ko-KR" dirty="0" err="1"/>
              <a:t>pcap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85D5EE4-B834-4A18-984A-12C6AB3D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1" y="3036873"/>
            <a:ext cx="736385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69D9-6515-4E87-A82C-F971F13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7EA69-27FC-44EF-BC78-6DB55879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What is the redirect URL that points to the EK landing page?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hlinkClick r:id="rId2"/>
              </a:rPr>
              <a:t>http://magggnitia.com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What is the IP address of the redirect URL that points to the EK landing page?</a:t>
            </a:r>
          </a:p>
          <a:p>
            <a:pPr marL="0" indent="0">
              <a:buNone/>
            </a:pPr>
            <a:r>
              <a:rPr lang="en-US" altLang="ko-KR" dirty="0"/>
              <a:t>    94.242.216.69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500FBB8-BD59-4F89-AB45-1E816D81B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4" y="413950"/>
            <a:ext cx="9573961" cy="3982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40252-D4BC-40C7-BB18-92679C3733E5}"/>
              </a:ext>
            </a:extLst>
          </p:cNvPr>
          <p:cNvSpPr txBox="1"/>
          <p:nvPr/>
        </p:nvSpPr>
        <p:spPr>
          <a:xfrm>
            <a:off x="755780" y="4693298"/>
            <a:ext cx="961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검색을 통해 살펴보니</a:t>
            </a:r>
            <a:r>
              <a:rPr lang="en-US" altLang="ko-KR" dirty="0"/>
              <a:t>, </a:t>
            </a:r>
            <a:r>
              <a:rPr lang="ko-KR" altLang="en-US" dirty="0"/>
              <a:t>해당 사이트가 </a:t>
            </a:r>
            <a:r>
              <a:rPr lang="en-US" altLang="ko-KR" dirty="0"/>
              <a:t>malware</a:t>
            </a:r>
            <a:r>
              <a:rPr lang="ko-KR" altLang="en-US" dirty="0"/>
              <a:t>의 주소를 띄우는 동작을 하는 것을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285E-B0EF-44A3-BEDC-D805291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43477-4540-4BFA-9C8B-E70B3C8F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5) How many times is the malware payload delivered?  (It's encrypted each time.)</a:t>
            </a:r>
          </a:p>
          <a:p>
            <a:pPr marL="0" indent="0">
              <a:buNone/>
            </a:pPr>
            <a:r>
              <a:rPr lang="en-US" altLang="ko-KR" dirty="0"/>
              <a:t>5(ppt 8</a:t>
            </a:r>
            <a:r>
              <a:rPr lang="ko-KR" altLang="en-US" dirty="0"/>
              <a:t>페이지 참조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D347-9408-4757-ADE3-1113087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1267-7725-4220-A987-EC4A5B45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browser was used by the infected Windows host?</a:t>
            </a:r>
          </a:p>
          <a:p>
            <a:pPr marL="0" indent="0">
              <a:buNone/>
            </a:pPr>
            <a:r>
              <a:rPr lang="en-US" altLang="ko-KR" dirty="0"/>
              <a:t>IE8 on Windows 7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E79EA6F-FF88-4310-A24E-A4485FF9A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871"/>
            <a:ext cx="7430537" cy="211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A456D-55F2-49E9-B200-38E3F00848F5}"/>
              </a:ext>
            </a:extLst>
          </p:cNvPr>
          <p:cNvSpPr txBox="1"/>
          <p:nvPr/>
        </p:nvSpPr>
        <p:spPr>
          <a:xfrm>
            <a:off x="838200" y="525313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헤더의 </a:t>
            </a:r>
            <a:r>
              <a:rPr lang="en-US" altLang="ko-KR" dirty="0"/>
              <a:t>User-Agent </a:t>
            </a:r>
            <a:r>
              <a:rPr lang="ko-KR" altLang="en-US" dirty="0"/>
              <a:t>항목을 보고 해당 내용을 </a:t>
            </a:r>
            <a:r>
              <a:rPr lang="ko-KR" altLang="en-US" dirty="0" err="1"/>
              <a:t>구글링하면</a:t>
            </a:r>
            <a:r>
              <a:rPr lang="en-US" altLang="ko-KR" dirty="0"/>
              <a:t> </a:t>
            </a:r>
            <a:r>
              <a:rPr lang="ko-KR" altLang="en-US" dirty="0"/>
              <a:t>어떤 </a:t>
            </a:r>
            <a:r>
              <a:rPr lang="en-US" altLang="ko-KR" dirty="0"/>
              <a:t>OS</a:t>
            </a:r>
            <a:r>
              <a:rPr lang="ko-KR" altLang="en-US" dirty="0"/>
              <a:t>를 사용했는지</a:t>
            </a:r>
            <a:r>
              <a:rPr lang="en-US" altLang="ko-KR" dirty="0"/>
              <a:t>, </a:t>
            </a:r>
            <a:r>
              <a:rPr lang="ko-KR" altLang="en-US" dirty="0"/>
              <a:t>어떤 브라우저를 사용했는지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23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7818-06BE-4517-A798-7DAB635D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8839E-E7F6-4131-875C-7C57E86A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What different exploits were sent by the EK during this infection?</a:t>
            </a:r>
          </a:p>
          <a:p>
            <a:pPr marL="0" indent="0">
              <a:buNone/>
            </a:pPr>
            <a:r>
              <a:rPr lang="en-US" altLang="ko-KR" dirty="0" err="1"/>
              <a:t>java,slivelight,pdf,flash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12F2D9-F97A-4913-8DAB-1A4B4BAC8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5522"/>
            <a:ext cx="6763694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67192-4CBA-4806-A5C4-3133B34890C9}"/>
              </a:ext>
            </a:extLst>
          </p:cNvPr>
          <p:cNvSpPr txBox="1"/>
          <p:nvPr/>
        </p:nvSpPr>
        <p:spPr>
          <a:xfrm>
            <a:off x="7791061" y="3620278"/>
            <a:ext cx="413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뭔 소리인지 정확히 이해 못해서 찾아보니 </a:t>
            </a:r>
            <a:r>
              <a:rPr lang="en-US" altLang="ko-KR" dirty="0"/>
              <a:t>malware</a:t>
            </a:r>
            <a:r>
              <a:rPr lang="ko-KR" altLang="en-US" dirty="0"/>
              <a:t>가 어떤 형식의 파일들을 전송했는지 확인하면 된다고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0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FF7E-0A61-4742-90C3-4D9F7D5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AAD4-D73C-4931-AEDE-B4B0581F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What is the size of the malware payload?</a:t>
            </a:r>
          </a:p>
          <a:p>
            <a:pPr marL="0" indent="0">
              <a:buNone/>
            </a:pPr>
            <a:r>
              <a:rPr lang="en-US" altLang="ko-KR" dirty="0"/>
              <a:t>126kb(8</a:t>
            </a:r>
            <a:r>
              <a:rPr lang="ko-KR" altLang="en-US" dirty="0"/>
              <a:t>페이지 참조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5</a:t>
            </a:r>
            <a:r>
              <a:rPr lang="ko-KR" altLang="en-US" dirty="0"/>
              <a:t>번 보내서 </a:t>
            </a:r>
            <a:r>
              <a:rPr lang="en-US" altLang="ko-KR" dirty="0"/>
              <a:t>630kb</a:t>
            </a:r>
            <a:r>
              <a:rPr lang="ko-KR" altLang="en-US" dirty="0"/>
              <a:t>인줄 알았는데</a:t>
            </a:r>
            <a:r>
              <a:rPr lang="en-US" altLang="ko-KR" dirty="0"/>
              <a:t>, </a:t>
            </a:r>
            <a:r>
              <a:rPr lang="ko-KR" altLang="en-US" dirty="0"/>
              <a:t>그냥 하나를 여러 번 보낸 것 이였다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ED5F7-0898-47A9-8771-C7448FFE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8631A-669E-4D39-8FE5-29A8CA79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1) What is the date and time of this activity?</a:t>
            </a:r>
          </a:p>
          <a:p>
            <a:pPr marL="0" indent="0">
              <a:buNone/>
            </a:pPr>
            <a:r>
              <a:rPr lang="en-US" altLang="ko-KR" dirty="0"/>
              <a:t>2014/12/9 08:18:41(</a:t>
            </a:r>
            <a:r>
              <a:rPr lang="ko-KR" altLang="en-US" dirty="0"/>
              <a:t>대한민국 표준시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2) What is the IP address of the Windows host that gets infected?</a:t>
            </a:r>
          </a:p>
          <a:p>
            <a:pPr marL="0" indent="0">
              <a:buNone/>
            </a:pPr>
            <a:r>
              <a:rPr lang="en-US" altLang="ko-KR" dirty="0"/>
              <a:t>192.168.204.137</a:t>
            </a:r>
          </a:p>
          <a:p>
            <a:pPr marL="0" indent="0">
              <a:buNone/>
            </a:pPr>
            <a:r>
              <a:rPr lang="en-US" altLang="ko-KR" dirty="0"/>
              <a:t>3) What is the MAC address of the infected Windows host?</a:t>
            </a:r>
          </a:p>
          <a:p>
            <a:pPr marL="0" indent="0">
              <a:buNone/>
            </a:pPr>
            <a:r>
              <a:rPr lang="en-US" altLang="ko-KR" dirty="0"/>
              <a:t>00:0c:29:9d:b8:6d</a:t>
            </a:r>
          </a:p>
          <a:p>
            <a:pPr marL="0" indent="0">
              <a:buNone/>
            </a:pPr>
            <a:r>
              <a:rPr lang="en-US" altLang="ko-KR" dirty="0"/>
              <a:t>4) What is the host name of the infected Windows host?</a:t>
            </a:r>
          </a:p>
          <a:p>
            <a:pPr marL="0" indent="0">
              <a:buNone/>
            </a:pPr>
            <a:r>
              <a:rPr lang="en-US" altLang="ko-KR" dirty="0"/>
              <a:t>38NTRGDFQKR-PC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8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ED5F7-0898-47A9-8771-C7448FFE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8631A-669E-4D39-8FE5-29A8CA79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5) What is the domain name of the compromised web site?</a:t>
            </a:r>
          </a:p>
          <a:p>
            <a:pPr marL="0" indent="0">
              <a:buNone/>
            </a:pPr>
            <a:r>
              <a:rPr lang="en-US" altLang="ko-KR" dirty="0"/>
              <a:t>http://www.excelforum.com</a:t>
            </a:r>
          </a:p>
          <a:p>
            <a:pPr marL="0" indent="0">
              <a:buNone/>
            </a:pPr>
            <a:r>
              <a:rPr lang="en-US" altLang="ko-KR" dirty="0"/>
              <a:t>6) What is the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69.167.155.134</a:t>
            </a:r>
          </a:p>
          <a:p>
            <a:pPr marL="0" indent="0">
              <a:buNone/>
            </a:pPr>
            <a:r>
              <a:rPr lang="en-US" altLang="ko-KR" dirty="0"/>
              <a:t>7) What is the domain name that delivered the exploit kit (EK) and malware payload?</a:t>
            </a:r>
          </a:p>
          <a:p>
            <a:pPr marL="0" indent="0">
              <a:buNone/>
            </a:pPr>
            <a:r>
              <a:rPr lang="en-US" altLang="ko-KR" dirty="0"/>
              <a:t>http://digiwebname.in</a:t>
            </a:r>
          </a:p>
          <a:p>
            <a:pPr marL="0" indent="0">
              <a:buNone/>
            </a:pPr>
            <a:r>
              <a:rPr lang="en-US" altLang="ko-KR" dirty="0"/>
              <a:t>8) What is the IP address that delivered the EK and malware payload?</a:t>
            </a:r>
          </a:p>
          <a:p>
            <a:pPr marL="0" indent="0">
              <a:buNone/>
            </a:pPr>
            <a:r>
              <a:rPr lang="en-US" altLang="ko-KR" dirty="0"/>
              <a:t>205.234.186.111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4B3161C-380F-4288-88AC-7ED5DC079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" y="883811"/>
            <a:ext cx="9583487" cy="19338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EBAB-09D3-41D1-89D6-72F10B9BC4B6}"/>
              </a:ext>
            </a:extLst>
          </p:cNvPr>
          <p:cNvSpPr txBox="1"/>
          <p:nvPr/>
        </p:nvSpPr>
        <p:spPr>
          <a:xfrm>
            <a:off x="681135" y="3200400"/>
            <a:ext cx="947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시간은 패킷의 프레임영역</a:t>
            </a:r>
            <a:r>
              <a:rPr lang="en-US" altLang="ko-KR" dirty="0"/>
              <a:t>(</a:t>
            </a:r>
            <a:r>
              <a:rPr lang="ko-KR" altLang="en-US" dirty="0"/>
              <a:t>데이터링크 계층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와이어샤크를</a:t>
            </a:r>
            <a:r>
              <a:rPr lang="ko-KR" altLang="en-US" dirty="0"/>
              <a:t> 통해 자세히 보면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8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2C0F81A-6F79-4516-89CA-A0E2E8CFC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5" y="522514"/>
            <a:ext cx="6025384" cy="39944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9E8AA-FB4D-4682-8EFE-3228E0E7F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5" y="5126715"/>
            <a:ext cx="974543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88ADC470-F436-4A97-9890-A3422A74F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" y="626486"/>
            <a:ext cx="9573961" cy="19910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BD609-3EED-46FA-8DCD-132D120AC1CB}"/>
              </a:ext>
            </a:extLst>
          </p:cNvPr>
          <p:cNvSpPr txBox="1"/>
          <p:nvPr/>
        </p:nvSpPr>
        <p:spPr>
          <a:xfrm>
            <a:off x="867747" y="2995127"/>
            <a:ext cx="9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NBNS</a:t>
            </a:r>
            <a:r>
              <a:rPr lang="ko-KR" altLang="en-US" dirty="0"/>
              <a:t> 패킷을 보면 호스트 </a:t>
            </a:r>
            <a:r>
              <a:rPr lang="en-US" altLang="ko-KR" dirty="0"/>
              <a:t>PC</a:t>
            </a:r>
            <a:r>
              <a:rPr lang="ko-KR" altLang="en-US" dirty="0"/>
              <a:t>의 이름을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7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E1AE08-889F-4EE0-BD6E-18A5BE86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5" y="474637"/>
            <a:ext cx="9554908" cy="3829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554A2-5CDD-4C91-8CDF-23D0BC1FFA5F}"/>
              </a:ext>
            </a:extLst>
          </p:cNvPr>
          <p:cNvSpPr txBox="1"/>
          <p:nvPr/>
        </p:nvSpPr>
        <p:spPr>
          <a:xfrm>
            <a:off x="727788" y="4683967"/>
            <a:ext cx="961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사이트에 주로 접속 중 인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9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사진, 테이블, 쥐고있는이(가) 표시된 사진&#10;&#10;자동 생성된 설명">
            <a:extLst>
              <a:ext uri="{FF2B5EF4-FFF2-40B4-BE49-F238E27FC236}">
                <a16:creationId xmlns:a16="http://schemas.microsoft.com/office/drawing/2014/main" id="{A7BFC6A8-75A8-441C-99E3-6527E1D2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6" y="1868460"/>
            <a:ext cx="6782747" cy="82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6DC9A-9A20-48ED-9899-FA1519C81364}"/>
              </a:ext>
            </a:extLst>
          </p:cNvPr>
          <p:cNvSpPr txBox="1"/>
          <p:nvPr/>
        </p:nvSpPr>
        <p:spPr>
          <a:xfrm>
            <a:off x="1287624" y="3107094"/>
            <a:ext cx="677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Object</a:t>
            </a:r>
            <a:r>
              <a:rPr lang="ko-KR" altLang="en-US" dirty="0"/>
              <a:t>를 확인해보는데</a:t>
            </a:r>
            <a:r>
              <a:rPr lang="en-US" altLang="ko-KR" dirty="0"/>
              <a:t>, </a:t>
            </a:r>
            <a:r>
              <a:rPr lang="ko-KR" altLang="en-US" dirty="0"/>
              <a:t>큰 패킷을 </a:t>
            </a:r>
            <a:r>
              <a:rPr lang="en-US" altLang="ko-KR" dirty="0" err="1"/>
              <a:t>ocet</a:t>
            </a:r>
            <a:r>
              <a:rPr lang="en-US" altLang="ko-KR" dirty="0"/>
              <a:t>-stream</a:t>
            </a:r>
            <a:r>
              <a:rPr lang="ko-KR" altLang="en-US" dirty="0"/>
              <a:t>으로 </a:t>
            </a:r>
            <a:r>
              <a:rPr lang="en-US" altLang="ko-KR" dirty="0"/>
              <a:t>5</a:t>
            </a:r>
            <a:r>
              <a:rPr lang="ko-KR" altLang="en-US" dirty="0"/>
              <a:t>개나 보내는 것을 확인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2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F1C49F4-7DAF-4353-B201-360954E3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7" y="1552328"/>
            <a:ext cx="9469171" cy="1771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1724C-701D-4773-9ED8-45BB647E727C}"/>
              </a:ext>
            </a:extLst>
          </p:cNvPr>
          <p:cNvSpPr txBox="1"/>
          <p:nvPr/>
        </p:nvSpPr>
        <p:spPr>
          <a:xfrm>
            <a:off x="830424" y="3638939"/>
            <a:ext cx="945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패킷을 확인해보니 저 도메인을 확인 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1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437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Malware-Trafiic-Analysis</vt:lpstr>
      <vt:lpstr>BASIC QUESTIONS</vt:lpstr>
      <vt:lpstr>BASIC QUESTIONS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MORE ADVANCED QUESTIONS</vt:lpstr>
      <vt:lpstr>MORE ADVANCED QUESTIONS</vt:lpstr>
      <vt:lpstr>PowerPoint 프레젠테이션</vt:lpstr>
      <vt:lpstr>MORE ADVANCED QUESTIONS</vt:lpstr>
      <vt:lpstr>EXTRA QUESTIONS</vt:lpstr>
      <vt:lpstr>EXTRA QUESTIONS</vt:lpstr>
      <vt:lpstr>EXTRA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6</cp:revision>
  <dcterms:created xsi:type="dcterms:W3CDTF">2019-12-23T05:45:42Z</dcterms:created>
  <dcterms:modified xsi:type="dcterms:W3CDTF">2019-12-23T06:07:00Z</dcterms:modified>
</cp:coreProperties>
</file>