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CFF0C-FB4E-4DD4-B8A0-96866E866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D0DB67-FD57-4039-A598-7E2422B0C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D6D2D-586F-48F6-B225-53E8B6B7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7F-C833-4ED5-9C19-0B4DB6D5E2F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9785E-EB55-4B79-AF45-6FDFB436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3ADB3-5414-4810-8B49-099D9268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A26F-4AB3-4D16-93F3-C29F41F3A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0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4729-3218-40B3-B391-4B88BA7F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B513FF-4B72-4008-8205-938B7C4D0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9A2AD-47E3-4A92-BD67-5ACB85F3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7F-C833-4ED5-9C19-0B4DB6D5E2F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55D90-3AE5-4D6F-B5DF-D04F115D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3C476-0BB5-4163-9280-D1FADE05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A26F-4AB3-4D16-93F3-C29F41F3A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4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8F74E2-0127-44BF-80CE-A3770FAD9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5606D8-0812-43DF-868B-EBA35EFA2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F73BF-F8B0-4081-BF1F-FE027FD3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7F-C833-4ED5-9C19-0B4DB6D5E2F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0AD1C-5B43-4AA8-91CB-0B058DC3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931E8-F4EC-4B3E-918F-EE1843DB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A26F-4AB3-4D16-93F3-C29F41F3A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0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77392-8608-483F-9644-B7DBC4D4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E2B9F-205F-407D-BC0F-5C065DE5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1E0F0-726E-49CD-9A86-6C935E6C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7F-C833-4ED5-9C19-0B4DB6D5E2F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E99DA-78D8-4E9F-AB18-2FF76AC1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71A444-312C-4D16-8F7E-DE9CAF5D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A26F-4AB3-4D16-93F3-C29F41F3A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6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43DBD-E5ED-4E27-8EF7-79FDD609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7CCC6-BF4C-4CB3-8604-17D7227FF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5B51A-D676-4D56-AE5E-A7786034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7F-C833-4ED5-9C19-0B4DB6D5E2F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AC97-203B-4DFB-AC7C-603F0437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C3B1F-B9B0-4E06-9C89-F2D16D23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A26F-4AB3-4D16-93F3-C29F41F3A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7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0DA2C-6A99-4936-B74B-5F77E334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3D33F-A871-4AE0-B722-580BEF881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890BFA-9DF8-4A77-B06B-3910F94D0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CD3E87-A4B4-4452-80A5-8E06B434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7F-C833-4ED5-9C19-0B4DB6D5E2F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CC6B5-B58E-4B50-9CD0-1A8907ED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6D3F0-6AA5-46CC-B685-A3DE06FA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A26F-4AB3-4D16-93F3-C29F41F3A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60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D2BCD-7D04-4703-A663-D02D733B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6A782-3D5D-4831-A4EF-35D9AE737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4CB19-A833-4880-90AC-01A5CA16F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5900B2-D260-4CA7-882B-5A96E131E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B72ADC-6A0F-4625-BDE5-17D046B71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22F676-C36E-4B2B-9415-B1553CD8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7F-C833-4ED5-9C19-0B4DB6D5E2F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EEF0BD-A8B2-46D0-AF0B-DB7A4911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7CCC9B-5658-4FC1-9B04-3C548422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A26F-4AB3-4D16-93F3-C29F41F3A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8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2FF2E-6B10-47A8-B2FB-0274066C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324AEA-03B1-4D93-9D35-836506EC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7F-C833-4ED5-9C19-0B4DB6D5E2F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F843EE-72CC-4D9C-9530-EC8C7E48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C5B367-D45A-4155-93AE-EF6C9F92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A26F-4AB3-4D16-93F3-C29F41F3A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5172A3-09EE-430C-9B3D-9B89AA39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7F-C833-4ED5-9C19-0B4DB6D5E2F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EBDFE9-033C-4D7D-A865-5B12952D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FA1A6F-E3A0-4943-92DB-35D4D4D9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A26F-4AB3-4D16-93F3-C29F41F3A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0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5C785-D566-4300-A81C-85B578E3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90BB6-7205-43D9-9981-BD3EDFE68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AC2149-CDAD-4A66-80AF-D85E8C9B0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301317-5AF3-4423-A315-695576CE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7F-C833-4ED5-9C19-0B4DB6D5E2F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3A90F-D2F8-44B8-B8C4-A8369D3A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73F77-AD3E-4A44-A029-F34E7519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A26F-4AB3-4D16-93F3-C29F41F3A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1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79280-C888-4263-BA71-C427C714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B8D13F-08D8-417F-B566-EA08485E5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0724B1-0FDC-468F-8FBC-D641B7864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18240-B4C1-4897-8A75-0651BD12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7F-C833-4ED5-9C19-0B4DB6D5E2F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46EFA-8E0B-43CD-9A6C-9BF95285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D02392-52E4-4337-8B91-97A62055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A26F-4AB3-4D16-93F3-C29F41F3A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8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8EBE24-4EBE-4330-A0EC-20F3F920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982E4-C485-4F5A-9119-139F60519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27F0C-4806-4134-8854-842BD45C8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54E7F-C833-4ED5-9C19-0B4DB6D5E2F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CC943-8BF3-480D-9572-28F4FAA23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CD4EF-8236-42EA-8BDB-99DB7E223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A26F-4AB3-4D16-93F3-C29F41F3A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3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tftime.org/writeup/1594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4DC3F-6D42-454D-8BF2-E78504C27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CTF for beginners 2019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56ADC3-3B72-46AD-9AC6-14CB52310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Drive to target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51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스크린샷, 녹색이(가) 표시된 사진&#10;&#10;자동 생성된 설명">
            <a:extLst>
              <a:ext uri="{FF2B5EF4-FFF2-40B4-BE49-F238E27FC236}">
                <a16:creationId xmlns:a16="http://schemas.microsoft.com/office/drawing/2014/main" id="{52D30452-ED10-4F10-A49A-D1C1B260A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975252"/>
            <a:ext cx="6702552" cy="4004775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67A00A-C117-4509-BE6F-E0961579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문제를 보면 한 사이트의 링크가 나온다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752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CAAF882-316B-4212-943C-C97E8265D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846585"/>
            <a:ext cx="6702552" cy="226211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1006B2-5278-43AC-9BA7-DEB468EFF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사이트에 접속하면 위와 같은 화면이 나온다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571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ED908DE-A813-4A43-B43E-72768173D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276867"/>
            <a:ext cx="6702552" cy="3401545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53DE5B-9BE2-4B7E-9E6A-509AD12EC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값을 변경하고 </a:t>
            </a:r>
            <a:r>
              <a:rPr lang="en-US" altLang="ko-KR" sz="1800" dirty="0"/>
              <a:t>go</a:t>
            </a:r>
            <a:r>
              <a:rPr lang="ko-KR" altLang="en-US" sz="1800" dirty="0"/>
              <a:t>를 누르면 위의 </a:t>
            </a:r>
            <a:r>
              <a:rPr lang="en-US" altLang="ko-KR" sz="1800" dirty="0"/>
              <a:t>URL</a:t>
            </a:r>
            <a:r>
              <a:rPr lang="ko-KR" altLang="en-US" sz="1800" dirty="0"/>
              <a:t>에 변경된 값이 나온다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96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15315FA-435A-4509-8F73-AC5E9A731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285245"/>
            <a:ext cx="6702552" cy="338478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FDAEFC-04CE-4B61-AB4F-1188F4A7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URL</a:t>
            </a:r>
            <a:r>
              <a:rPr lang="ko-KR" altLang="en-US" sz="1800" dirty="0"/>
              <a:t>에 토큰 값을 지우면 초기값으로 리셋 된다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URL</a:t>
            </a:r>
            <a:r>
              <a:rPr lang="ko-KR" altLang="en-US" sz="1800" dirty="0"/>
              <a:t>에 </a:t>
            </a:r>
            <a:r>
              <a:rPr lang="en-US" altLang="ko-KR" sz="1800" dirty="0" err="1"/>
              <a:t>lat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lon</a:t>
            </a:r>
            <a:r>
              <a:rPr lang="ko-KR" altLang="en-US" sz="1800" dirty="0"/>
              <a:t>값</a:t>
            </a:r>
            <a:r>
              <a:rPr lang="en-US" altLang="ko-KR" sz="1800" dirty="0"/>
              <a:t>,token</a:t>
            </a:r>
            <a:r>
              <a:rPr lang="ko-KR" altLang="en-US" sz="1800" dirty="0"/>
              <a:t>을 가지고 </a:t>
            </a:r>
            <a:r>
              <a:rPr lang="en-US" altLang="ko-KR" sz="1800" dirty="0"/>
              <a:t>Brute Forcing</a:t>
            </a:r>
            <a:r>
              <a:rPr lang="ko-KR" altLang="en-US" sz="1800" dirty="0"/>
              <a:t>을 수행해야한다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476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2689A-344A-4FAC-AA0C-ADF48891D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172"/>
            <a:ext cx="10515600" cy="569879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내가 짠 스크립트 코드는 현재 작업 중이다</a:t>
            </a:r>
            <a:r>
              <a:rPr lang="en-US" altLang="ko-KR" dirty="0"/>
              <a:t>. </a:t>
            </a:r>
            <a:r>
              <a:rPr lang="ko-KR" altLang="en-US" dirty="0"/>
              <a:t>너무 비효율적이고 느리다</a:t>
            </a:r>
            <a:r>
              <a:rPr lang="en-US" altLang="ko-KR" dirty="0"/>
              <a:t>. </a:t>
            </a:r>
            <a:r>
              <a:rPr lang="ko-KR" altLang="en-US" dirty="0"/>
              <a:t>그 대신 일단 다른 코드의 링크를 공유한다</a:t>
            </a:r>
            <a:r>
              <a:rPr lang="en-US" altLang="ko-KR" dirty="0"/>
              <a:t>. </a:t>
            </a:r>
            <a:r>
              <a:rPr lang="ko-KR" altLang="en-US" dirty="0"/>
              <a:t>해당 코드를 사용하니 </a:t>
            </a:r>
            <a:r>
              <a:rPr lang="en-US" altLang="ko-KR" dirty="0"/>
              <a:t>Flag</a:t>
            </a:r>
            <a:r>
              <a:rPr lang="ko-KR" altLang="en-US" dirty="0"/>
              <a:t>가 출력되었다</a:t>
            </a:r>
            <a:r>
              <a:rPr lang="en-US" altLang="ko-KR" dirty="0"/>
              <a:t>. (</a:t>
            </a:r>
            <a:r>
              <a:rPr lang="ko-KR" altLang="en-US" dirty="0"/>
              <a:t>현재 작업 중인 코드를 </a:t>
            </a:r>
            <a:r>
              <a:rPr lang="en-US" altLang="ko-KR" dirty="0" err="1"/>
              <a:t>github</a:t>
            </a:r>
            <a:r>
              <a:rPr lang="ko-KR" altLang="en-US" dirty="0"/>
              <a:t>에 일단 올린다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https://ctftime.org/writeup/15945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4000" dirty="0" err="1"/>
              <a:t>Flag:CTF</a:t>
            </a:r>
            <a:r>
              <a:rPr lang="en-US" altLang="ko-KR" sz="4000" dirty="0"/>
              <a:t>{</a:t>
            </a:r>
            <a:r>
              <a:rPr lang="en-US" altLang="ko-KR" sz="4000" dirty="0" err="1"/>
              <a:t>Who_is_Tardis_Ormandy</a:t>
            </a:r>
            <a:r>
              <a:rPr lang="en-US" altLang="ko-KR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451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118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Google CTF for beginners 2019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CTF for beginners 2019</dc:title>
  <dc:creator>이준회</dc:creator>
  <cp:lastModifiedBy>이준회</cp:lastModifiedBy>
  <cp:revision>1</cp:revision>
  <dcterms:created xsi:type="dcterms:W3CDTF">2019-12-17T13:25:05Z</dcterms:created>
  <dcterms:modified xsi:type="dcterms:W3CDTF">2019-12-17T13:32:15Z</dcterms:modified>
</cp:coreProperties>
</file>