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0A28-4DE2-479C-9D6D-40524ECC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F23F89-BC21-4ED9-8002-9282E9813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951E3-928E-4C67-A9C7-89BBD49C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E55CB-8DE9-42BF-9594-57625C6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65E9-9985-4819-91F2-1AAD391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1854-F259-4BC5-8285-3D24AD0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66D3A-A5D2-47CE-8F4B-1A5E5096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A52C3-9AE0-47D7-9E53-61EF023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C497C-B6CA-4811-BDE2-C7CB5DD4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3DBB-3ED7-46E4-9AD0-79B9C32F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4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49F563-A723-4C75-B5D7-DD00BE68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62A87-358C-4F5A-AF51-030499C9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1C56-E287-4107-A78A-F11352F5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E90D-3B14-4FF3-B022-21C2195C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60B8-0A44-4D40-8AF8-CAA3E01A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24FFD-90EA-46C4-96B0-456A2317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C3287-EFF7-468B-997B-3B60DB11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322CE-6119-4133-A68A-476F5B2F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461FF-B1AA-44ED-BC69-8002D1C2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AFCBE-E61B-42D7-8B46-10E0AC1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2A6D-B9E5-49DC-A783-AAA4A93C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00745-888B-433F-991C-2D03C67B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69BD-59BC-4E72-B78C-F14E8F0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E3F7-FE02-4E89-82BA-03B01772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1D0F6-2548-48D3-BFA8-E3ED4BB7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9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0A2D-EA3B-43AC-AEA8-D5582BEA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520F4-A9B9-41E4-B73D-933EAF21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07698-4D0F-43AF-9EE0-F96E4332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33A55-DD69-48AF-A744-1E70AFA6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DCA63-B362-4BB5-AA9D-880AF62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84BC8-0096-4BD3-A71F-7246FAE2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6F8A2-B7E1-4672-AED3-A5FDB2EE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E06C-E8F1-4E4D-AEA7-9C32D7D6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BF01B-E4C5-4EFD-A577-C628FC12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46087-171F-4C92-A193-2E0861636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DDC07C-AA92-4FFF-ABF0-11A3E29E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BF8A12-42BB-4D94-ADC1-1D6F1473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4DCB2-7D9F-4AAD-B74E-433CEAEE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DDF5E-3367-47E3-AD49-B76529A4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3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1D59-993D-483A-99CA-D3605DC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5E04E-0316-42F8-BAAB-D3AE58C8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3D6AA-04BC-4E6C-96FF-8F991BA4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012E1-1C12-47FF-8B6D-AA215FE4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2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F5F0F2-2881-460C-A6F2-E1EB957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47F31-B8C7-4967-B869-9FEA2F3C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C57F4-9F5B-4B05-91D8-F75E8C0D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8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AFEC-25F0-44E2-827D-5073A1AA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CB2A4-5BE0-4E09-A95C-1F167A17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86185-E54F-475D-808E-9274F300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42660-0464-4A6E-A91F-0EB159F3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260E7-C790-44CE-B899-A03A6A95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8D8D1-3FDA-4AD6-AC9F-FB099605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3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D0CA-C59B-4FA8-8B71-C6A759A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9A2B0-7694-4876-82AA-5277E71D8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D5EE6-BA98-41E5-963F-68E83DE0E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246C4-1468-471F-9C4A-7C6CCEC2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F1BC-F56A-45E1-A0FF-0CC5B63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61876-920D-480B-9133-A5198FD7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6DF6E1-DFBC-45E2-B164-259E95E3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5269C-48C6-4E7F-A5F8-360CCB12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6A322-6FF4-4B45-8956-231CDE7B5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5536-1EC8-47FA-9B16-EFCF4AE7A0D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0DA05-FF72-4F9E-ADCA-90F80C245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8F3A-5D21-4341-97AC-4421A4C63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EE3D-189C-446C-874D-68E30996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Stack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540055EA-FBC3-4BD2-B0A5-04EDA5BB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5" y="503034"/>
            <a:ext cx="6365738" cy="5581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0C9B0-832A-41D3-A814-D8B6EB19EF1B}"/>
              </a:ext>
            </a:extLst>
          </p:cNvPr>
          <p:cNvSpPr txBox="1"/>
          <p:nvPr/>
        </p:nvSpPr>
        <p:spPr>
          <a:xfrm>
            <a:off x="7156580" y="559837"/>
            <a:ext cx="477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0xbf</a:t>
            </a:r>
            <a:r>
              <a:rPr lang="ko-KR" altLang="en-US" dirty="0"/>
              <a:t>로 시작되는 값이 들어있을 경우</a:t>
            </a:r>
            <a:r>
              <a:rPr lang="en-US" altLang="ko-KR" dirty="0"/>
              <a:t>, </a:t>
            </a:r>
            <a:r>
              <a:rPr lang="ko-KR" altLang="en-US" dirty="0"/>
              <a:t>공격이 실패하는 것을 볼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스택 영역에 있는 코드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환경변수나 </a:t>
            </a:r>
            <a:r>
              <a:rPr lang="en-US" altLang="ko-KR" dirty="0" err="1"/>
              <a:t>nop</a:t>
            </a:r>
            <a:r>
              <a:rPr lang="ko-KR" altLang="en-US" dirty="0"/>
              <a:t> </a:t>
            </a:r>
            <a:r>
              <a:rPr lang="en-US" altLang="ko-KR" dirty="0" err="1"/>
              <a:t>slep</a:t>
            </a:r>
            <a:r>
              <a:rPr lang="ko-KR" altLang="en-US" dirty="0"/>
              <a:t>기법을 이용하기 위해 </a:t>
            </a:r>
            <a:r>
              <a:rPr lang="en-US" altLang="ko-KR" dirty="0" err="1"/>
              <a:t>buffe</a:t>
            </a:r>
            <a:r>
              <a:rPr lang="ko-KR" altLang="en-US" dirty="0"/>
              <a:t>에 코드를 넣는 경우</a:t>
            </a:r>
            <a:r>
              <a:rPr lang="en-US" altLang="ko-KR" dirty="0"/>
              <a:t>)</a:t>
            </a:r>
            <a:r>
              <a:rPr lang="ko-KR" altLang="en-US" dirty="0"/>
              <a:t>를 사용시 실패하는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그러므로 최소한 </a:t>
            </a:r>
            <a:r>
              <a:rPr lang="en-US" altLang="ko-KR" dirty="0"/>
              <a:t>ret2libc</a:t>
            </a:r>
            <a:r>
              <a:rPr lang="ko-KR" altLang="en-US" dirty="0"/>
              <a:t>를 사용해야 하며</a:t>
            </a:r>
            <a:r>
              <a:rPr lang="en-US" altLang="ko-KR" dirty="0"/>
              <a:t>, </a:t>
            </a:r>
            <a:r>
              <a:rPr lang="ko-KR" altLang="en-US" dirty="0"/>
              <a:t>경우에 따라 </a:t>
            </a:r>
            <a:r>
              <a:rPr lang="en-US" altLang="ko-KR" dirty="0"/>
              <a:t>ROP</a:t>
            </a:r>
            <a:r>
              <a:rPr lang="ko-KR" altLang="en-US" dirty="0"/>
              <a:t>를 사용해야하는 것을 알 수 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ret2libc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이유는 간단한데</a:t>
            </a:r>
            <a:r>
              <a:rPr lang="en-US" altLang="ko-KR" dirty="0"/>
              <a:t>, </a:t>
            </a:r>
            <a:r>
              <a:rPr lang="ko-KR" altLang="en-US" dirty="0"/>
              <a:t>내 기억이 </a:t>
            </a:r>
            <a:r>
              <a:rPr lang="ko-KR" altLang="en-US" dirty="0" err="1"/>
              <a:t>맞다면</a:t>
            </a:r>
            <a:r>
              <a:rPr lang="ko-KR" altLang="en-US" dirty="0"/>
              <a:t> </a:t>
            </a:r>
            <a:r>
              <a:rPr lang="en-US" altLang="ko-KR" dirty="0"/>
              <a:t>stack7</a:t>
            </a:r>
            <a:r>
              <a:rPr lang="ko-KR" altLang="en-US" dirty="0"/>
              <a:t>은 </a:t>
            </a:r>
            <a:r>
              <a:rPr lang="en-US" altLang="ko-KR" dirty="0"/>
              <a:t>ROP</a:t>
            </a:r>
            <a:r>
              <a:rPr lang="ko-KR" altLang="en-US" dirty="0"/>
              <a:t>를 사용해야한다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E107E122-462F-4397-9496-1C93B24E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48" y="940163"/>
            <a:ext cx="6830378" cy="1276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F63FD-CFF1-4924-9D61-FA2CEBA23A91}"/>
              </a:ext>
            </a:extLst>
          </p:cNvPr>
          <p:cNvSpPr txBox="1"/>
          <p:nvPr/>
        </p:nvSpPr>
        <p:spPr>
          <a:xfrm>
            <a:off x="1128848" y="4527720"/>
            <a:ext cx="6811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buffer</a:t>
            </a:r>
            <a:r>
              <a:rPr lang="ko-KR" altLang="en-US" dirty="0"/>
              <a:t>의 크기를 보자</a:t>
            </a:r>
            <a:r>
              <a:rPr lang="en-US" altLang="ko-KR" dirty="0"/>
              <a:t>, </a:t>
            </a:r>
            <a:r>
              <a:rPr lang="en-US" altLang="ko-KR" dirty="0" err="1"/>
              <a:t>gdb</a:t>
            </a:r>
            <a:r>
              <a:rPr lang="ko-KR" altLang="en-US" dirty="0"/>
              <a:t>를 통해보니 마지막에 </a:t>
            </a:r>
            <a:r>
              <a:rPr lang="en-US" altLang="ko-KR" dirty="0"/>
              <a:t>0x08048505</a:t>
            </a:r>
            <a:r>
              <a:rPr lang="ko-KR" altLang="en-US" dirty="0"/>
              <a:t>란 주소를 볼 수 있다</a:t>
            </a:r>
            <a:r>
              <a:rPr lang="en-US" altLang="ko-KR" dirty="0"/>
              <a:t>. </a:t>
            </a:r>
            <a:r>
              <a:rPr lang="ko-KR" altLang="en-US" dirty="0"/>
              <a:t>확인해보면 </a:t>
            </a:r>
            <a:r>
              <a:rPr lang="en-US" altLang="ko-KR" dirty="0"/>
              <a:t>main</a:t>
            </a:r>
            <a:r>
              <a:rPr lang="ko-KR" altLang="en-US" dirty="0"/>
              <a:t>함수가 실행되는 주소다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주소가 </a:t>
            </a:r>
            <a:r>
              <a:rPr lang="en-US" altLang="ko-KR" dirty="0"/>
              <a:t>ret</a:t>
            </a:r>
            <a:r>
              <a:rPr lang="ko-KR" altLang="en-US" dirty="0"/>
              <a:t>라는 걸 알 수 있으며 바로 전의 주소는 </a:t>
            </a:r>
            <a:r>
              <a:rPr lang="en-US" altLang="ko-KR" dirty="0"/>
              <a:t>SFP</a:t>
            </a:r>
            <a:r>
              <a:rPr lang="ko-KR" altLang="en-US" dirty="0"/>
              <a:t>라는 걸 알 수 있다</a:t>
            </a:r>
            <a:r>
              <a:rPr lang="en-US" altLang="ko-KR" dirty="0"/>
              <a:t>. </a:t>
            </a:r>
            <a:r>
              <a:rPr lang="ko-KR" altLang="en-US" dirty="0"/>
              <a:t>그러므로 할당된 </a:t>
            </a:r>
            <a:r>
              <a:rPr lang="en-US" altLang="ko-KR" dirty="0"/>
              <a:t>buffer</a:t>
            </a:r>
            <a:r>
              <a:rPr lang="ko-KR" altLang="en-US" dirty="0"/>
              <a:t>의 크기는 </a:t>
            </a:r>
            <a:r>
              <a:rPr lang="en-US" altLang="ko-KR" dirty="0"/>
              <a:t>76</a:t>
            </a:r>
            <a:r>
              <a:rPr lang="ko-KR" altLang="en-US" dirty="0"/>
              <a:t>이 될 것이며</a:t>
            </a:r>
            <a:r>
              <a:rPr lang="en-US" altLang="ko-KR" dirty="0"/>
              <a:t>, Dummy</a:t>
            </a:r>
            <a:r>
              <a:rPr lang="ko-KR" altLang="en-US" dirty="0"/>
              <a:t>코드를 </a:t>
            </a:r>
            <a:r>
              <a:rPr lang="en-US" altLang="ko-KR" dirty="0"/>
              <a:t>80</a:t>
            </a:r>
            <a:r>
              <a:rPr lang="ko-KR" altLang="en-US" dirty="0"/>
              <a:t> </a:t>
            </a:r>
            <a:r>
              <a:rPr lang="en-US" altLang="ko-KR" dirty="0"/>
              <a:t>bytes</a:t>
            </a:r>
            <a:r>
              <a:rPr lang="ko-KR" altLang="en-US" dirty="0"/>
              <a:t>를 넣어야 한다는 것을 알 수 있다</a:t>
            </a:r>
            <a:r>
              <a:rPr lang="en-US" altLang="ko-KR" dirty="0"/>
              <a:t>.(</a:t>
            </a:r>
            <a:r>
              <a:rPr lang="en-US" altLang="ko-KR" dirty="0" err="1"/>
              <a:t>buffer+SFP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35C7A8-2575-4FFB-BBB1-B91ADAB2A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00" y="2838731"/>
            <a:ext cx="681132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9F603D-0811-4A8A-9EFC-97FF2B60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41" y="2554837"/>
            <a:ext cx="6887536" cy="371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F32E5-2791-4553-8ED8-375741967328}"/>
              </a:ext>
            </a:extLst>
          </p:cNvPr>
          <p:cNvSpPr txBox="1"/>
          <p:nvPr/>
        </p:nvSpPr>
        <p:spPr>
          <a:xfrm>
            <a:off x="2428041" y="4225222"/>
            <a:ext cx="68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다음은 </a:t>
            </a:r>
            <a:r>
              <a:rPr lang="en-US" altLang="ko-KR" dirty="0" err="1"/>
              <a:t>gdb</a:t>
            </a:r>
            <a:r>
              <a:rPr lang="ko-KR" altLang="en-US" dirty="0"/>
              <a:t>를 통해 위의 명령어로 </a:t>
            </a:r>
            <a:r>
              <a:rPr lang="en-US" altLang="ko-KR" dirty="0"/>
              <a:t>system</a:t>
            </a:r>
            <a:r>
              <a:rPr lang="ko-KR" altLang="en-US" dirty="0"/>
              <a:t>함수의 주소를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C1A2E8-8811-4790-81DD-A98F9D82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99" y="3026138"/>
            <a:ext cx="6839905" cy="3334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8BC5F-1D64-4209-AEA5-0F526077C02D}"/>
              </a:ext>
            </a:extLst>
          </p:cNvPr>
          <p:cNvSpPr txBox="1"/>
          <p:nvPr/>
        </p:nvSpPr>
        <p:spPr>
          <a:xfrm>
            <a:off x="2494399" y="3676261"/>
            <a:ext cx="691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다음은 </a:t>
            </a:r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ko-KR" altLang="en-US" dirty="0"/>
              <a:t>의 문자열을 주소를 구해준다</a:t>
            </a:r>
            <a:r>
              <a:rPr lang="en-US" altLang="ko-KR" dirty="0"/>
              <a:t>.</a:t>
            </a:r>
            <a:r>
              <a:rPr lang="ko-KR" altLang="en-US" dirty="0"/>
              <a:t> 여러 방법이 있겠지만 나는 해당 블로그의 코드를 이용하여 </a:t>
            </a:r>
            <a:r>
              <a:rPr lang="en-US" altLang="ko-KR" dirty="0"/>
              <a:t>system</a:t>
            </a:r>
            <a:r>
              <a:rPr lang="ko-KR" altLang="en-US" dirty="0"/>
              <a:t>함수 내부에 있는 </a:t>
            </a:r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주소를 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https://sunrinjuntae.tistory.com/43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7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B55C9C-656C-43B9-ACC1-1201DB2D707B}"/>
              </a:ext>
            </a:extLst>
          </p:cNvPr>
          <p:cNvSpPr txBox="1"/>
          <p:nvPr/>
        </p:nvSpPr>
        <p:spPr>
          <a:xfrm>
            <a:off x="729842" y="486561"/>
            <a:ext cx="10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공격코드를 구성해보자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02A7E2-132B-4011-A45C-C8608A161F5F}"/>
              </a:ext>
            </a:extLst>
          </p:cNvPr>
          <p:cNvSpPr/>
          <p:nvPr/>
        </p:nvSpPr>
        <p:spPr>
          <a:xfrm>
            <a:off x="729842" y="150162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ABBED-025D-489C-83B8-AC3AC19F06BF}"/>
              </a:ext>
            </a:extLst>
          </p:cNvPr>
          <p:cNvSpPr/>
          <p:nvPr/>
        </p:nvSpPr>
        <p:spPr>
          <a:xfrm>
            <a:off x="3003259" y="150162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A92-1990-49EA-9516-EC6646428D0C}"/>
              </a:ext>
            </a:extLst>
          </p:cNvPr>
          <p:cNvSpPr/>
          <p:nvPr/>
        </p:nvSpPr>
        <p:spPr>
          <a:xfrm>
            <a:off x="5276676" y="150162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57CC72-32F2-49B5-88A4-19F751AEA717}"/>
              </a:ext>
            </a:extLst>
          </p:cNvPr>
          <p:cNvSpPr/>
          <p:nvPr/>
        </p:nvSpPr>
        <p:spPr>
          <a:xfrm>
            <a:off x="7550093" y="150162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8D67-1412-410F-8A9B-A20BF3C20054}"/>
              </a:ext>
            </a:extLst>
          </p:cNvPr>
          <p:cNvSpPr txBox="1"/>
          <p:nvPr/>
        </p:nvSpPr>
        <p:spPr>
          <a:xfrm>
            <a:off x="796954" y="4362004"/>
            <a:ext cx="199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Dummy </a:t>
            </a:r>
            <a:r>
              <a:rPr lang="ko-KR" altLang="en-US" dirty="0"/>
              <a:t>코드</a:t>
            </a:r>
            <a:r>
              <a:rPr lang="en-US" altLang="ko-KR" dirty="0"/>
              <a:t> 80byte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buffer+SFP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C2B1F-642C-47DE-96B7-7BDDAD53D374}"/>
              </a:ext>
            </a:extLst>
          </p:cNvPr>
          <p:cNvSpPr txBox="1"/>
          <p:nvPr/>
        </p:nvSpPr>
        <p:spPr>
          <a:xfrm>
            <a:off x="3003259" y="4525482"/>
            <a:ext cx="213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시킬 </a:t>
            </a:r>
            <a:r>
              <a:rPr lang="en-US" altLang="ko-KR" dirty="0"/>
              <a:t>system</a:t>
            </a:r>
            <a:r>
              <a:rPr lang="ko-KR" altLang="en-US" dirty="0"/>
              <a:t>함수의 주소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15BEB-A3CB-41F3-AD16-0B2E40C9430F}"/>
              </a:ext>
            </a:extLst>
          </p:cNvPr>
          <p:cNvSpPr txBox="1"/>
          <p:nvPr/>
        </p:nvSpPr>
        <p:spPr>
          <a:xfrm>
            <a:off x="5276676" y="1572665"/>
            <a:ext cx="220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</a:t>
            </a:r>
            <a:r>
              <a:rPr lang="ko-KR" altLang="en-US" dirty="0"/>
              <a:t>로 실행시킬 함수의 </a:t>
            </a:r>
            <a:endParaRPr lang="en-US" altLang="ko-KR" dirty="0"/>
          </a:p>
          <a:p>
            <a:r>
              <a:rPr lang="en-US" altLang="ko-KR" dirty="0"/>
              <a:t>return address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0F7C4-6EDA-493C-B2D3-90C1B0FC251B}"/>
              </a:ext>
            </a:extLst>
          </p:cNvPr>
          <p:cNvSpPr txBox="1"/>
          <p:nvPr/>
        </p:nvSpPr>
        <p:spPr>
          <a:xfrm>
            <a:off x="7550093" y="1572665"/>
            <a:ext cx="22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</a:t>
            </a:r>
            <a:r>
              <a:rPr lang="ko-KR" altLang="en-US" dirty="0"/>
              <a:t>로 실행시킬 함수의 인자들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E2F20-8B3B-44FB-83F2-058C2AFC585E}"/>
              </a:ext>
            </a:extLst>
          </p:cNvPr>
          <p:cNvSpPr txBox="1"/>
          <p:nvPr/>
        </p:nvSpPr>
        <p:spPr>
          <a:xfrm>
            <a:off x="729842" y="3061982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상황에 맞게 다시 구성하자면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1B9186-57DA-4762-BC6A-5ACAB5670656}"/>
              </a:ext>
            </a:extLst>
          </p:cNvPr>
          <p:cNvSpPr/>
          <p:nvPr/>
        </p:nvSpPr>
        <p:spPr>
          <a:xfrm>
            <a:off x="729842" y="429096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5B787B-4D9C-43AA-A344-0BBE40AE3148}"/>
              </a:ext>
            </a:extLst>
          </p:cNvPr>
          <p:cNvSpPr/>
          <p:nvPr/>
        </p:nvSpPr>
        <p:spPr>
          <a:xfrm>
            <a:off x="3003259" y="429096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323D6-E604-48B0-875B-1C050641A998}"/>
              </a:ext>
            </a:extLst>
          </p:cNvPr>
          <p:cNvSpPr txBox="1"/>
          <p:nvPr/>
        </p:nvSpPr>
        <p:spPr>
          <a:xfrm>
            <a:off x="3145873" y="1849664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E9BAE5-E107-4D06-93B2-E5008AA01694}"/>
              </a:ext>
            </a:extLst>
          </p:cNvPr>
          <p:cNvSpPr/>
          <p:nvPr/>
        </p:nvSpPr>
        <p:spPr>
          <a:xfrm>
            <a:off x="5276676" y="429096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605E8-A525-4C57-AC04-72155889EC9A}"/>
              </a:ext>
            </a:extLst>
          </p:cNvPr>
          <p:cNvSpPr txBox="1"/>
          <p:nvPr/>
        </p:nvSpPr>
        <p:spPr>
          <a:xfrm>
            <a:off x="830510" y="1572665"/>
            <a:ext cx="199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Dummy </a:t>
            </a:r>
            <a:r>
              <a:rPr lang="ko-KR" altLang="en-US" dirty="0"/>
              <a:t>코드</a:t>
            </a:r>
            <a:r>
              <a:rPr lang="en-US" altLang="ko-KR" dirty="0"/>
              <a:t> 80byte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buffer+SFP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8E609-8368-4C8E-AEE4-CFDF87665463}"/>
              </a:ext>
            </a:extLst>
          </p:cNvPr>
          <p:cNvSpPr txBox="1"/>
          <p:nvPr/>
        </p:nvSpPr>
        <p:spPr>
          <a:xfrm>
            <a:off x="5276676" y="4639004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Dummy </a:t>
            </a:r>
            <a:r>
              <a:rPr lang="ko-KR" altLang="en-US" dirty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5A77A-914B-4443-8473-34F49AB495E2}"/>
              </a:ext>
            </a:extLst>
          </p:cNvPr>
          <p:cNvSpPr/>
          <p:nvPr/>
        </p:nvSpPr>
        <p:spPr>
          <a:xfrm>
            <a:off x="7550093" y="4290969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52B5E-5B67-4E51-881D-AB42FE36EB45}"/>
              </a:ext>
            </a:extLst>
          </p:cNvPr>
          <p:cNvSpPr txBox="1"/>
          <p:nvPr/>
        </p:nvSpPr>
        <p:spPr>
          <a:xfrm>
            <a:off x="9823509" y="1757331"/>
            <a:ext cx="208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76820-FB36-4743-A242-BA1F50807CFD}"/>
              </a:ext>
            </a:extLst>
          </p:cNvPr>
          <p:cNvSpPr txBox="1"/>
          <p:nvPr/>
        </p:nvSpPr>
        <p:spPr>
          <a:xfrm>
            <a:off x="7550093" y="4500504"/>
            <a:ext cx="227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문자열의 주소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A16E2-B66A-48D0-A3EA-BB37586B787A}"/>
              </a:ext>
            </a:extLst>
          </p:cNvPr>
          <p:cNvSpPr txBox="1"/>
          <p:nvPr/>
        </p:nvSpPr>
        <p:spPr>
          <a:xfrm>
            <a:off x="729842" y="5629013"/>
            <a:ext cx="90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참고로 </a:t>
            </a:r>
            <a:r>
              <a:rPr lang="en-US" altLang="ko-KR" dirty="0"/>
              <a:t>Dummy</a:t>
            </a:r>
            <a:r>
              <a:rPr lang="ko-KR" altLang="en-US" dirty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바이트가 아닌 </a:t>
            </a:r>
            <a:r>
              <a:rPr lang="en-US" altLang="ko-KR" dirty="0"/>
              <a:t>exit </a:t>
            </a:r>
            <a:r>
              <a:rPr lang="ko-KR" altLang="en-US" dirty="0"/>
              <a:t>함수의 주소를 넣어도 됨</a:t>
            </a:r>
            <a:r>
              <a:rPr lang="en-US" altLang="ko-KR" dirty="0"/>
              <a:t>. </a:t>
            </a:r>
            <a:r>
              <a:rPr lang="ko-KR" altLang="en-US" dirty="0"/>
              <a:t>좀 더 안정적으로 실행 시킬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7650B-1576-4FE7-9076-C61B5CA998AC}"/>
              </a:ext>
            </a:extLst>
          </p:cNvPr>
          <p:cNvSpPr txBox="1"/>
          <p:nvPr/>
        </p:nvSpPr>
        <p:spPr>
          <a:xfrm>
            <a:off x="1224792" y="1744910"/>
            <a:ext cx="79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이것을 좀 </a:t>
            </a:r>
            <a:r>
              <a:rPr lang="ko-KR" altLang="en-US"/>
              <a:t>더 구체화시켜보자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C0F4-E317-439E-91A9-9D3516945B74}"/>
              </a:ext>
            </a:extLst>
          </p:cNvPr>
          <p:cNvSpPr/>
          <p:nvPr/>
        </p:nvSpPr>
        <p:spPr>
          <a:xfrm>
            <a:off x="1224792" y="2709644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BC321-5FFF-4526-9187-234F34D3BD94}"/>
              </a:ext>
            </a:extLst>
          </p:cNvPr>
          <p:cNvSpPr/>
          <p:nvPr/>
        </p:nvSpPr>
        <p:spPr>
          <a:xfrm>
            <a:off x="8040848" y="2718033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093ED-0154-4B4A-9953-0F13DBDCB419}"/>
              </a:ext>
            </a:extLst>
          </p:cNvPr>
          <p:cNvSpPr/>
          <p:nvPr/>
        </p:nvSpPr>
        <p:spPr>
          <a:xfrm>
            <a:off x="5767431" y="2711042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2FC4D1-6C01-4D0A-A061-86249D9A3C0D}"/>
              </a:ext>
            </a:extLst>
          </p:cNvPr>
          <p:cNvSpPr/>
          <p:nvPr/>
        </p:nvSpPr>
        <p:spPr>
          <a:xfrm>
            <a:off x="3498209" y="2709644"/>
            <a:ext cx="2273417" cy="1065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058CC-3BCC-48E7-AC2B-77CF008A71CE}"/>
              </a:ext>
            </a:extLst>
          </p:cNvPr>
          <p:cNvSpPr txBox="1"/>
          <p:nvPr/>
        </p:nvSpPr>
        <p:spPr>
          <a:xfrm>
            <a:off x="1283515" y="3042890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“</a:t>
            </a:r>
            <a:r>
              <a:rPr lang="en-US" altLang="ko-KR" dirty="0"/>
              <a:t>a”*80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80B4B-1809-4680-922C-E6117FA532DD}"/>
              </a:ext>
            </a:extLst>
          </p:cNvPr>
          <p:cNvSpPr txBox="1"/>
          <p:nvPr/>
        </p:nvSpPr>
        <p:spPr>
          <a:xfrm>
            <a:off x="3500306" y="3042890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“0xb7ecffb0”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25FFA-3299-4438-970F-08C8EA709331}"/>
              </a:ext>
            </a:extLst>
          </p:cNvPr>
          <p:cNvSpPr txBox="1"/>
          <p:nvPr/>
        </p:nvSpPr>
        <p:spPr>
          <a:xfrm>
            <a:off x="5777917" y="3042890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“a”*4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58BA5-D827-46EE-BA72-60305485EC6F}"/>
              </a:ext>
            </a:extLst>
          </p:cNvPr>
          <p:cNvSpPr txBox="1"/>
          <p:nvPr/>
        </p:nvSpPr>
        <p:spPr>
          <a:xfrm>
            <a:off x="8051334" y="3066068"/>
            <a:ext cx="22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“0xb7fb63bf”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D9D0C-C9DC-44BB-9539-6960EDA8EB83}"/>
              </a:ext>
            </a:extLst>
          </p:cNvPr>
          <p:cNvSpPr txBox="1"/>
          <p:nvPr/>
        </p:nvSpPr>
        <p:spPr>
          <a:xfrm>
            <a:off x="1283515" y="4303552"/>
            <a:ext cx="90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결론은</a:t>
            </a:r>
            <a:r>
              <a:rPr lang="en-US" altLang="ko-KR" dirty="0"/>
              <a:t> </a:t>
            </a:r>
            <a:r>
              <a:rPr lang="ko-KR" altLang="en-US" dirty="0"/>
              <a:t>공격코드는 </a:t>
            </a:r>
            <a:r>
              <a:rPr lang="en-US" altLang="ko-KR" dirty="0"/>
              <a:t>print(“a”*80+”\xb0\</a:t>
            </a:r>
            <a:r>
              <a:rPr lang="en-US" altLang="ko-KR" dirty="0" err="1"/>
              <a:t>xff</a:t>
            </a:r>
            <a:r>
              <a:rPr lang="en-US" altLang="ko-KR" dirty="0"/>
              <a:t>\</a:t>
            </a:r>
            <a:r>
              <a:rPr lang="en-US" altLang="ko-KR" dirty="0" err="1"/>
              <a:t>xec</a:t>
            </a:r>
            <a:r>
              <a:rPr lang="en-US" altLang="ko-KR" dirty="0"/>
              <a:t>\xb7”+”a”*4+”\</a:t>
            </a:r>
            <a:r>
              <a:rPr lang="en-US" altLang="ko-KR" dirty="0" err="1"/>
              <a:t>xbf</a:t>
            </a:r>
            <a:r>
              <a:rPr lang="en-US" altLang="ko-KR" dirty="0"/>
              <a:t>\x63\</a:t>
            </a:r>
            <a:r>
              <a:rPr lang="en-US" altLang="ko-KR" dirty="0" err="1"/>
              <a:t>xfb</a:t>
            </a:r>
            <a:r>
              <a:rPr lang="en-US" altLang="ko-KR" dirty="0"/>
              <a:t>\xb7”)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3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음식이(가) 표시된 사진&#10;&#10;자동 생성된 설명">
            <a:extLst>
              <a:ext uri="{FF2B5EF4-FFF2-40B4-BE49-F238E27FC236}">
                <a16:creationId xmlns:a16="http://schemas.microsoft.com/office/drawing/2014/main" id="{8B9C9CAD-4F89-4BCE-8FC8-7234F3996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93" y="1485715"/>
            <a:ext cx="6858957" cy="990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73F48-D0B8-490F-B6C0-BC62FA77DAC1}"/>
              </a:ext>
            </a:extLst>
          </p:cNvPr>
          <p:cNvSpPr txBox="1"/>
          <p:nvPr/>
        </p:nvSpPr>
        <p:spPr>
          <a:xfrm>
            <a:off x="1268963" y="2733869"/>
            <a:ext cx="68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코드를 입력해본 뒤</a:t>
            </a:r>
            <a:r>
              <a:rPr lang="en-US" altLang="ko-KR" dirty="0"/>
              <a:t>, </a:t>
            </a:r>
            <a:r>
              <a:rPr lang="en-US" altLang="ko-KR" dirty="0" err="1"/>
              <a:t>whoami</a:t>
            </a:r>
            <a:r>
              <a:rPr lang="ko-KR" altLang="en-US" dirty="0"/>
              <a:t> 명령어를 사용하면 사용자가 </a:t>
            </a:r>
            <a:r>
              <a:rPr lang="en-US" altLang="ko-KR" dirty="0"/>
              <a:t>root</a:t>
            </a:r>
            <a:r>
              <a:rPr lang="ko-KR" altLang="en-US" dirty="0"/>
              <a:t>로 변경되었다는 것을 알 수 있으며</a:t>
            </a:r>
            <a:r>
              <a:rPr lang="en-US" altLang="ko-KR" dirty="0"/>
              <a:t>, </a:t>
            </a:r>
            <a:r>
              <a:rPr lang="ko-KR" altLang="en-US" dirty="0"/>
              <a:t>이는 공격이 완료되었다는 것을 의미한다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0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353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exploit-exercises Protostar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8</cp:revision>
  <dcterms:created xsi:type="dcterms:W3CDTF">2019-12-26T04:57:59Z</dcterms:created>
  <dcterms:modified xsi:type="dcterms:W3CDTF">2019-12-26T05:23:31Z</dcterms:modified>
</cp:coreProperties>
</file>