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C2415-4D4D-4E60-AE02-B119CFF3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456AA-59B1-4231-B22E-BA195CDA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1869E-D0CA-48BE-BF85-A2023086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FCD69-A41D-45CD-9FE5-0F68473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17632-5E09-4EC4-91D4-192F863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286FD-6FA0-45E9-ACA8-91D58CF6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41B8E-EBFE-4651-BC7E-BB9B1CFF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E9DC8-2C13-4E5B-B804-EFF4C3E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51022-C847-4BCF-9C57-8DD68800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D95C5-62AE-4C03-A48A-AC90A15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4A5E4B-AE93-44E4-B097-1297F9ED8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9427D-7490-428D-99A7-B882B405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8A7B1-A7E8-49EB-AAA4-D7CB9DC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90055-1F60-4FA0-AC65-00172ED1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39E7-09E1-4F96-B73F-ED2166B4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E1B6-E3B2-4439-B2DB-D467CE0E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37397-894B-4D5D-A605-517DBB1B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E5D83-90BF-480A-8A5A-626730B1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0F467-8DDB-4E87-91EB-7A4D50DB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8FACC-BB5F-4B59-B66C-051260DE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5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6E11-33B6-44C6-9919-300D1179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6E3A4-7EDC-476F-A742-92ABCE12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942BD-5B38-4DC5-BC8D-839582C3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F1BB1-D82F-4151-A549-6328EDAC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AF149-667D-467E-A695-1F7C8537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8F7A1-9DC9-4F3D-9EF8-300D0A6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7C61A-D4EC-4A8D-A650-6E418396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59AB2-F460-4AAD-B1A9-A3D8CD18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A8137-87EF-4B53-A2EE-1376576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43D42-6F5A-4FC3-923C-E17532B6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8A539-E6D0-4D9A-9303-21266CD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5A99-81B4-44D9-A7E8-9638FCC3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7446C-0F33-408C-92E6-21229317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CF895-7A60-4789-9AE2-1A4D590C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2C3DE-2474-4E0E-896E-F1DC3A094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62046C-E912-48D1-B7E8-E2F4C46F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68DD61-C1CB-4FCF-9DB0-DA976AFE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99CD6-8DB1-4A19-BA34-81870036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058DE-E04E-4056-97EA-634AFEEC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0281-9D41-46E3-A705-EEAAA287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0DDED-C9BB-48B8-B425-A38B39C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3BFA7-647D-4860-AFF5-33CD8AA5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C0C41-E4AD-42F8-84A5-EBAC25EA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6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4870EB-D6CF-4B88-8D4C-56E42A24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80DAF-BFA3-41FB-A8E7-2C0E85AF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D1BF1-2F4E-472C-8C57-C3347232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C7F3-FAB3-4C97-92A7-DE8C8FDF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848F9-3C85-4AE4-9046-FB04806D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1C38B-020D-4A43-AFB1-7E26DBF3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46EBF-C7B7-4DF5-A501-FA7D07F6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21ADB-D523-490A-911F-1D16DAD9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6670B-A767-4F70-AABE-6F60DEA2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3DAA-C913-446A-BEED-6AEE853E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AC848-F3CF-4C9A-B5B6-2DD4F5001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DB2A5-9E60-48E9-8B67-26A144072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F8E46-BCE6-4469-82AD-FCE21C07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CADE2-E125-4153-8D33-4798B0AC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475F-3CC7-4737-A71E-E620866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9708E-0B14-49D5-9CCD-A5B9E84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9A1E-CB5E-47CE-8939-5F07CA83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0275F-C0B4-46EF-AFE7-6005FEDC6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8922-FF98-49B8-96B2-338FD6472938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64442-0C63-4EEC-8CB8-7676EBAA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F9235-E794-4511-B859-37FC4FF8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B0F5-F378-493A-813E-11494D9DA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A74D-3C71-4842-A1D0-B50DA7097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HackerSchool</a:t>
            </a:r>
            <a:br>
              <a:rPr lang="en-US" altLang="ko-KR" dirty="0"/>
            </a:br>
            <a:r>
              <a:rPr lang="en-US" altLang="ko-KR" dirty="0"/>
              <a:t>FTZ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B93EB-B4DD-4D84-8299-7408B257A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 1~5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2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171C-CDC5-4095-BDB0-9CC08C7C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4</a:t>
            </a:r>
            <a:endParaRPr lang="ko-KR" altLang="en-US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494824EC-3A0C-4095-8E46-7DD71122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18" y="3429000"/>
            <a:ext cx="4372585" cy="647790"/>
          </a:xfrm>
        </p:spPr>
      </p:pic>
    </p:spTree>
    <p:extLst>
      <p:ext uri="{BB962C8B-B14F-4D97-AF65-F5344CB8AC3E}">
        <p14:creationId xmlns:p14="http://schemas.microsoft.com/office/powerpoint/2010/main" val="352505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6C31EA-5EE9-4829-8712-D67FC155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25" y="2161998"/>
            <a:ext cx="5306165" cy="126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931304-6832-47E4-A259-E1464BE777E7}"/>
              </a:ext>
            </a:extLst>
          </p:cNvPr>
          <p:cNvSpPr txBox="1"/>
          <p:nvPr/>
        </p:nvSpPr>
        <p:spPr>
          <a:xfrm>
            <a:off x="3208025" y="3816991"/>
            <a:ext cx="530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xinetd.d</a:t>
            </a:r>
            <a:r>
              <a:rPr lang="en-US" altLang="ko-KR" dirty="0"/>
              <a:t> </a:t>
            </a:r>
            <a:r>
              <a:rPr lang="ko-KR" altLang="en-US" dirty="0"/>
              <a:t>파일을 보면 </a:t>
            </a:r>
            <a:r>
              <a:rPr lang="en-US" altLang="ko-KR" dirty="0"/>
              <a:t>backdoor</a:t>
            </a:r>
            <a:r>
              <a:rPr lang="ko-KR" altLang="en-US" dirty="0"/>
              <a:t>란 파일이 있는데</a:t>
            </a:r>
            <a:r>
              <a:rPr lang="en-US" altLang="ko-KR" dirty="0"/>
              <a:t>, cat</a:t>
            </a:r>
            <a:r>
              <a:rPr lang="ko-KR" altLang="en-US" dirty="0"/>
              <a:t>으로 살펴보면 이런 내용이 있다</a:t>
            </a:r>
            <a:r>
              <a:rPr lang="en-US" altLang="ko-KR" dirty="0"/>
              <a:t>. </a:t>
            </a:r>
            <a:r>
              <a:rPr lang="ko-KR" altLang="en-US" dirty="0"/>
              <a:t>내용을 보면</a:t>
            </a:r>
            <a:r>
              <a:rPr lang="en-US" altLang="ko-KR" dirty="0"/>
              <a:t> finger </a:t>
            </a:r>
            <a:r>
              <a:rPr lang="ko-KR" altLang="en-US" dirty="0"/>
              <a:t>서비스를 실행하면 </a:t>
            </a:r>
            <a:r>
              <a:rPr lang="en-US" altLang="ko-KR" dirty="0"/>
              <a:t>server</a:t>
            </a:r>
            <a:r>
              <a:rPr lang="ko-KR" altLang="en-US" dirty="0"/>
              <a:t>의 파일</a:t>
            </a:r>
            <a:r>
              <a:rPr lang="en-US" altLang="ko-KR" dirty="0"/>
              <a:t>(/home/level4/</a:t>
            </a:r>
            <a:r>
              <a:rPr lang="en-US" altLang="ko-KR" dirty="0" err="1"/>
              <a:t>tmp</a:t>
            </a:r>
            <a:r>
              <a:rPr lang="en-US" altLang="ko-KR" dirty="0"/>
              <a:t>/backdoor)</a:t>
            </a:r>
            <a:r>
              <a:rPr lang="ko-KR" altLang="en-US" dirty="0"/>
              <a:t>이 실행되는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3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F0B84F-781D-4C5F-8FB0-71CDFD24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37" y="1064555"/>
            <a:ext cx="5106113" cy="295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DC9B2-9CBC-42D7-8E9B-2050ADBB1833}"/>
              </a:ext>
            </a:extLst>
          </p:cNvPr>
          <p:cNvSpPr txBox="1"/>
          <p:nvPr/>
        </p:nvSpPr>
        <p:spPr>
          <a:xfrm>
            <a:off x="3207383" y="4245428"/>
            <a:ext cx="514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저 </a:t>
            </a:r>
            <a:r>
              <a:rPr lang="en-US" altLang="ko-KR" dirty="0"/>
              <a:t>server</a:t>
            </a:r>
            <a:r>
              <a:rPr lang="ko-KR" altLang="en-US" dirty="0"/>
              <a:t>의 내용을 바꿔 </a:t>
            </a:r>
            <a:r>
              <a:rPr lang="ko-KR" altLang="en-US" dirty="0" err="1"/>
              <a:t>볼려고</a:t>
            </a:r>
            <a:r>
              <a:rPr lang="ko-KR" altLang="en-US" dirty="0"/>
              <a:t> 했지만 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6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D24BF-B237-411B-84D8-EBF17C1E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29" y="1065396"/>
            <a:ext cx="5239481" cy="279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B854E-2FD9-4EB2-882C-C9509AA3C11E}"/>
              </a:ext>
            </a:extLst>
          </p:cNvPr>
          <p:cNvSpPr txBox="1"/>
          <p:nvPr/>
        </p:nvSpPr>
        <p:spPr>
          <a:xfrm>
            <a:off x="3256384" y="4544008"/>
            <a:ext cx="528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직접 파일을 열어 보기로 했다</a:t>
            </a:r>
            <a:r>
              <a:rPr lang="en-US" altLang="ko-KR" dirty="0"/>
              <a:t>. Vim</a:t>
            </a:r>
            <a:r>
              <a:rPr lang="ko-KR" altLang="en-US" dirty="0"/>
              <a:t>으로 열어보니 파일이 원래 존재하지 않는 것 같다</a:t>
            </a:r>
            <a:r>
              <a:rPr lang="en-US" altLang="ko-KR" dirty="0"/>
              <a:t>. </a:t>
            </a:r>
            <a:r>
              <a:rPr lang="ko-KR" altLang="en-US" dirty="0"/>
              <a:t>그래서 위 코드를 작성하여 </a:t>
            </a:r>
            <a:r>
              <a:rPr lang="en-US" altLang="ko-KR" dirty="0"/>
              <a:t>backdoor </a:t>
            </a:r>
            <a:r>
              <a:rPr lang="ko-KR" altLang="en-US" dirty="0"/>
              <a:t>파일을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3E20A0-AA79-4A3D-B9FA-CAEF5EC0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29" y="4038362"/>
            <a:ext cx="528112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B26A7-48F8-4AC0-9023-DD642FEC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50" y="1750424"/>
            <a:ext cx="534427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BB352-1760-4ECE-A4AE-0DA48A198D1C}"/>
              </a:ext>
            </a:extLst>
          </p:cNvPr>
          <p:cNvSpPr txBox="1"/>
          <p:nvPr/>
        </p:nvSpPr>
        <p:spPr>
          <a:xfrm>
            <a:off x="3137483" y="2575420"/>
            <a:ext cx="53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finger</a:t>
            </a:r>
            <a:r>
              <a:rPr lang="ko-KR" altLang="en-US" dirty="0"/>
              <a:t>를 실행해보니 바로 되진 않았다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구글링</a:t>
            </a:r>
            <a:r>
              <a:rPr lang="ko-KR" altLang="en-US" dirty="0"/>
              <a:t> 해보니 위 스크린샷의 방식으로 실행하면 된다고 한다</a:t>
            </a:r>
            <a:r>
              <a:rPr lang="en-US" altLang="ko-KR" dirty="0"/>
              <a:t>. </a:t>
            </a:r>
            <a:r>
              <a:rPr lang="ko-KR" altLang="en-US" dirty="0"/>
              <a:t>그래서 해당 방식으로 몇 번 실행해보니 비밀번호가 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16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7C22-B078-4A7F-B7D7-54672EE9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05</a:t>
            </a:r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D1C3C5B-12DC-4501-8DC0-9C5684AF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59" y="2952683"/>
            <a:ext cx="542048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77A9EE-E128-45C1-92C4-EF9AD130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61" y="2112501"/>
            <a:ext cx="5372850" cy="55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8E53B-4BE4-480A-8EDC-CC53D64F88DB}"/>
              </a:ext>
            </a:extLst>
          </p:cNvPr>
          <p:cNvSpPr txBox="1"/>
          <p:nvPr/>
        </p:nvSpPr>
        <p:spPr>
          <a:xfrm>
            <a:off x="3212983" y="2969703"/>
            <a:ext cx="5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명령어를 실행해보니 </a:t>
            </a:r>
            <a:r>
              <a:rPr lang="en-US" altLang="ko-KR" dirty="0"/>
              <a:t>level5.tmp </a:t>
            </a:r>
            <a:r>
              <a:rPr lang="ko-KR" altLang="en-US" dirty="0"/>
              <a:t>파일을 만들어지지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3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F4E73C-C662-48D3-B20E-906EF414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7" y="2093730"/>
            <a:ext cx="5353797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34515-A40D-415D-813C-D9D54B037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7" y="2989224"/>
            <a:ext cx="5325218" cy="76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16A8-7A5F-4C96-8F14-D2E72C5182AD}"/>
              </a:ext>
            </a:extLst>
          </p:cNvPr>
          <p:cNvSpPr txBox="1"/>
          <p:nvPr/>
        </p:nvSpPr>
        <p:spPr>
          <a:xfrm>
            <a:off x="3041597" y="4060272"/>
            <a:ext cx="53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심볼릭</a:t>
            </a:r>
            <a:r>
              <a:rPr lang="ko-KR" altLang="en-US" dirty="0"/>
              <a:t> 링크로 파일을 만들었으나</a:t>
            </a:r>
            <a:r>
              <a:rPr lang="en-US" altLang="ko-KR" dirty="0"/>
              <a:t>, </a:t>
            </a:r>
            <a:r>
              <a:rPr lang="ko-KR" altLang="en-US" dirty="0"/>
              <a:t>아무것도 출력되지 않았다</a:t>
            </a:r>
            <a:r>
              <a:rPr lang="en-US" altLang="ko-KR" dirty="0"/>
              <a:t>.</a:t>
            </a:r>
            <a:r>
              <a:rPr lang="ko-KR" altLang="en-US" dirty="0" err="1"/>
              <a:t>구글링</a:t>
            </a:r>
            <a:r>
              <a:rPr lang="ko-KR" altLang="en-US" dirty="0"/>
              <a:t> 해보니 같은 방식으로 다 본 것 말곤 없었다</a:t>
            </a:r>
            <a:r>
              <a:rPr lang="en-US" altLang="ko-KR" dirty="0"/>
              <a:t>. </a:t>
            </a:r>
            <a:r>
              <a:rPr lang="ko-KR" altLang="en-US" dirty="0"/>
              <a:t>아마 문제 오류인 듯 하다</a:t>
            </a:r>
          </a:p>
        </p:txBody>
      </p:sp>
    </p:spTree>
    <p:extLst>
      <p:ext uri="{BB962C8B-B14F-4D97-AF65-F5344CB8AC3E}">
        <p14:creationId xmlns:p14="http://schemas.microsoft.com/office/powerpoint/2010/main" val="223144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CE225-3E29-4C33-A2EF-38E724B9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F4F2870-67C2-441C-9C78-1A96A10B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3234681"/>
            <a:ext cx="535379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ACE0BDFA-6543-47DF-8230-C9CB118C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49" y="2556302"/>
            <a:ext cx="5344271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BE7A4-8EE6-4814-9646-C322491FDE97}"/>
              </a:ext>
            </a:extLst>
          </p:cNvPr>
          <p:cNvSpPr txBox="1"/>
          <p:nvPr/>
        </p:nvSpPr>
        <p:spPr>
          <a:xfrm>
            <a:off x="3116221" y="3825383"/>
            <a:ext cx="533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가 걸린 파일을 찾는 명령어를 쓰면 </a:t>
            </a:r>
            <a:r>
              <a:rPr lang="en-US" altLang="ko-KR" dirty="0"/>
              <a:t>/bin/</a:t>
            </a:r>
            <a:r>
              <a:rPr lang="en-US" altLang="ko-KR" dirty="0" err="1"/>
              <a:t>ExecuteMe</a:t>
            </a:r>
            <a:r>
              <a:rPr lang="en-US" altLang="ko-KR" dirty="0"/>
              <a:t> </a:t>
            </a:r>
            <a:r>
              <a:rPr lang="ko-KR" altLang="en-US" dirty="0"/>
              <a:t>파일이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0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86906A-21B0-45AB-BB37-7D1CB9DA5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2" y="1873908"/>
            <a:ext cx="5363323" cy="100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6643D-50E3-48A6-9AD6-5B7C2C4D8C05}"/>
              </a:ext>
            </a:extLst>
          </p:cNvPr>
          <p:cNvSpPr txBox="1"/>
          <p:nvPr/>
        </p:nvSpPr>
        <p:spPr>
          <a:xfrm>
            <a:off x="3073452" y="3522863"/>
            <a:ext cx="533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파일을 실행하면 </a:t>
            </a:r>
            <a:r>
              <a:rPr lang="en-US" altLang="ko-KR" dirty="0"/>
              <a:t>level2</a:t>
            </a:r>
            <a:r>
              <a:rPr lang="ko-KR" altLang="en-US" dirty="0"/>
              <a:t>의 권한으로 쉘이 실행되며</a:t>
            </a:r>
            <a:r>
              <a:rPr lang="en-US" altLang="ko-KR" dirty="0"/>
              <a:t>, my-pass </a:t>
            </a:r>
            <a:r>
              <a:rPr lang="ko-KR" altLang="en-US" dirty="0"/>
              <a:t>명령어를 입력하면 </a:t>
            </a:r>
            <a:r>
              <a:rPr lang="en-US" altLang="ko-KR" dirty="0"/>
              <a:t>level2</a:t>
            </a:r>
            <a:r>
              <a:rPr lang="ko-KR" altLang="en-US" dirty="0"/>
              <a:t>의 비밀번호가 나온다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DF1E-BFBA-4E0C-B330-C688F169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pic>
        <p:nvPicPr>
          <p:cNvPr id="5" name="내용 개체 틀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161A26C3-64D7-4914-9345-7341095A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00" y="3076526"/>
            <a:ext cx="5306165" cy="704948"/>
          </a:xfrm>
        </p:spPr>
      </p:pic>
    </p:spTree>
    <p:extLst>
      <p:ext uri="{BB962C8B-B14F-4D97-AF65-F5344CB8AC3E}">
        <p14:creationId xmlns:p14="http://schemas.microsoft.com/office/powerpoint/2010/main" val="14641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E7CA42-8C9B-4107-81F8-BD4B992F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3" y="814979"/>
            <a:ext cx="5344271" cy="2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4AC42-C2C4-4115-9949-57E694F5A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2" y="1404860"/>
            <a:ext cx="5344271" cy="2991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D423-50CC-4DC8-83DC-471804B3A1B7}"/>
              </a:ext>
            </a:extLst>
          </p:cNvPr>
          <p:cNvSpPr txBox="1"/>
          <p:nvPr/>
        </p:nvSpPr>
        <p:spPr>
          <a:xfrm>
            <a:off x="3423863" y="4714613"/>
            <a:ext cx="534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  <a:r>
              <a:rPr lang="ko-KR" altLang="en-US" dirty="0"/>
              <a:t>의 권한이 걸린 파일을 찾으면 파일 하나가 나오는데</a:t>
            </a:r>
            <a:r>
              <a:rPr lang="en-US" altLang="ko-KR" dirty="0"/>
              <a:t>, </a:t>
            </a:r>
            <a:r>
              <a:rPr lang="ko-KR" altLang="en-US" dirty="0"/>
              <a:t>실행하면 </a:t>
            </a:r>
            <a:r>
              <a:rPr lang="en-US" altLang="ko-KR" dirty="0"/>
              <a:t>vim </a:t>
            </a:r>
            <a:r>
              <a:rPr lang="ko-KR" altLang="en-US" dirty="0"/>
              <a:t>에디터가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5494B5-753B-4B57-BD52-769341E4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0" y="1843772"/>
            <a:ext cx="5372850" cy="83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1EEAD-E755-44D6-9E7C-9D8C9EB87645}"/>
              </a:ext>
            </a:extLst>
          </p:cNvPr>
          <p:cNvSpPr txBox="1"/>
          <p:nvPr/>
        </p:nvSpPr>
        <p:spPr>
          <a:xfrm>
            <a:off x="2793534" y="3129094"/>
            <a:ext cx="53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Vim </a:t>
            </a:r>
            <a:r>
              <a:rPr lang="ko-KR" altLang="en-US" dirty="0"/>
              <a:t>에디터에서 </a:t>
            </a:r>
            <a:r>
              <a:rPr lang="en-US" altLang="ko-KR" dirty="0"/>
              <a:t>:!</a:t>
            </a:r>
            <a:r>
              <a:rPr lang="en-US" altLang="ko-KR" dirty="0" err="1"/>
              <a:t>sh</a:t>
            </a:r>
            <a:r>
              <a:rPr lang="ko-KR" altLang="en-US" dirty="0"/>
              <a:t>를 입력하고 </a:t>
            </a:r>
            <a:r>
              <a:rPr lang="en-US" altLang="ko-KR" dirty="0"/>
              <a:t>my-pass</a:t>
            </a:r>
            <a:r>
              <a:rPr lang="ko-KR" altLang="en-US" dirty="0"/>
              <a:t>를 입력하면 비밀번호가 출력된다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28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4617-1EDB-4F51-9825-5ED4343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9AD779-E41C-4C71-A309-8CB05714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1" y="1986971"/>
            <a:ext cx="4963218" cy="3810532"/>
          </a:xfrm>
        </p:spPr>
      </p:pic>
    </p:spTree>
    <p:extLst>
      <p:ext uri="{BB962C8B-B14F-4D97-AF65-F5344CB8AC3E}">
        <p14:creationId xmlns:p14="http://schemas.microsoft.com/office/powerpoint/2010/main" val="144871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F35B8F-9210-4AE1-9434-C758FD60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90" y="1801682"/>
            <a:ext cx="5220429" cy="419158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2A35F2BD-79D8-4228-9E3D-7B3E8365E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91" y="2899006"/>
            <a:ext cx="5220428" cy="657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8BE8E-78E6-416F-BA83-4299E813F760}"/>
              </a:ext>
            </a:extLst>
          </p:cNvPr>
          <p:cNvSpPr txBox="1"/>
          <p:nvPr/>
        </p:nvSpPr>
        <p:spPr>
          <a:xfrm>
            <a:off x="3099890" y="3816991"/>
            <a:ext cx="522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방식으로 </a:t>
            </a:r>
            <a:r>
              <a:rPr lang="en-US" altLang="ko-KR" dirty="0" err="1"/>
              <a:t>autodig</a:t>
            </a:r>
            <a:r>
              <a:rPr lang="ko-KR" altLang="en-US" dirty="0"/>
              <a:t>를 실행시켜주면</a:t>
            </a:r>
            <a:r>
              <a:rPr lang="en-US" altLang="ko-KR" dirty="0"/>
              <a:t>, Level 4</a:t>
            </a:r>
            <a:r>
              <a:rPr lang="ko-KR" altLang="en-US" dirty="0"/>
              <a:t>의 권한으로</a:t>
            </a:r>
            <a:r>
              <a:rPr lang="en-US" altLang="ko-KR" dirty="0"/>
              <a:t> my-pass</a:t>
            </a:r>
            <a:r>
              <a:rPr lang="ko-KR" altLang="en-US" dirty="0"/>
              <a:t>가 실행되어 비밀번호가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230</Words>
  <Application>Microsoft Office PowerPoint</Application>
  <PresentationFormat>와이드스크린</PresentationFormat>
  <Paragraphs>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HackerSchool FTZ</vt:lpstr>
      <vt:lpstr>Level 1</vt:lpstr>
      <vt:lpstr>PowerPoint 프레젠테이션</vt:lpstr>
      <vt:lpstr>PowerPoint 프레젠테이션</vt:lpstr>
      <vt:lpstr>Level 2</vt:lpstr>
      <vt:lpstr>PowerPoint 프레젠테이션</vt:lpstr>
      <vt:lpstr>PowerPoint 프레젠테이션</vt:lpstr>
      <vt:lpstr>Level 3</vt:lpstr>
      <vt:lpstr>PowerPoint 프레젠테이션</vt:lpstr>
      <vt:lpstr>Level 4</vt:lpstr>
      <vt:lpstr>PowerPoint 프레젠테이션</vt:lpstr>
      <vt:lpstr>PowerPoint 프레젠테이션</vt:lpstr>
      <vt:lpstr>PowerPoint 프레젠테이션</vt:lpstr>
      <vt:lpstr>PowerPoint 프레젠테이션</vt:lpstr>
      <vt:lpstr>Level 05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HackerSchool FTZ</dc:title>
  <dc:creator>이준회</dc:creator>
  <cp:lastModifiedBy>이준회</cp:lastModifiedBy>
  <cp:revision>3</cp:revision>
  <dcterms:created xsi:type="dcterms:W3CDTF">2020-01-03T08:31:17Z</dcterms:created>
  <dcterms:modified xsi:type="dcterms:W3CDTF">2020-01-03T08:48:28Z</dcterms:modified>
</cp:coreProperties>
</file>