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준회" initials="이" lastIdx="3" clrIdx="0">
    <p:extLst>
      <p:ext uri="{19B8F6BF-5375-455C-9EA6-DF929625EA0E}">
        <p15:presenceInfo xmlns:p15="http://schemas.microsoft.com/office/powerpoint/2012/main" userId="S::realistic20@gc.gachon.ac.kr::ccba9022-1668-4fea-96c6-47fd776df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6T12:48:51.931" idx="1">
    <p:pos x="6636" y="598"/>
    <p:text/>
    <p:extLst>
      <p:ext uri="{C676402C-5697-4E1C-873F-D02D1690AC5C}">
        <p15:threadingInfo xmlns:p15="http://schemas.microsoft.com/office/powerpoint/2012/main" timeZoneBias="-540"/>
      </p:ext>
    </p:extLst>
  </p:cm>
  <p:cm authorId="1" dt="2019-12-26T12:48:53.272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0B18E-E092-40E5-82C2-87C52CF04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42917B-359D-43D6-949F-32A372567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D93A-BD79-485F-B46D-B5142A6E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5BD-B094-4C4F-9FE6-D2BEC55AF7E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52F35-AC49-4DE2-9E39-339175E8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E4C87-E7D4-4120-B773-2753A4CF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BE3A-D53B-4670-B646-9EF849BF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F9C7D-DB65-415E-A941-FC767A03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70F2A-893D-4404-AC64-57143A2B6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1FE95-541A-42A6-A4F7-72ED51FD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5BD-B094-4C4F-9FE6-D2BEC55AF7E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AE27B-6331-4085-B162-F2F2332A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0F290-22D3-43E3-8702-B5B429F0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BE3A-D53B-4670-B646-9EF849BF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6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778224-489A-4711-967A-E9963FC06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EBC65-84D4-4194-B3BE-E751E07EF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00322-23C0-4010-B7DB-D7E81A2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5BD-B094-4C4F-9FE6-D2BEC55AF7E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E8B53-3BAE-4244-971F-6675AA8C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64D89-3FCF-496F-9557-6579D5F9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BE3A-D53B-4670-B646-9EF849BF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7836-6448-413F-9FA0-F180257E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FE677-90A8-466B-B28C-DE8B12E1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E129B-339E-438E-B691-0C458498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5BD-B094-4C4F-9FE6-D2BEC55AF7E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7D961-94E1-407C-8B70-7E425909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AF6A8-A51B-48FA-AE97-55F83E87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BE3A-D53B-4670-B646-9EF849BF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7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B8AD7-CCE7-4F38-B138-D356E6E3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B4A06-6EBA-47E2-8470-B48E27E0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CB37F-2A9E-47F0-8CBD-C51E3A24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5BD-B094-4C4F-9FE6-D2BEC55AF7E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830E4-8527-417B-9C30-3C2C0351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A678B-753E-4A86-92D2-E8D01CC3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BE3A-D53B-4670-B646-9EF849BF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5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3AAF9-9D46-4DD8-8E32-6E885BB9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162F-E97E-4A47-9499-C5B4B7BBB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9ECCE7-8203-47EE-A5F9-F0A6358FF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FD657-EA2E-4CB8-ACC6-4D0A3D75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5BD-B094-4C4F-9FE6-D2BEC55AF7E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D8090-37B0-498E-B8C1-969FD3C8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BF12A-456C-49C1-9EF8-6FF992F3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BE3A-D53B-4670-B646-9EF849BF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5131A-87D4-42F6-A462-3223CC27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7EF9A-7D8C-4DA4-B1C5-AFA0261CA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7EF7E-4DE1-4B33-A708-C2973BFA2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AFB8A2-B273-4F55-BD75-E2497151A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7365B4-6A40-42EA-AE08-EA970A99C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02DFB-AEDE-4102-B29D-36976FB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5BD-B094-4C4F-9FE6-D2BEC55AF7E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8B1A2B-9232-446D-B8D5-C3379E01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47CE29-0984-472C-A9B6-ED78A2E6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BE3A-D53B-4670-B646-9EF849BF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B8506-1998-4EDD-A23A-678F948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11A99F-E758-4FF9-83F2-CC6807A7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5BD-B094-4C4F-9FE6-D2BEC55AF7E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E04EBD-D837-4F9A-9F66-56807C8E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479D34-8774-4AC2-9168-37B635EF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BE3A-D53B-4670-B646-9EF849BF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8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EE516-3BBD-4F6E-8975-B4264CA4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5BD-B094-4C4F-9FE6-D2BEC55AF7E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578A2B-CE56-4695-9E6B-8FA185DB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943C8-9E96-4FE1-BB2D-3599E9E3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BE3A-D53B-4670-B646-9EF849BF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4EBA8-9632-4E36-8038-3733B1DB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6F273-B08C-49BE-AEF7-93C2B8E7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B9B6C-07AB-49D0-8BE2-4F64204E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BE01D-383C-4109-A868-62C3F934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5BD-B094-4C4F-9FE6-D2BEC55AF7E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D1006-67E9-4A36-8E5F-BE1CFAA4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D26F0-ABE1-4D05-86B3-7B01A330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BE3A-D53B-4670-B646-9EF849BF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3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4D5C6-6018-43B7-9086-5458E468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2AF8C5-2742-4706-AC22-60A139319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BDB18-0E5C-49A2-8945-73DD0FB8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DF1D4-135C-4C8D-A0A0-D722D969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5BD-B094-4C4F-9FE6-D2BEC55AF7E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30150B-DB52-4B55-8987-B99D1C27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06FBED-AC15-453A-8651-DDA95B20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BE3A-D53B-4670-B646-9EF849BF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3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CA2FF-C0B1-4A9E-BC61-D7FBDB33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B1FA4-4FBC-4291-B668-75C68B12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E3C20-5352-4782-B593-8BD488681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25BD-B094-4C4F-9FE6-D2BEC55AF7E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2551E-5E1E-41E0-9434-600346B11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59B94-C165-430F-8A8C-9EFDAAA16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BE3A-D53B-4670-B646-9EF849BF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2015-01-09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A1537-BBF2-46CD-B139-4B06D6CA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3D818-5DD9-4AD8-8899-26D707AB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2) What type of exploits were sent by this exploit kit? (Flash, IE, Java, Silverlight, etc.)</a:t>
            </a:r>
          </a:p>
          <a:p>
            <a:pPr marL="0" indent="0">
              <a:buNone/>
            </a:pPr>
            <a:r>
              <a:rPr lang="en-US" altLang="ko-KR" dirty="0"/>
              <a:t>Flash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97F14D-209A-4688-ABDA-492C32FAD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8794"/>
            <a:ext cx="8507012" cy="2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11FDC-03CE-43C0-B341-63BD4C67F92F}"/>
              </a:ext>
            </a:extLst>
          </p:cNvPr>
          <p:cNvSpPr txBox="1"/>
          <p:nvPr/>
        </p:nvSpPr>
        <p:spPr>
          <a:xfrm>
            <a:off x="720754" y="4331168"/>
            <a:ext cx="847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접속한 사이트 관련해서 패킷을 찾아보니</a:t>
            </a:r>
            <a:r>
              <a:rPr lang="en-US" altLang="ko-KR" dirty="0"/>
              <a:t>, flash</a:t>
            </a:r>
            <a:r>
              <a:rPr lang="ko-KR" altLang="en-US" dirty="0"/>
              <a:t>에 관련된 내용이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3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A3772-2127-4C69-B3B2-D6559ECD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13EC1-EB5B-4DD1-A585-33541EFF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Which HTTP request returned a redirect to the exploit kit?</a:t>
            </a:r>
          </a:p>
          <a:p>
            <a:pPr marL="0" indent="0">
              <a:buNone/>
            </a:pPr>
            <a:r>
              <a:rPr lang="en-US" altLang="ko-KR" dirty="0"/>
              <a:t>-POST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407F15-6011-4106-8A3E-9E16BFF57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45" y="2955531"/>
            <a:ext cx="7839168" cy="12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90DAD96-24FF-42D5-831B-20DAC2873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6" y="594881"/>
            <a:ext cx="5957847" cy="5354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C9263-EAAF-48B2-887F-C3FD56D8AA81}"/>
              </a:ext>
            </a:extLst>
          </p:cNvPr>
          <p:cNvSpPr txBox="1"/>
          <p:nvPr/>
        </p:nvSpPr>
        <p:spPr>
          <a:xfrm>
            <a:off x="7109927" y="653143"/>
            <a:ext cx="464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</a:t>
            </a:r>
            <a:r>
              <a:rPr lang="ko-KR" altLang="en-US" dirty="0"/>
              <a:t>로 전송된 패킷을 보면</a:t>
            </a:r>
            <a:r>
              <a:rPr lang="en-US" altLang="ko-KR" dirty="0"/>
              <a:t>, click</a:t>
            </a:r>
            <a:r>
              <a:rPr lang="ko-KR" altLang="en-US" dirty="0"/>
              <a:t>시 </a:t>
            </a:r>
            <a:r>
              <a:rPr lang="en-US" altLang="ko-KR" dirty="0"/>
              <a:t>malware</a:t>
            </a:r>
            <a:r>
              <a:rPr lang="ko-KR" altLang="en-US" dirty="0"/>
              <a:t>로 이동되는 링크가 있는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12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472C6-731F-49C2-AC50-0279D082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D68EA-7759-4EB9-8FE1-E3766E3B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4) In Wireshark, which </a:t>
            </a:r>
            <a:r>
              <a:rPr lang="en-US" altLang="ko-KR" dirty="0" err="1"/>
              <a:t>tcp.stream</a:t>
            </a:r>
            <a:r>
              <a:rPr lang="en-US" altLang="ko-KR" dirty="0"/>
              <a:t> contains the malware payload?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tcp.steam</a:t>
            </a:r>
            <a:r>
              <a:rPr lang="en-US" altLang="ko-KR" dirty="0"/>
              <a:t> eq 4</a:t>
            </a:r>
            <a:endParaRPr lang="ko-KR" altLang="en-US" dirty="0"/>
          </a:p>
        </p:txBody>
      </p:sp>
      <p:pic>
        <p:nvPicPr>
          <p:cNvPr id="5" name="그림 4" descr="스크린샷, 화면이(가) 표시된 사진&#10;&#10;자동 생성된 설명">
            <a:extLst>
              <a:ext uri="{FF2B5EF4-FFF2-40B4-BE49-F238E27FC236}">
                <a16:creationId xmlns:a16="http://schemas.microsoft.com/office/drawing/2014/main" id="{AC07CBAA-87A3-4C3B-A190-F78BCBAA3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4532"/>
            <a:ext cx="9459645" cy="193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1267B-0E77-4215-BDB6-96464C5A910C}"/>
              </a:ext>
            </a:extLst>
          </p:cNvPr>
          <p:cNvSpPr txBox="1"/>
          <p:nvPr/>
        </p:nvSpPr>
        <p:spPr>
          <a:xfrm>
            <a:off x="906011" y="5494789"/>
            <a:ext cx="939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Malware</a:t>
            </a:r>
            <a:r>
              <a:rPr lang="ko-KR" altLang="en-US" dirty="0"/>
              <a:t> 패킷 오른쪽 클릭 후 </a:t>
            </a:r>
            <a:r>
              <a:rPr lang="en-US" altLang="ko-KR" dirty="0"/>
              <a:t>follow-&gt;</a:t>
            </a:r>
            <a:r>
              <a:rPr lang="en-US" altLang="ko-KR" dirty="0" err="1"/>
              <a:t>tcp</a:t>
            </a:r>
            <a:r>
              <a:rPr lang="en-US" altLang="ko-KR" dirty="0"/>
              <a:t> steam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19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56B4D-361E-49B9-8509-55D9859E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2FD6E-23C7-4448-B782-F5987A4B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5) What snort events (</a:t>
            </a:r>
            <a:r>
              <a:rPr lang="en-US" altLang="ko-KR" dirty="0" err="1"/>
              <a:t>EmergingThreats</a:t>
            </a:r>
            <a:r>
              <a:rPr lang="en-US" altLang="ko-KR" dirty="0"/>
              <a:t> or VRT/</a:t>
            </a:r>
            <a:r>
              <a:rPr lang="en-US" altLang="ko-KR" dirty="0" err="1"/>
              <a:t>Talos</a:t>
            </a:r>
            <a:r>
              <a:rPr lang="en-US" altLang="ko-KR" dirty="0"/>
              <a:t>) are generated by this traffic?</a:t>
            </a:r>
            <a:endParaRPr lang="ko-KR" altLang="en-US" dirty="0"/>
          </a:p>
        </p:txBody>
      </p:sp>
      <p:pic>
        <p:nvPicPr>
          <p:cNvPr id="5" name="그림 4" descr="조류, 꽃, 나무이(가) 표시된 사진&#10;&#10;자동 생성된 설명">
            <a:extLst>
              <a:ext uri="{FF2B5EF4-FFF2-40B4-BE49-F238E27FC236}">
                <a16:creationId xmlns:a16="http://schemas.microsoft.com/office/drawing/2014/main" id="{9B0B33F0-3B7C-4202-80D7-C2148107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4113"/>
            <a:ext cx="689706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3DC06-51AF-44C2-A352-18DA52D1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21631-0BC6-41CC-B2FA-BBCB4202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6) What version of Flash player is the Windows host using?</a:t>
            </a:r>
          </a:p>
          <a:p>
            <a:pPr marL="0" indent="0">
              <a:buNone/>
            </a:pPr>
            <a:r>
              <a:rPr lang="en-US" altLang="ko-KR" dirty="0"/>
              <a:t>-11.8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96C8741-2A45-473F-B97D-ACC7E0BBB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2" y="3067713"/>
            <a:ext cx="5973009" cy="1867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D42B18-C9A2-440D-8889-800A8F7B653A}"/>
              </a:ext>
            </a:extLst>
          </p:cNvPr>
          <p:cNvSpPr txBox="1"/>
          <p:nvPr/>
        </p:nvSpPr>
        <p:spPr>
          <a:xfrm>
            <a:off x="1039528" y="5120640"/>
            <a:ext cx="101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페이지에서 봤던 패킷을 보니 </a:t>
            </a:r>
            <a:r>
              <a:rPr lang="en-US" altLang="ko-KR" dirty="0"/>
              <a:t>flash</a:t>
            </a:r>
            <a:r>
              <a:rPr lang="ko-KR" altLang="en-US" dirty="0"/>
              <a:t>버전이 </a:t>
            </a:r>
            <a:r>
              <a:rPr lang="en-US" altLang="ko-KR" dirty="0"/>
              <a:t>http </a:t>
            </a:r>
            <a:r>
              <a:rPr lang="ko-KR" altLang="en-US" dirty="0"/>
              <a:t>헤더에 있었다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1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87E35-CD8C-41A3-82D5-6AA62205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AB552-BB11-462C-851C-5A0BE8F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1) What is the date and time of this activity?</a:t>
            </a:r>
          </a:p>
          <a:p>
            <a:pPr marL="0" indent="0">
              <a:buNone/>
            </a:pPr>
            <a:r>
              <a:rPr lang="en-US" altLang="ko-KR" dirty="0"/>
              <a:t>-2015/1/6 01:24:40 (</a:t>
            </a:r>
            <a:r>
              <a:rPr lang="ko-KR" altLang="en-US" dirty="0"/>
              <a:t>대한민국 표준시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2) What is the IP address and MAC address for the Windows host that hit the exploit kit?</a:t>
            </a:r>
          </a:p>
          <a:p>
            <a:pPr marL="0" indent="0">
              <a:buNone/>
            </a:pPr>
            <a:r>
              <a:rPr lang="en-US" altLang="ko-KR" dirty="0"/>
              <a:t>-192.168.204.137, 00:0c:29:9d:b8,6d</a:t>
            </a:r>
          </a:p>
          <a:p>
            <a:pPr marL="0" indent="0">
              <a:buNone/>
            </a:pPr>
            <a:r>
              <a:rPr lang="en-US" altLang="ko-KR" dirty="0"/>
              <a:t>3) What is the domain name and IP address of the compromised web site?</a:t>
            </a:r>
          </a:p>
          <a:p>
            <a:pPr marL="0" indent="0">
              <a:buNone/>
            </a:pPr>
            <a:r>
              <a:rPr lang="en-US" altLang="ko-KR" dirty="0"/>
              <a:t>-http://www.opushangszer.hu/ 94.199.178.119</a:t>
            </a:r>
          </a:p>
          <a:p>
            <a:pPr marL="0" indent="0">
              <a:buNone/>
            </a:pPr>
            <a:r>
              <a:rPr lang="en-US" altLang="ko-KR" dirty="0"/>
              <a:t>4) What is the domain name and IP address for the exploit kit?</a:t>
            </a:r>
          </a:p>
          <a:p>
            <a:pPr marL="0" indent="0">
              <a:buNone/>
            </a:pPr>
            <a:r>
              <a:rPr lang="en-US" altLang="ko-KR" dirty="0"/>
              <a:t>-http://static.domainvertythephones.com 167.160.46.121</a:t>
            </a:r>
          </a:p>
          <a:p>
            <a:pPr marL="0" indent="0">
              <a:buNone/>
            </a:pPr>
            <a:r>
              <a:rPr lang="en-US" altLang="ko-KR" dirty="0"/>
              <a:t>5) What web browser is the Windows host using?</a:t>
            </a:r>
          </a:p>
          <a:p>
            <a:pPr marL="0" indent="0">
              <a:buNone/>
            </a:pPr>
            <a:r>
              <a:rPr lang="en-US" altLang="ko-KR" dirty="0"/>
              <a:t>-IE 8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96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B74E7E5F-9B76-41EF-8C9D-991D9595C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90" y="1371082"/>
            <a:ext cx="8849960" cy="1790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E5A20-FB51-46CC-8920-917111E5BADF}"/>
              </a:ext>
            </a:extLst>
          </p:cNvPr>
          <p:cNvSpPr txBox="1"/>
          <p:nvPr/>
        </p:nvSpPr>
        <p:spPr>
          <a:xfrm>
            <a:off x="989045" y="3601616"/>
            <a:ext cx="88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패킷의 </a:t>
            </a:r>
            <a:r>
              <a:rPr lang="en-US" altLang="ko-KR" dirty="0"/>
              <a:t>frame </a:t>
            </a:r>
            <a:r>
              <a:rPr lang="ko-KR" altLang="en-US" dirty="0"/>
              <a:t>헤더를 보면 시간을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95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6C7AC06-138F-4B72-B670-DC3714D81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33" y="852215"/>
            <a:ext cx="7468642" cy="4020111"/>
          </a:xfrm>
        </p:spPr>
      </p:pic>
    </p:spTree>
    <p:extLst>
      <p:ext uri="{BB962C8B-B14F-4D97-AF65-F5344CB8AC3E}">
        <p14:creationId xmlns:p14="http://schemas.microsoft.com/office/powerpoint/2010/main" val="352827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FAAB7CA-E349-4070-BCA7-D276B714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8" y="949421"/>
            <a:ext cx="9593014" cy="3581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5E771-7F81-4803-A139-8AD799F57EF1}"/>
              </a:ext>
            </a:extLst>
          </p:cNvPr>
          <p:cNvSpPr txBox="1"/>
          <p:nvPr/>
        </p:nvSpPr>
        <p:spPr>
          <a:xfrm>
            <a:off x="941678" y="4803006"/>
            <a:ext cx="95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r>
              <a:rPr lang="ko-KR" altLang="en-US" dirty="0"/>
              <a:t>번 패킷을 보면 해당 웹사이트에 접속 한 것을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247864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488AE28-29CA-4357-91BF-ADEBAFCFA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21" y="1004907"/>
            <a:ext cx="6935168" cy="18862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421B1-DD70-4BA7-B180-DDD6147E7A24}"/>
              </a:ext>
            </a:extLst>
          </p:cNvPr>
          <p:cNvSpPr txBox="1"/>
          <p:nvPr/>
        </p:nvSpPr>
        <p:spPr>
          <a:xfrm>
            <a:off x="950495" y="3429000"/>
            <a:ext cx="691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역시 </a:t>
            </a:r>
            <a:r>
              <a:rPr lang="en-US" altLang="ko-KR" dirty="0"/>
              <a:t>stream</a:t>
            </a:r>
            <a:r>
              <a:rPr lang="ko-KR" altLang="en-US" dirty="0"/>
              <a:t>으로 된 크기가 큰 패킷이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11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797F769-03A1-4052-807D-EAD637C16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0" y="491755"/>
            <a:ext cx="9583487" cy="3943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EFA68-82C2-481F-8CAE-7457F04A50F2}"/>
              </a:ext>
            </a:extLst>
          </p:cNvPr>
          <p:cNvSpPr txBox="1"/>
          <p:nvPr/>
        </p:nvSpPr>
        <p:spPr>
          <a:xfrm>
            <a:off x="1045029" y="4758612"/>
            <a:ext cx="95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패킷을 보면 정보를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52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9367399-934D-449F-9BF0-EA31FF36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73" y="1368489"/>
            <a:ext cx="9583487" cy="1686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B6D1F-4ED8-4944-8CAD-691CCFF3D351}"/>
              </a:ext>
            </a:extLst>
          </p:cNvPr>
          <p:cNvSpPr txBox="1"/>
          <p:nvPr/>
        </p:nvSpPr>
        <p:spPr>
          <a:xfrm>
            <a:off x="811763" y="3429000"/>
            <a:ext cx="974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헤더를 보면 사용자가 어떤 브라우저를 사용 했는지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86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6BA4-E758-4FF9-81A9-B8AAFE78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FCA1F-32DF-4BC6-B991-DC2A168F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What is the exploit kit?</a:t>
            </a:r>
          </a:p>
          <a:p>
            <a:pPr marL="0" indent="0">
              <a:buNone/>
            </a:pPr>
            <a:r>
              <a:rPr lang="en-US" altLang="ko-KR" dirty="0"/>
              <a:t>-Angler EK</a:t>
            </a:r>
            <a:endParaRPr lang="ko-KR" altLang="en-US" dirty="0"/>
          </a:p>
        </p:txBody>
      </p:sp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13174E54-87F0-4FD9-982C-4B5669F08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7" y="3158685"/>
            <a:ext cx="6706536" cy="3153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24CE1-5435-441A-805F-EA0EED978BCB}"/>
              </a:ext>
            </a:extLst>
          </p:cNvPr>
          <p:cNvSpPr txBox="1"/>
          <p:nvPr/>
        </p:nvSpPr>
        <p:spPr>
          <a:xfrm>
            <a:off x="7511143" y="1690688"/>
            <a:ext cx="42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VirusTotal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77173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338</Words>
  <Application>Microsoft Office PowerPoint</Application>
  <PresentationFormat>와이드스크린</PresentationFormat>
  <Paragraphs>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Malware-Trafiic-Analysis</vt:lpstr>
      <vt:lpstr>BASIC QUESTIONS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EXTRA QUESTIONS</vt:lpstr>
      <vt:lpstr>EXTRA QUESTIONS</vt:lpstr>
      <vt:lpstr>EXTRA QUESTIONS</vt:lpstr>
      <vt:lpstr>PowerPoint 프레젠테이션</vt:lpstr>
      <vt:lpstr>EXTRA QUESTIONS</vt:lpstr>
      <vt:lpstr>EXTRA QUESTIONS</vt:lpstr>
      <vt:lpstr>EXTRA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2</cp:revision>
  <dcterms:created xsi:type="dcterms:W3CDTF">2019-12-26T03:46:21Z</dcterms:created>
  <dcterms:modified xsi:type="dcterms:W3CDTF">2019-12-26T03:58:40Z</dcterms:modified>
</cp:coreProperties>
</file>