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2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7C35D-E3C5-41D2-A044-9C0EC240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892D9-8E43-4028-8CDC-E5E9467E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A1B7E-447E-4FA9-8445-80F11A5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1C89F-474D-4AA2-9EAE-82712029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A38E-4E8B-403C-9B1D-4D4238D3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CBEF-527F-4EFC-BBC7-975A02A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0E392-703F-4D93-840A-01BA6319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7AF05-8552-462F-8787-6A179156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51470-11F1-4A3F-AC81-A0F16AD7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0BB7-6FBE-46D0-B0C4-E08A357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A29DD-D787-4304-B8B9-A89E4FA1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00469-46F4-43E5-B111-03A5FEF3A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0CEA6-AB9F-433C-A951-E1906E5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895A0-438E-41BC-B9F2-80CB09C8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F6FD-3EE4-4B2D-A3EC-900C0EED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31F4-674F-4436-BE83-508D859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A4C5D-AE3F-4861-9F43-E5F836E0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C2C-E50C-4AB9-929D-0A20F7E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232B6-ECCE-4B97-94DD-9E1864D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00894-DACC-4084-BADC-E03D4D1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8CB1-2D88-4A85-BE99-AA9C82E6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3A65-7D5F-4BD4-9F8B-F4C871D0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0104-EB73-4A2B-AA54-3BD4A4BD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8250E-01AD-43FF-8627-B520940B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1BE73-A370-46D0-98C4-909BA52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71DF-F012-40D7-9D0E-C0A964FF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B5486-CAE0-4C3A-A35A-22363775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09C38-BDE8-43F9-BFDA-40773E1A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66821-A58E-400D-901B-6300804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D7508-8E5E-4251-B036-9C9888AB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9A07B-479E-4BF4-982D-9C196A4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6C741-B1BF-455D-B9B4-3F79799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3AA07-A1DE-4A21-8319-D70BEC2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01649-417D-49C5-9F7E-1B8EFD30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5EDAB-CF0E-4F69-AAA9-826BAE5E6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B24F3-5E1B-43AE-A0AA-03F8080A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764D1-FCA5-4F01-B943-C748B01A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B3630-4C85-4F8B-A791-7E496B7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C376C-E63B-405A-9BC3-4C7C76C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B32C-5813-4DCD-A47B-9227F95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89A827-1E22-4BD3-8E5F-7C99D34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363A2-EC30-43BD-BE56-B64B309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6F776-95E2-4E73-B153-E30CBC6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3C676-A4E2-48C7-9007-9D075EE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69E82-DCF2-441C-B7AC-E73770F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39B57-FD64-4B1A-BD99-B02CBA3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09D2-7D84-4465-A4ED-0626B701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669B-A6A5-4FAB-8EDC-7F6C202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FB39-971A-450D-8E59-D3919808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5D14-69FF-41A9-9280-F05CF2D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7AAB9-1774-4F69-B998-BCF219F3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32ED3-E97D-4771-90A9-688B310E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1B83-550F-4C20-B79D-7FA5612D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99A4-4A05-47FF-ADA4-FE8A595D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22676-C318-49C6-BABE-07E285B2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6BF55-6AE2-45EE-AAC5-137E284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C89A2-CCE8-4D76-8C08-2D48F056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2334E-4C74-4FF7-AA11-F5997106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8C01C-FA2C-45E5-81F3-CF48781E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D9710-9AFE-442C-BC99-2EC9ECD0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636BA-AC75-4DA0-BF69-0F685CC1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3335-969B-4A58-B613-551E0F7626B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8DBB5-18D6-4698-9606-AFB4928C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762BF-275C-4E2C-A89F-9880EE2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Nebula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Level00~Level03(Level03 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E4BB-E713-4881-A6B3-8BE781DA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12022C-B763-4136-9A16-E3035F56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703"/>
            <a:ext cx="6887536" cy="5643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7CE48-30FB-4E08-824C-8A2F4142F1E7}"/>
              </a:ext>
            </a:extLst>
          </p:cNvPr>
          <p:cNvSpPr txBox="1"/>
          <p:nvPr/>
        </p:nvSpPr>
        <p:spPr>
          <a:xfrm>
            <a:off x="838200" y="3223491"/>
            <a:ext cx="694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PATH </a:t>
            </a:r>
            <a:r>
              <a:rPr lang="ko-KR" altLang="en-US" dirty="0"/>
              <a:t>환경변수에 홈 폴더를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1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207B-5D21-42E9-A5A2-DE448B2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6523D0-D268-466D-A724-A0424001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5" y="2066088"/>
            <a:ext cx="6878010" cy="619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AF707-666F-49E4-8CEF-CB5FE64917A6}"/>
              </a:ext>
            </a:extLst>
          </p:cNvPr>
          <p:cNvSpPr txBox="1"/>
          <p:nvPr/>
        </p:nvSpPr>
        <p:spPr>
          <a:xfrm>
            <a:off x="970844" y="3307644"/>
            <a:ext cx="702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./flag01</a:t>
            </a:r>
            <a:r>
              <a:rPr lang="ko-KR" altLang="en-US" dirty="0"/>
              <a:t>을 실행해주면 </a:t>
            </a:r>
            <a:r>
              <a:rPr lang="en-US" altLang="ko-KR" dirty="0"/>
              <a:t>flag01</a:t>
            </a:r>
            <a:r>
              <a:rPr lang="ko-KR" altLang="en-US" dirty="0"/>
              <a:t>의 권한을 획득한 것을 확인 할 수 있으며</a:t>
            </a:r>
            <a:r>
              <a:rPr lang="en-US" altLang="ko-KR" dirty="0"/>
              <a:t>, </a:t>
            </a:r>
            <a:r>
              <a:rPr lang="en-US" altLang="ko-KR" dirty="0" err="1"/>
              <a:t>getflag</a:t>
            </a:r>
            <a:r>
              <a:rPr lang="en-US" altLang="ko-KR" dirty="0"/>
              <a:t> </a:t>
            </a:r>
            <a:r>
              <a:rPr lang="ko-KR" altLang="en-US"/>
              <a:t>실행 시 통과 된 것을 확인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6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63B31-DB4C-4D0C-9361-584B65E1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161FFC7-3E10-4A73-BB06-FE3E0625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0" y="1334277"/>
            <a:ext cx="9649244" cy="5327779"/>
          </a:xfrm>
        </p:spPr>
      </p:pic>
    </p:spTree>
    <p:extLst>
      <p:ext uri="{BB962C8B-B14F-4D97-AF65-F5344CB8AC3E}">
        <p14:creationId xmlns:p14="http://schemas.microsoft.com/office/powerpoint/2010/main" val="330617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D54079-7121-4F70-A67A-849A304F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Level 02</a:t>
            </a:r>
            <a:endParaRPr lang="ko-KR" altLang="en-US" sz="3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BE1FAC9-D913-421F-983E-AAF9F852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34439"/>
            <a:ext cx="6702552" cy="36864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F0E55A-8E5D-4ED1-9662-8BBA95D8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레벨에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17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C8D4-2B21-4D99-8CB9-D878E9DD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E95CB3-5A1A-4AAA-AF55-747EB0D3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246"/>
            <a:ext cx="8741236" cy="637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A8BB4-39B4-430A-84EA-AD4C16D1DDEB}"/>
              </a:ext>
            </a:extLst>
          </p:cNvPr>
          <p:cNvSpPr txBox="1"/>
          <p:nvPr/>
        </p:nvSpPr>
        <p:spPr>
          <a:xfrm>
            <a:off x="838200" y="2954956"/>
            <a:ext cx="874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함수가 </a:t>
            </a:r>
            <a:r>
              <a:rPr lang="en-US" altLang="ko-KR" dirty="0" err="1"/>
              <a:t>ddd</a:t>
            </a:r>
            <a:r>
              <a:rPr lang="en-US" altLang="ko-KR" dirty="0"/>
              <a:t>,/bin/</a:t>
            </a:r>
            <a:r>
              <a:rPr lang="en-US" altLang="ko-KR" dirty="0" err="1"/>
              <a:t>bash,iscool</a:t>
            </a:r>
            <a:r>
              <a:rPr lang="ko-KR" altLang="en-US" dirty="0"/>
              <a:t>을 각각 실행하여</a:t>
            </a:r>
            <a:r>
              <a:rPr lang="en-US" altLang="ko-KR" dirty="0"/>
              <a:t>, bash</a:t>
            </a:r>
            <a:r>
              <a:rPr lang="ko-KR" altLang="en-US" dirty="0"/>
              <a:t>쉘을 실행하도록 </a:t>
            </a:r>
            <a:r>
              <a:rPr lang="en-US" altLang="ko-KR" dirty="0"/>
              <a:t>USER </a:t>
            </a:r>
            <a:r>
              <a:rPr lang="ko-KR" altLang="en-US" dirty="0"/>
              <a:t>환경변수를 설정</a:t>
            </a:r>
          </a:p>
        </p:txBody>
      </p:sp>
    </p:spTree>
    <p:extLst>
      <p:ext uri="{BB962C8B-B14F-4D97-AF65-F5344CB8AC3E}">
        <p14:creationId xmlns:p14="http://schemas.microsoft.com/office/powerpoint/2010/main" val="118320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FD70-F217-46B4-9A90-EA2077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5" name="내용 개체 틀 4" descr="텔레비전이(가) 표시된 사진&#10;&#10;자동 생성된 설명">
            <a:extLst>
              <a:ext uri="{FF2B5EF4-FFF2-40B4-BE49-F238E27FC236}">
                <a16:creationId xmlns:a16="http://schemas.microsoft.com/office/drawing/2014/main" id="{070F71A5-31F3-4951-AE7F-64D5AEAB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203"/>
            <a:ext cx="6878010" cy="943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957D7-4969-477A-BF30-2040AB60A856}"/>
              </a:ext>
            </a:extLst>
          </p:cNvPr>
          <p:cNvSpPr txBox="1"/>
          <p:nvPr/>
        </p:nvSpPr>
        <p:spPr>
          <a:xfrm>
            <a:off x="838200" y="3729789"/>
            <a:ext cx="6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flag02</a:t>
            </a:r>
            <a:r>
              <a:rPr lang="ko-KR" altLang="en-US" dirty="0"/>
              <a:t>를 실행하여 권한 획득 확인</a:t>
            </a:r>
          </a:p>
        </p:txBody>
      </p:sp>
    </p:spTree>
    <p:extLst>
      <p:ext uri="{BB962C8B-B14F-4D97-AF65-F5344CB8AC3E}">
        <p14:creationId xmlns:p14="http://schemas.microsoft.com/office/powerpoint/2010/main" val="21524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EB73F-F0E3-4DC5-834E-90936525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CBB67-0568-4A02-B094-17E2D6AB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재확인 후 관련 내용 서술</a:t>
            </a:r>
          </a:p>
        </p:txBody>
      </p:sp>
    </p:spTree>
    <p:extLst>
      <p:ext uri="{BB962C8B-B14F-4D97-AF65-F5344CB8AC3E}">
        <p14:creationId xmlns:p14="http://schemas.microsoft.com/office/powerpoint/2010/main" val="33009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A49C-E04E-4A15-BC57-7DDE0DA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766A97-CE5E-45A3-92B3-D26FEECF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8" y="1690688"/>
            <a:ext cx="7956247" cy="4351338"/>
          </a:xfrm>
        </p:spPr>
      </p:pic>
    </p:spTree>
    <p:extLst>
      <p:ext uri="{BB962C8B-B14F-4D97-AF65-F5344CB8AC3E}">
        <p14:creationId xmlns:p14="http://schemas.microsoft.com/office/powerpoint/2010/main" val="10379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320FD-209C-4765-93BE-3BC3E95D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Level00</a:t>
            </a:r>
            <a:endParaRPr lang="ko-KR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D253B7C-225F-4A11-950B-746D961B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42817"/>
            <a:ext cx="6702552" cy="366964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F468AB-CE4F-4BD7-B17A-D3566327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레벨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4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93916-5C2D-4F1A-9ABF-1D3A725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365125"/>
            <a:ext cx="1041140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B115D-011C-41C3-AC2B-27317F85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1658031"/>
            <a:ext cx="6830378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0C821-ADB0-4DDE-ADB3-FE2D963980CF}"/>
              </a:ext>
            </a:extLst>
          </p:cNvPr>
          <p:cNvSpPr txBox="1"/>
          <p:nvPr/>
        </p:nvSpPr>
        <p:spPr>
          <a:xfrm>
            <a:off x="1007706" y="2565918"/>
            <a:ext cx="677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-user flag00 –perm -4000 2&gt; /dev/null</a:t>
            </a:r>
            <a:r>
              <a:rPr lang="ko-KR" altLang="en-US" dirty="0"/>
              <a:t>을 입력 시</a:t>
            </a:r>
            <a:endParaRPr lang="en-US" altLang="ko-KR" dirty="0"/>
          </a:p>
          <a:p>
            <a:r>
              <a:rPr lang="en-US" altLang="ko-KR" dirty="0"/>
              <a:t>/bin/…/flag00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rofs</a:t>
            </a:r>
            <a:r>
              <a:rPr lang="en-US" altLang="ko-KR" dirty="0"/>
              <a:t>/bin/…flag00</a:t>
            </a:r>
          </a:p>
          <a:p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7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F80E-6529-4131-91B6-0BAB421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734403-6937-4450-B277-FD904FD1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9" y="1929402"/>
            <a:ext cx="6887536" cy="352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CA439-DA4B-43C0-85C8-835A76416DC4}"/>
              </a:ext>
            </a:extLst>
          </p:cNvPr>
          <p:cNvSpPr txBox="1"/>
          <p:nvPr/>
        </p:nvSpPr>
        <p:spPr>
          <a:xfrm>
            <a:off x="942392" y="2668555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/bin/…flag00</a:t>
            </a:r>
            <a:r>
              <a:rPr lang="ko-KR" altLang="en-US" dirty="0"/>
              <a:t>를 실행시키면 끝</a:t>
            </a:r>
          </a:p>
        </p:txBody>
      </p:sp>
    </p:spTree>
    <p:extLst>
      <p:ext uri="{BB962C8B-B14F-4D97-AF65-F5344CB8AC3E}">
        <p14:creationId xmlns:p14="http://schemas.microsoft.com/office/powerpoint/2010/main" val="367497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F54E2-ACD4-4118-B0C2-DBE8D95B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0" y="8715"/>
            <a:ext cx="10515600" cy="1325563"/>
          </a:xfrm>
        </p:spPr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F497052-6647-4F06-8F78-3C3EBA09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" y="1091682"/>
            <a:ext cx="6123033" cy="5551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BBBC-D5D7-4DF1-B57D-566CB5F2CB93}"/>
              </a:ext>
            </a:extLst>
          </p:cNvPr>
          <p:cNvSpPr txBox="1"/>
          <p:nvPr/>
        </p:nvSpPr>
        <p:spPr>
          <a:xfrm>
            <a:off x="6751782" y="1091682"/>
            <a:ext cx="544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를 실행 시키며</a:t>
            </a:r>
            <a:r>
              <a:rPr lang="en-US" altLang="ko-KR" dirty="0"/>
              <a:t>, and now what?</a:t>
            </a:r>
            <a:r>
              <a:rPr lang="ko-KR" altLang="en-US" dirty="0"/>
              <a:t>을 출력되는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405415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18-008A-419C-8E48-5847183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9FE00A-F7EC-4C6F-9AE2-33FD0B54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261"/>
            <a:ext cx="6849431" cy="3000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07066-1154-47F8-B641-7B83524FA7A4}"/>
              </a:ext>
            </a:extLst>
          </p:cNvPr>
          <p:cNvSpPr txBox="1"/>
          <p:nvPr/>
        </p:nvSpPr>
        <p:spPr>
          <a:xfrm>
            <a:off x="7811911" y="2085261"/>
            <a:ext cx="42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문제에 접속</a:t>
            </a:r>
          </a:p>
        </p:txBody>
      </p:sp>
    </p:spTree>
    <p:extLst>
      <p:ext uri="{BB962C8B-B14F-4D97-AF65-F5344CB8AC3E}">
        <p14:creationId xmlns:p14="http://schemas.microsoft.com/office/powerpoint/2010/main" val="144406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DEA0-D161-4823-B5EA-F81A2179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4F223-FA99-4DD5-8668-1646440D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환경변수에 대해서 저장하고 있는 실행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 </a:t>
            </a:r>
            <a:r>
              <a:rPr lang="ko-KR" altLang="en-US" dirty="0"/>
              <a:t>명령어 환경변수 </a:t>
            </a:r>
            <a:r>
              <a:rPr lang="en-US" altLang="ko-KR" dirty="0"/>
              <a:t>PATH</a:t>
            </a:r>
            <a:r>
              <a:rPr lang="ko-KR" altLang="en-US" dirty="0"/>
              <a:t>에 있는 실행 파일</a:t>
            </a:r>
            <a:r>
              <a:rPr lang="en-US" altLang="ko-KR" dirty="0"/>
              <a:t>(</a:t>
            </a:r>
            <a:r>
              <a:rPr lang="ko-KR" altLang="en-US" dirty="0"/>
              <a:t>명령어를 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</a:t>
            </a:r>
            <a:r>
              <a:rPr lang="en-US" altLang="ko-KR" dirty="0"/>
              <a:t>echo</a:t>
            </a:r>
            <a:r>
              <a:rPr lang="ko-KR" altLang="en-US" dirty="0"/>
              <a:t>는 </a:t>
            </a:r>
            <a:r>
              <a:rPr lang="en-US" altLang="ko-KR" dirty="0"/>
              <a:t>PATH</a:t>
            </a:r>
            <a:r>
              <a:rPr lang="ko-KR" altLang="en-US" dirty="0"/>
              <a:t> 경로에 있는 명령어를 수행하므로 </a:t>
            </a:r>
            <a:r>
              <a:rPr lang="en-US" altLang="ko-KR" dirty="0"/>
              <a:t>PATH</a:t>
            </a:r>
            <a:r>
              <a:rPr lang="ko-KR" altLang="en-US" dirty="0"/>
              <a:t>에 원하는 경로를 추가하면 경로에 있는 </a:t>
            </a:r>
            <a:r>
              <a:rPr lang="en-US" altLang="ko-KR" dirty="0"/>
              <a:t>echo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208004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E139-8FE4-4AEF-87D1-5B7C0C3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노트북이(가) 표시된 사진&#10;&#10;자동 생성된 설명">
            <a:extLst>
              <a:ext uri="{FF2B5EF4-FFF2-40B4-BE49-F238E27FC236}">
                <a16:creationId xmlns:a16="http://schemas.microsoft.com/office/drawing/2014/main" id="{0E2D75C9-8349-4A4B-8FBB-83875DAD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1609471"/>
            <a:ext cx="4163006" cy="1819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6C75-7C5B-4B58-BE55-AF1ABE0FABA3}"/>
              </a:ext>
            </a:extLst>
          </p:cNvPr>
          <p:cNvSpPr txBox="1"/>
          <p:nvPr/>
        </p:nvSpPr>
        <p:spPr>
          <a:xfrm>
            <a:off x="838200" y="5328356"/>
            <a:ext cx="10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홈 폴더</a:t>
            </a:r>
            <a:r>
              <a:rPr lang="en-US" altLang="ko-KR" dirty="0"/>
              <a:t>(/home/level01)</a:t>
            </a:r>
            <a:r>
              <a:rPr lang="ko-KR" altLang="en-US" dirty="0"/>
              <a:t>에서 </a:t>
            </a:r>
            <a:r>
              <a:rPr lang="en-US" altLang="ko-KR" dirty="0" err="1"/>
              <a:t>echo.c</a:t>
            </a:r>
            <a:r>
              <a:rPr lang="ko-KR" altLang="en-US" dirty="0"/>
              <a:t>를 만든 후 </a:t>
            </a:r>
            <a:endParaRPr lang="en-US" altLang="ko-KR" dirty="0"/>
          </a:p>
          <a:p>
            <a:r>
              <a:rPr lang="ko-KR" altLang="en-US" dirty="0"/>
              <a:t>컴파일하며 </a:t>
            </a:r>
            <a:r>
              <a:rPr lang="en-US" altLang="ko-KR" dirty="0"/>
              <a:t>echo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6F7A5-BFF7-489D-9F7A-039CE251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4173862"/>
            <a:ext cx="687801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exploit-exercises Nebula</vt:lpstr>
      <vt:lpstr>Level00</vt:lpstr>
      <vt:lpstr>Level00</vt:lpstr>
      <vt:lpstr>Level00</vt:lpstr>
      <vt:lpstr>Level00</vt:lpstr>
      <vt:lpstr>Level01</vt:lpstr>
      <vt:lpstr>Level01</vt:lpstr>
      <vt:lpstr>Level 01</vt:lpstr>
      <vt:lpstr>Level01</vt:lpstr>
      <vt:lpstr>Level01</vt:lpstr>
      <vt:lpstr>Level 01</vt:lpstr>
      <vt:lpstr>Level 02</vt:lpstr>
      <vt:lpstr>Level 02</vt:lpstr>
      <vt:lpstr>Level 02</vt:lpstr>
      <vt:lpstr>Level 02</vt:lpstr>
      <vt:lpstr>Level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Nebula</dc:title>
  <dc:creator>이준회</dc:creator>
  <cp:lastModifiedBy>이준회</cp:lastModifiedBy>
  <cp:revision>1</cp:revision>
  <dcterms:created xsi:type="dcterms:W3CDTF">2019-12-17T14:15:21Z</dcterms:created>
  <dcterms:modified xsi:type="dcterms:W3CDTF">2019-12-17T14:19:09Z</dcterms:modified>
</cp:coreProperties>
</file>