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준회" initials="이" lastIdx="1" clrIdx="0">
    <p:extLst>
      <p:ext uri="{19B8F6BF-5375-455C-9EA6-DF929625EA0E}">
        <p15:presenceInfo xmlns:p15="http://schemas.microsoft.com/office/powerpoint/2012/main" userId="S::realistic20@gc.gachon.ac.kr::ccba9022-1668-4fea-96c6-47fd776df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2EDBF-DDB1-4DFD-88DF-80A9EC07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2387DA-8961-441E-862C-25A87068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EC867-A0B3-4BB2-8914-42A291F3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7B44-4CD5-4A00-AB0C-311F3DC3567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3A4A7-EE21-4F3D-88E8-AAFD6140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C081-825B-4EB7-8BBC-0B5CED07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FE6-B4E0-4904-BD9E-39BA66E8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4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6B036-9254-46D3-A942-E3F1806D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034C0-DA93-4360-84FB-10FAD47ED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D2CAC-D802-4B7A-B724-7BF4D2ED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7B44-4CD5-4A00-AB0C-311F3DC3567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0D13E-52D8-432C-B528-E6E1055F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8E1AA-B416-4766-A6EB-AD3AB146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FE6-B4E0-4904-BD9E-39BA66E8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0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A104B4-E713-4517-9784-41A507753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25E06-28D4-4A1B-A49C-811786916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F63B8-4215-4BFA-891E-11278E64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7B44-4CD5-4A00-AB0C-311F3DC3567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B490B-76AF-4B4B-B781-0BB14F2A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F502B-3303-4061-8340-B4F92154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FE6-B4E0-4904-BD9E-39BA66E8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3C390-97A1-40C9-B1AB-5088E1F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0EBCA-7D09-48AA-9909-3C6F9EC4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A4939-55FA-4B66-BF20-DA177A17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7B44-4CD5-4A00-AB0C-311F3DC3567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C2689-9836-417B-8DAF-E424CD75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1DBDD-94FC-448C-A31D-7D66F5D9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FE6-B4E0-4904-BD9E-39BA66E8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4E5A-FE93-4B5A-BE70-81F50D2C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7ABDE-7704-4546-8ED5-F1A11F59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40D41-F8E0-4221-8FCE-0F7AC357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7B44-4CD5-4A00-AB0C-311F3DC3567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ABDFB-8E3F-40AF-9A37-6DF5F7AD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CC22C-E60B-4C9C-8305-7D30CA58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FE6-B4E0-4904-BD9E-39BA66E8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2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D38FC-A8E1-4CD0-8BF1-C595D162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360E5-5F90-4218-85A8-46C81BF8F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5355D-5FD5-4F4A-B35B-359CB7B9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38C2B-1389-4919-912C-B02124F7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7B44-4CD5-4A00-AB0C-311F3DC3567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EF76D-806E-4FDF-9355-6E97818E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9622C-9DD1-4946-A3F9-3267219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FE6-B4E0-4904-BD9E-39BA66E8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5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83781-6724-4300-8F57-820A069A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6C826-907D-4429-BA94-4FABC66F7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4766-1231-4621-971F-DF742297E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358EBF-0E86-4F41-8FA5-7DDDA1F45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5C762B-2060-4C4F-9A05-0983397A5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38208E-2357-42A0-BEAB-171288ED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7B44-4CD5-4A00-AB0C-311F3DC3567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42F500-F16E-47A5-91E8-51B00EE4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E3A870-1599-41C9-B42F-23900091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FE6-B4E0-4904-BD9E-39BA66E8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9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F233-7981-4B7D-BD30-2D1FA07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5C1C7-23B5-4707-8F49-A3A3C050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7B44-4CD5-4A00-AB0C-311F3DC3567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B5CCF1-7CB5-46DA-A063-F9E5BA7F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4A4B8B-2FF0-4D6F-A17D-3C4D4A1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FE6-B4E0-4904-BD9E-39BA66E8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1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532AA8-6AF8-4F6F-A3E0-D3840ED9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7B44-4CD5-4A00-AB0C-311F3DC3567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A4B8B1-9AFA-4697-AAC0-A7F219DC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E8665-8509-4344-B4DB-F34B4303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FE6-B4E0-4904-BD9E-39BA66E8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EACA7-04C9-49A4-A4C3-BF9CF59D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B9252-DE81-4264-88EF-E3C9F0DE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1362D4-830A-4676-9D2E-051718776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538DE-8B59-4585-B9DB-3E6AFFEC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7B44-4CD5-4A00-AB0C-311F3DC3567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A1B02-8B77-40F1-A9B2-CC23DBBD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AD58A-4C12-4281-B5B3-1BF2AB02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FE6-B4E0-4904-BD9E-39BA66E8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7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7A048-F2C0-4AFC-BCE4-76A62D29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67BB8D-61A7-4379-A462-F04D68A0D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AE9BC-20BE-4F00-B4B2-D7BCBD20C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F0EB2-A0E6-4B7D-80BD-0167DCD5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7B44-4CD5-4A00-AB0C-311F3DC3567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07C9E-516D-452E-AC92-26C977A6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6003F-E296-4BB8-B99A-4D8B14B2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FE6-B4E0-4904-BD9E-39BA66E8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4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2C55D2-2EA3-4B94-A914-A619619D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F9B89-BEE2-440F-8AF2-7C3FDDEA5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10CAA-69D3-4E3A-8F4A-8B134BD38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7B44-4CD5-4A00-AB0C-311F3DC3567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114BF-4E40-43A6-841E-2703C1BE3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84B37-3AEB-4159-90B6-FF1C8B591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AFE6-B4E0-4904-BD9E-39BA66E8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72009-D4AC-4F11-AA3B-C77C931F7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exploit-exercises Nebula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59088-CA8E-440F-815F-C57F8A90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Level04~Level06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06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58FF6-84EB-41BF-A9A5-DA5C12ED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/>
              <a:t>Level 05</a:t>
            </a:r>
            <a:endParaRPr lang="ko-KR" alt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6ED4B1A-F828-48F1-97D6-72034B6AE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8" b="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D12B29-A625-42BA-A3F2-E5327A5A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접속해보니 </a:t>
            </a:r>
            <a:r>
              <a:rPr lang="en-US" altLang="ko-KR" sz="1800" dirty="0"/>
              <a:t>flag05</a:t>
            </a:r>
            <a:r>
              <a:rPr lang="ko-KR" altLang="en-US" sz="1800" dirty="0"/>
              <a:t>의 계정으로 접속하는 것이 성공하였다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353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E8FE-C6BE-4E85-8AC5-F503BDA4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06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6CE1B6-3F28-4788-97D7-F6D8DE8AD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" y="1825625"/>
            <a:ext cx="6971498" cy="4351338"/>
          </a:xfrm>
        </p:spPr>
      </p:pic>
    </p:spTree>
    <p:extLst>
      <p:ext uri="{BB962C8B-B14F-4D97-AF65-F5344CB8AC3E}">
        <p14:creationId xmlns:p14="http://schemas.microsoft.com/office/powerpoint/2010/main" val="34520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CB4EC-FA54-4A46-AAF7-80C2E1C1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06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989D5B2-AA6E-4ADA-8455-11042CE1B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13" y="2126885"/>
            <a:ext cx="6677957" cy="35247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BABE2B-80F2-4260-BB5D-78FA23FFE335}"/>
              </a:ext>
            </a:extLst>
          </p:cNvPr>
          <p:cNvSpPr txBox="1"/>
          <p:nvPr/>
        </p:nvSpPr>
        <p:spPr>
          <a:xfrm>
            <a:off x="942392" y="3004457"/>
            <a:ext cx="6764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디렉토리로 이동해보니 별 파일이 없었다</a:t>
            </a:r>
            <a:r>
              <a:rPr lang="en-US" altLang="ko-KR" dirty="0"/>
              <a:t>. </a:t>
            </a:r>
            <a:r>
              <a:rPr lang="ko-KR" altLang="en-US" dirty="0"/>
              <a:t>그러던 도중 문제의 </a:t>
            </a:r>
            <a:r>
              <a:rPr lang="en-US" altLang="ko-KR" dirty="0"/>
              <a:t>account credentials came from a legacy </a:t>
            </a:r>
            <a:r>
              <a:rPr lang="en-US" altLang="ko-KR" dirty="0" err="1"/>
              <a:t>unix</a:t>
            </a:r>
            <a:r>
              <a:rPr lang="en-US" altLang="ko-KR" dirty="0"/>
              <a:t> system.</a:t>
            </a:r>
            <a:r>
              <a:rPr lang="ko-KR" altLang="en-US" dirty="0"/>
              <a:t>을 </a:t>
            </a:r>
            <a:r>
              <a:rPr lang="ko-KR" altLang="en-US" dirty="0" err="1"/>
              <a:t>구글링</a:t>
            </a:r>
            <a:r>
              <a:rPr lang="ko-KR" altLang="en-US" dirty="0"/>
              <a:t> 해보니 옛날 유닉스 기반 운영체제는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  <a:r>
              <a:rPr lang="ko-KR" altLang="en-US" dirty="0"/>
              <a:t>에 </a:t>
            </a:r>
            <a:r>
              <a:rPr lang="en-US" altLang="ko-KR" dirty="0"/>
              <a:t>passwd</a:t>
            </a:r>
            <a:r>
              <a:rPr lang="ko-KR" altLang="en-US" dirty="0"/>
              <a:t>를 그냥 암호화해서 저장했다는 내용을 보았다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  <a:r>
              <a:rPr lang="ko-KR" altLang="en-US" dirty="0"/>
              <a:t>의 </a:t>
            </a:r>
            <a:r>
              <a:rPr lang="en-US" altLang="ko-KR" dirty="0"/>
              <a:t>flag06</a:t>
            </a:r>
            <a:r>
              <a:rPr lang="ko-KR" altLang="en-US" dirty="0"/>
              <a:t>계정 항목을 보니 비밀번호가 그대로 저장되어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16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DAC769-9F41-4C17-9BA1-A6E18E93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/>
              <a:t>Level 06</a:t>
            </a:r>
            <a:endParaRPr lang="ko-KR" alt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D3B8F7-9C08-486B-AB79-CCBB43BE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그래서 내 칼리 리눅스의 </a:t>
            </a:r>
            <a:r>
              <a:rPr lang="en-US" altLang="ko-KR" sz="1800" dirty="0"/>
              <a:t>John the ripper</a:t>
            </a:r>
            <a:r>
              <a:rPr lang="ko-KR" altLang="en-US" sz="1800" dirty="0"/>
              <a:t>를 이용해보았다</a:t>
            </a:r>
            <a:r>
              <a:rPr lang="en-US" altLang="ko-KR" sz="1800" dirty="0"/>
              <a:t>. Flag06</a:t>
            </a:r>
            <a:r>
              <a:rPr lang="ko-KR" altLang="en-US" sz="1800" dirty="0"/>
              <a:t>의 비밀번호를 그대로 입력한 뒤 </a:t>
            </a:r>
            <a:r>
              <a:rPr lang="en-US" altLang="ko-KR" sz="1800" dirty="0"/>
              <a:t>john the ripper</a:t>
            </a:r>
            <a:r>
              <a:rPr lang="ko-KR" altLang="en-US" sz="1800" dirty="0"/>
              <a:t>로 해보니 바로 비밀번호가 나왔다</a:t>
            </a:r>
            <a:r>
              <a:rPr lang="en-US" altLang="ko-KR" sz="1800" dirty="0"/>
              <a:t>(hello)</a:t>
            </a:r>
            <a:endParaRPr lang="en-US" sz="1800" dirty="0"/>
          </a:p>
        </p:txBody>
      </p:sp>
      <p:pic>
        <p:nvPicPr>
          <p:cNvPr id="7" name="그림 6" descr="텍스트, 검은색, 앉아있는, 빨간색이(가) 표시된 사진&#10;&#10;자동 생성된 설명">
            <a:extLst>
              <a:ext uri="{FF2B5EF4-FFF2-40B4-BE49-F238E27FC236}">
                <a16:creationId xmlns:a16="http://schemas.microsoft.com/office/drawing/2014/main" id="{D99D9B7F-9096-4FED-A63B-713DD8B03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6" y="1517904"/>
            <a:ext cx="6954231" cy="41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1127B-4487-4314-8DCB-74B921EF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06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7295F8-6D92-4734-836F-A55BE5F99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18" y="2051181"/>
            <a:ext cx="6754168" cy="35152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913B4-3252-4CF1-A908-1E3AC6640B85}"/>
              </a:ext>
            </a:extLst>
          </p:cNvPr>
          <p:cNvSpPr txBox="1"/>
          <p:nvPr/>
        </p:nvSpPr>
        <p:spPr>
          <a:xfrm>
            <a:off x="7868653" y="2069432"/>
            <a:ext cx="410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비밀번호를 입력하여 접속</a:t>
            </a:r>
          </a:p>
        </p:txBody>
      </p:sp>
    </p:spTree>
    <p:extLst>
      <p:ext uri="{BB962C8B-B14F-4D97-AF65-F5344CB8AC3E}">
        <p14:creationId xmlns:p14="http://schemas.microsoft.com/office/powerpoint/2010/main" val="142053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DB3D3-3C0F-4CDA-BA60-E1C2E1CF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81C9807-2A3C-4BC4-9ABB-89D0F5634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8" y="1690688"/>
            <a:ext cx="4737427" cy="4351338"/>
          </a:xfrm>
        </p:spPr>
      </p:pic>
    </p:spTree>
    <p:extLst>
      <p:ext uri="{BB962C8B-B14F-4D97-AF65-F5344CB8AC3E}">
        <p14:creationId xmlns:p14="http://schemas.microsoft.com/office/powerpoint/2010/main" val="69083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26D790-702D-420B-A378-C023842E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/>
              <a:t>Level 04</a:t>
            </a:r>
            <a:endParaRPr lang="ko-KR" alt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2108FE0-18DB-4C1E-9F91-3C451C771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" b="3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1D9675-BBF4-423E-A3B6-FACA9A678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flag04</a:t>
            </a:r>
            <a:r>
              <a:rPr lang="ko-KR" altLang="en-US" sz="1800" dirty="0"/>
              <a:t>의 디렉토리로 이동하면 두개의 파일이 있다</a:t>
            </a:r>
            <a:r>
              <a:rPr lang="en-US" altLang="ko-KR" sz="1800" dirty="0"/>
              <a:t>. token </a:t>
            </a:r>
            <a:r>
              <a:rPr lang="ko-KR" altLang="en-US" sz="1800" dirty="0"/>
              <a:t>파일을 읽도록 </a:t>
            </a:r>
            <a:r>
              <a:rPr lang="ko-KR" altLang="en-US" sz="1800" dirty="0" err="1"/>
              <a:t>해야하는데</a:t>
            </a:r>
            <a:r>
              <a:rPr lang="ko-KR" altLang="en-US" sz="1800" dirty="0"/>
              <a:t> </a:t>
            </a:r>
            <a:r>
              <a:rPr lang="en-US" altLang="ko-KR" sz="1800" dirty="0"/>
              <a:t>flag04 </a:t>
            </a:r>
            <a:r>
              <a:rPr lang="ko-KR" altLang="en-US" sz="1800" dirty="0"/>
              <a:t>파일은 </a:t>
            </a:r>
            <a:r>
              <a:rPr lang="en-US" altLang="ko-KR" sz="1800" dirty="0"/>
              <a:t>token</a:t>
            </a:r>
            <a:r>
              <a:rPr lang="ko-KR" altLang="en-US" sz="1800" dirty="0"/>
              <a:t>이 들어간 파일을 읽지 않는다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18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CE46F-9B7A-45AD-90AE-832404C7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BB35A-E38A-4B6D-9B52-F546B4772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00" y="2001961"/>
            <a:ext cx="6839905" cy="4763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9397F-8C16-4BEA-9CFA-05F891592C23}"/>
              </a:ext>
            </a:extLst>
          </p:cNvPr>
          <p:cNvSpPr txBox="1"/>
          <p:nvPr/>
        </p:nvSpPr>
        <p:spPr>
          <a:xfrm>
            <a:off x="1068100" y="2883159"/>
            <a:ext cx="68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token</a:t>
            </a:r>
            <a:r>
              <a:rPr lang="ko-KR" altLang="en-US" dirty="0"/>
              <a:t> 파일의 </a:t>
            </a:r>
            <a:r>
              <a:rPr lang="ko-KR" altLang="en-US" dirty="0" err="1"/>
              <a:t>심볼릭</a:t>
            </a:r>
            <a:r>
              <a:rPr lang="ko-KR" altLang="en-US" dirty="0"/>
              <a:t> 링크를 만든다</a:t>
            </a:r>
            <a:r>
              <a:rPr lang="en-US" altLang="ko-KR" dirty="0"/>
              <a:t>. </a:t>
            </a:r>
            <a:r>
              <a:rPr lang="ko-KR" altLang="en-US" dirty="0"/>
              <a:t>원래 </a:t>
            </a:r>
            <a:r>
              <a:rPr lang="en-US" altLang="ko-KR" dirty="0"/>
              <a:t>level04</a:t>
            </a:r>
            <a:r>
              <a:rPr lang="ko-KR" altLang="en-US" dirty="0"/>
              <a:t>에서 </a:t>
            </a:r>
            <a:r>
              <a:rPr lang="ko-KR" altLang="en-US" dirty="0" err="1"/>
              <a:t>심볼릭</a:t>
            </a:r>
            <a:r>
              <a:rPr lang="ko-KR" altLang="en-US" dirty="0"/>
              <a:t> 링크를 만들려고 했는데 권한 오류가 나왔다</a:t>
            </a:r>
            <a:r>
              <a:rPr lang="en-US" altLang="ko-KR" dirty="0"/>
              <a:t>. </a:t>
            </a:r>
            <a:r>
              <a:rPr lang="ko-KR" altLang="en-US" dirty="0"/>
              <a:t>그래서 검색해보니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폴더는 모두가 읽고 쓸 수 있으므로 그 폴더에 </a:t>
            </a:r>
            <a:r>
              <a:rPr lang="ko-KR" altLang="en-US" dirty="0" err="1"/>
              <a:t>심볼릭</a:t>
            </a:r>
            <a:r>
              <a:rPr lang="ko-KR" altLang="en-US" dirty="0"/>
              <a:t> 링크를 만들었다</a:t>
            </a:r>
            <a:r>
              <a:rPr lang="en-US" altLang="ko-KR" dirty="0"/>
              <a:t>. </a:t>
            </a:r>
            <a:r>
              <a:rPr lang="ko-KR" altLang="en-US" dirty="0"/>
              <a:t>만든 후 </a:t>
            </a:r>
            <a:r>
              <a:rPr lang="en-US" altLang="ko-KR" dirty="0"/>
              <a:t>flag04</a:t>
            </a:r>
            <a:r>
              <a:rPr lang="ko-KR" altLang="en-US" dirty="0"/>
              <a:t>파일을 실행시켜보니 뭔가 나왔다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97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8344A-2AD7-402B-90FF-EA19EF70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1DBCEF-FDA2-401E-8ECE-28000AD13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4" y="1905261"/>
            <a:ext cx="6897063" cy="7525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E9A55-9C5D-462F-9E41-6B67D6E5FEEE}"/>
              </a:ext>
            </a:extLst>
          </p:cNvPr>
          <p:cNvSpPr txBox="1"/>
          <p:nvPr/>
        </p:nvSpPr>
        <p:spPr>
          <a:xfrm>
            <a:off x="914400" y="3181739"/>
            <a:ext cx="69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문자열을 </a:t>
            </a:r>
            <a:r>
              <a:rPr lang="en-US" altLang="ko-KR" dirty="0"/>
              <a:t>flag04 </a:t>
            </a:r>
            <a:r>
              <a:rPr lang="ko-KR" altLang="en-US" dirty="0"/>
              <a:t>계정의 비밀번호로 입력해보니 성공하였다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02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CCAFD-C06F-40A7-96B9-4759C3B0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05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A7171CA-5C0D-446E-A11B-FB7415054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58" y="1758513"/>
            <a:ext cx="6238838" cy="4351338"/>
          </a:xfrm>
        </p:spPr>
      </p:pic>
    </p:spTree>
    <p:extLst>
      <p:ext uri="{BB962C8B-B14F-4D97-AF65-F5344CB8AC3E}">
        <p14:creationId xmlns:p14="http://schemas.microsoft.com/office/powerpoint/2010/main" val="23293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23406-BDDD-4069-A80C-667A5906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05</a:t>
            </a:r>
            <a:endParaRPr lang="ko-KR" altLang="en-US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CE675509-DDF2-4417-8DC8-CD112E5AB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8" y="2162578"/>
            <a:ext cx="6868484" cy="141942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74A217-EAD4-461B-BD44-AB964031F641}"/>
              </a:ext>
            </a:extLst>
          </p:cNvPr>
          <p:cNvSpPr txBox="1"/>
          <p:nvPr/>
        </p:nvSpPr>
        <p:spPr>
          <a:xfrm>
            <a:off x="914400" y="4068147"/>
            <a:ext cx="692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flag05</a:t>
            </a:r>
            <a:r>
              <a:rPr lang="ko-KR" altLang="en-US" dirty="0"/>
              <a:t>의 홈 디렉토리로 가보니 </a:t>
            </a:r>
            <a:r>
              <a:rPr lang="en-US" altLang="ko-KR" dirty="0"/>
              <a:t>.backup</a:t>
            </a:r>
            <a:r>
              <a:rPr lang="ko-KR" altLang="en-US" dirty="0"/>
              <a:t>폴더에 백업파일처럼 보이는 파일이 보였다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25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178D4-465C-447C-929D-FA1DCEF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Level05</a:t>
            </a:r>
            <a:endParaRPr lang="ko-KR" altLang="en-US" dirty="0"/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4D3F1A68-5F86-4AD2-A892-945E474E6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3" y="2138733"/>
            <a:ext cx="6858957" cy="10574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3D80AF-E31F-4779-A409-76ACD98395ED}"/>
              </a:ext>
            </a:extLst>
          </p:cNvPr>
          <p:cNvSpPr txBox="1"/>
          <p:nvPr/>
        </p:nvSpPr>
        <p:spPr>
          <a:xfrm>
            <a:off x="838200" y="3548543"/>
            <a:ext cx="7047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파일을 풀어보니 </a:t>
            </a:r>
            <a:r>
              <a:rPr lang="en-US" altLang="ko-KR" dirty="0" err="1"/>
              <a:t>ssh</a:t>
            </a:r>
            <a:r>
              <a:rPr lang="ko-KR" altLang="en-US" dirty="0"/>
              <a:t>가 관련 된 듯한 파일들이 나왔다</a:t>
            </a:r>
            <a:r>
              <a:rPr lang="en-US" altLang="ko-KR" dirty="0"/>
              <a:t>. </a:t>
            </a:r>
            <a:r>
              <a:rPr lang="ko-KR" altLang="en-US" dirty="0" err="1"/>
              <a:t>구글링해보니</a:t>
            </a:r>
            <a:r>
              <a:rPr lang="ko-KR" altLang="en-US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키 관련 파일들이며</a:t>
            </a:r>
            <a:r>
              <a:rPr lang="en-US" altLang="ko-KR" dirty="0"/>
              <a:t>, </a:t>
            </a:r>
            <a:r>
              <a:rPr lang="ko-KR" altLang="en-US" dirty="0"/>
              <a:t>해당 파일들을 홈 디렉토리의 </a:t>
            </a:r>
            <a:r>
              <a:rPr lang="en-US" altLang="ko-KR" dirty="0"/>
              <a:t>.</a:t>
            </a:r>
            <a:r>
              <a:rPr lang="en-US" altLang="ko-KR" dirty="0" err="1"/>
              <a:t>ssh</a:t>
            </a:r>
            <a:r>
              <a:rPr lang="ko-KR" altLang="en-US" dirty="0"/>
              <a:t>로 옮기면 해당 키의 계정으로 접속이 가능하다고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33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D9034-B8D1-4D0E-91AC-4F820E2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998AC5-29E7-4618-9E74-CF74F2CB0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76" y="1979265"/>
            <a:ext cx="6468378" cy="2857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2A4C6-64B9-4058-A25B-6799887B4381}"/>
              </a:ext>
            </a:extLst>
          </p:cNvPr>
          <p:cNvSpPr txBox="1"/>
          <p:nvPr/>
        </p:nvSpPr>
        <p:spPr>
          <a:xfrm>
            <a:off x="905069" y="2789853"/>
            <a:ext cx="646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</a:t>
            </a:r>
            <a:r>
              <a:rPr lang="en-US" altLang="ko-KR" dirty="0"/>
              <a:t>level05</a:t>
            </a:r>
            <a:r>
              <a:rPr lang="ko-KR" altLang="en-US" dirty="0"/>
              <a:t>의 홈 디렉토리로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관련 파일들을 옮긴 뒤</a:t>
            </a:r>
            <a:r>
              <a:rPr lang="en-US" altLang="ko-KR" dirty="0"/>
              <a:t>, </a:t>
            </a:r>
            <a:r>
              <a:rPr lang="ko-KR" altLang="en-US" dirty="0"/>
              <a:t>위의 명령어로 </a:t>
            </a:r>
            <a:r>
              <a:rPr lang="en-US" altLang="ko-KR" dirty="0" err="1"/>
              <a:t>ssh</a:t>
            </a:r>
            <a:r>
              <a:rPr lang="ko-KR" altLang="en-US" dirty="0"/>
              <a:t>를 접속하였다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68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252</Words>
  <Application>Microsoft Office PowerPoint</Application>
  <PresentationFormat>와이드스크린</PresentationFormat>
  <Paragraphs>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테마</vt:lpstr>
      <vt:lpstr>exploit-exercises Nebula</vt:lpstr>
      <vt:lpstr>Level 04</vt:lpstr>
      <vt:lpstr>Level 04</vt:lpstr>
      <vt:lpstr>Level04</vt:lpstr>
      <vt:lpstr>Level 04</vt:lpstr>
      <vt:lpstr>Level 05</vt:lpstr>
      <vt:lpstr>Level 05</vt:lpstr>
      <vt:lpstr>Level05</vt:lpstr>
      <vt:lpstr>Level 05</vt:lpstr>
      <vt:lpstr>Level 05</vt:lpstr>
      <vt:lpstr>Level 06</vt:lpstr>
      <vt:lpstr>Level 06</vt:lpstr>
      <vt:lpstr>Level 06</vt:lpstr>
      <vt:lpstr>Level 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exploit-exercises Nebula</dc:title>
  <dc:creator>이준회</dc:creator>
  <cp:lastModifiedBy>이준회</cp:lastModifiedBy>
  <cp:revision>1</cp:revision>
  <dcterms:created xsi:type="dcterms:W3CDTF">2019-12-19T12:31:41Z</dcterms:created>
  <dcterms:modified xsi:type="dcterms:W3CDTF">2019-12-19T12:34:21Z</dcterms:modified>
</cp:coreProperties>
</file>