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180387-C6BE-4CA6-AB2B-7D7BCE4B96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C854B8-CDE1-4168-9538-B38C04681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7C5E9F-944E-4EDF-9917-E6ADEDE02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3B52-818E-45C1-8C2C-62198E6B1F31}" type="datetimeFigureOut">
              <a:rPr lang="ko-KR" altLang="en-US" smtClean="0"/>
              <a:t>2020-01-11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46AD49-ED21-4CC2-8AC6-311BBD8EF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798D12-724C-4A0B-9876-3CEBD77AA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3251-4DCE-45C2-8D17-D7C7CFFB6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039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DEF4A3-D4BD-42B6-B77C-4DEF62F7F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0CB6AF-0569-4FF9-B0AF-552154AEB6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3EB936-B455-4740-B5C5-C2AFC30A8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3B52-818E-45C1-8C2C-62198E6B1F31}" type="datetimeFigureOut">
              <a:rPr lang="ko-KR" altLang="en-US" smtClean="0"/>
              <a:t>2020-01-11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A999A4-B6D6-4899-B7AF-6BBED651A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CB92AE-368B-4E7E-ABB9-F6F555B71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3251-4DCE-45C2-8D17-D7C7CFFB6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716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75E0935-8A33-41D6-BC32-D31E763CD8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C0FE95-A75E-4E1C-AE03-AF75648115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E684C0-0150-458C-8B92-C48B468FB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3B52-818E-45C1-8C2C-62198E6B1F31}" type="datetimeFigureOut">
              <a:rPr lang="ko-KR" altLang="en-US" smtClean="0"/>
              <a:t>2020-01-11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1854AD-366B-41D2-9CC6-B16C51575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D5E18E-DBCE-4B54-B62A-A902A61C9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3251-4DCE-45C2-8D17-D7C7CFFB6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805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8D15E0-34D3-4A18-B12B-B5A119C75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060890-73CB-4831-8F56-7F34475B6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B0650E-50EC-4B04-904B-0E5A0C02D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3B52-818E-45C1-8C2C-62198E6B1F31}" type="datetimeFigureOut">
              <a:rPr lang="ko-KR" altLang="en-US" smtClean="0"/>
              <a:t>2020-01-11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CD6230-2213-4227-9C17-6F5BCB4A0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967A12-1987-406E-A0E6-FDE525A05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3251-4DCE-45C2-8D17-D7C7CFFB6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207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6BB95C-5FC8-49CB-AAE5-EFEF5110A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6DE9EE-550A-4EEB-B3BE-C5E804A99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AA414C-5952-4A7E-9514-28CB020B1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3B52-818E-45C1-8C2C-62198E6B1F31}" type="datetimeFigureOut">
              <a:rPr lang="ko-KR" altLang="en-US" smtClean="0"/>
              <a:t>2020-01-11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794A4A-9A1E-4231-B870-79BCF87F5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736673-74F2-4B70-A62B-30DA9503C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3251-4DCE-45C2-8D17-D7C7CFFB6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387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8346EB-72FA-46E9-AC8A-38A6E0E67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ADD031-F187-4C37-AA4D-0882E7C0B0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2AE6C8-4AAC-4372-9EF6-C4BFBF198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2BDC42-1B1D-42E3-ACC8-1CFC7D0C0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3B52-818E-45C1-8C2C-62198E6B1F31}" type="datetimeFigureOut">
              <a:rPr lang="ko-KR" altLang="en-US" smtClean="0"/>
              <a:t>2020-01-11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91E93F-6A3F-4F37-805B-E53866083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E735D1-31D4-4904-8BB3-9D105B32B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3251-4DCE-45C2-8D17-D7C7CFFB6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631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F83D63-08C0-446B-A4A9-F7332F65F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1CFACE-79A7-49A3-A99D-8CA7D0402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E26A73-8795-4472-97FF-16EAB8CC79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B67B921-B0A6-45AA-9939-685E933EA2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F4347F-1FB5-487D-B9E3-F7031A5B1A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EBC38E-093A-4506-A293-F4989B031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3B52-818E-45C1-8C2C-62198E6B1F31}" type="datetimeFigureOut">
              <a:rPr lang="ko-KR" altLang="en-US" smtClean="0"/>
              <a:t>2020-01-11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2232EF-A33D-47DA-8E3F-C4B86625A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6BC70F7-0DA8-4AB2-AA3F-DC8FAEB5B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3251-4DCE-45C2-8D17-D7C7CFFB6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243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EDE23A-24C5-4639-8561-BFA84A4B9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D2A945-3220-4F40-B745-250CA4C12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3B52-818E-45C1-8C2C-62198E6B1F31}" type="datetimeFigureOut">
              <a:rPr lang="ko-KR" altLang="en-US" smtClean="0"/>
              <a:t>2020-01-11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C41BCB-07CE-420D-AE00-5D5BB2DCF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6AE5070-BA80-46B1-A6E6-224726F22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3251-4DCE-45C2-8D17-D7C7CFFB6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816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FC40D4A-EC34-445C-93E5-7FF515841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3B52-818E-45C1-8C2C-62198E6B1F31}" type="datetimeFigureOut">
              <a:rPr lang="ko-KR" altLang="en-US" smtClean="0"/>
              <a:t>2020-01-11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E4497F-0322-49BC-AD06-B2E2870EE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E68195-C943-46B6-A16B-ACB5E4E85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3251-4DCE-45C2-8D17-D7C7CFFB6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503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84AED8-7774-46CA-8D6F-3A753014A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3BFC76-FE66-4A7F-9D80-A93D98BC1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408F51-2DDF-4058-878E-004605EC12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D39303-F912-4E79-A975-D8E9175C2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3B52-818E-45C1-8C2C-62198E6B1F31}" type="datetimeFigureOut">
              <a:rPr lang="ko-KR" altLang="en-US" smtClean="0"/>
              <a:t>2020-01-11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6C7499-97E7-4779-8CF8-505ED4889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4F21A0-85E5-4DAF-88B1-A09420BF6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3251-4DCE-45C2-8D17-D7C7CFFB6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426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F0EC48-F0A6-4F8B-BF9B-34355C1A0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A3A6DB-B9B6-4865-9297-A66DF13F11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60FA44-4732-46D5-BE00-56786D594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90C322-E830-4211-BD74-0400DEBD1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3B52-818E-45C1-8C2C-62198E6B1F31}" type="datetimeFigureOut">
              <a:rPr lang="ko-KR" altLang="en-US" smtClean="0"/>
              <a:t>2020-01-11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91EA71-EE77-421D-8CA5-67D95D47A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BC3AD8-4AA6-4841-A2E2-2695C0A40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3251-4DCE-45C2-8D17-D7C7CFFB6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208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B94CF3-16ED-470C-BDA4-5BF4B9D34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8517CA-EA01-4F3D-B796-239F88185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5E90B6-BEBE-4ADB-BBB0-6C748B1ABA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13B52-818E-45C1-8C2C-62198E6B1F31}" type="datetimeFigureOut">
              <a:rPr lang="ko-KR" altLang="en-US" smtClean="0"/>
              <a:t>2020-01-11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6A8C51-AEDB-4758-8426-C27C0AAFD4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DC4DAB-8295-4EF3-96F3-726F205AFA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D3251-4DCE-45C2-8D17-D7C7CFFB6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175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kskang.tistory.com/523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0A642D-1D9E-4E42-9268-4282AEF58C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Malware-</a:t>
            </a:r>
            <a:r>
              <a:rPr lang="en-US" altLang="ko-KR" dirty="0" err="1"/>
              <a:t>Trafiic</a:t>
            </a:r>
            <a:r>
              <a:rPr lang="en-US" altLang="ko-KR" dirty="0"/>
              <a:t>-Analysis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DF95D0-1153-4C80-95CC-F5AB759275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2018-05-11</a:t>
            </a:r>
          </a:p>
          <a:p>
            <a:r>
              <a:rPr lang="ko-KR" altLang="en-US" dirty="0"/>
              <a:t>사용환경</a:t>
            </a:r>
            <a:r>
              <a:rPr lang="en-US" altLang="ko-KR" dirty="0"/>
              <a:t>:Windows 10 32bits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4917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창문, 서있는이(가) 표시된 사진&#10;&#10;자동 생성된 설명">
            <a:extLst>
              <a:ext uri="{FF2B5EF4-FFF2-40B4-BE49-F238E27FC236}">
                <a16:creationId xmlns:a16="http://schemas.microsoft.com/office/drawing/2014/main" id="{A01829D3-A603-4034-B715-2B120E76F7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121" y="938929"/>
            <a:ext cx="6963747" cy="34009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1286F0-D502-4A05-9D7B-94115C0BE027}"/>
              </a:ext>
            </a:extLst>
          </p:cNvPr>
          <p:cNvSpPr txBox="1"/>
          <p:nvPr/>
        </p:nvSpPr>
        <p:spPr>
          <a:xfrm>
            <a:off x="2174033" y="4683967"/>
            <a:ext cx="6988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그리고 </a:t>
            </a:r>
            <a:r>
              <a:rPr lang="en-US" altLang="ko-KR" dirty="0"/>
              <a:t>export object</a:t>
            </a:r>
            <a:r>
              <a:rPr lang="ko-KR" altLang="en-US" dirty="0"/>
              <a:t>를 보면 해당 사이트에서 많은 </a:t>
            </a:r>
            <a:r>
              <a:rPr lang="en-US" altLang="ko-KR" dirty="0"/>
              <a:t>php</a:t>
            </a:r>
            <a:r>
              <a:rPr lang="ko-KR" altLang="en-US" dirty="0"/>
              <a:t>파일을 받고 있는 것을 확인 할 </a:t>
            </a:r>
            <a:r>
              <a:rPr lang="ko-KR" altLang="en-US" dirty="0" err="1"/>
              <a:t>수있다</a:t>
            </a:r>
            <a:r>
              <a:rPr lang="en-US" altLang="ko-KR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6127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3CE6CD-C671-4327-9FC5-0D471DD8D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9450"/>
            <a:ext cx="10515600" cy="575751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Date/Time of the activity</a:t>
            </a:r>
          </a:p>
          <a:p>
            <a:pPr marL="0" indent="0">
              <a:buNone/>
            </a:pPr>
            <a:r>
              <a:rPr lang="en-US" altLang="ko-KR" dirty="0"/>
              <a:t>-2018/5/11 11:06:51 </a:t>
            </a:r>
            <a:r>
              <a:rPr lang="ko-KR" altLang="en-US" dirty="0"/>
              <a:t>대한민국 표준시</a:t>
            </a: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8100F66C-C25C-4A5A-8248-D18A002CA7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197" y="2835515"/>
            <a:ext cx="9545382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465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BF868A-BFB0-40FC-8D80-7EA5B8078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7839"/>
            <a:ext cx="10515600" cy="574912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What malware was involved</a:t>
            </a:r>
          </a:p>
          <a:p>
            <a:pPr marL="0" indent="0">
              <a:buNone/>
            </a:pPr>
            <a:r>
              <a:rPr lang="en-US" altLang="ko-KR" dirty="0"/>
              <a:t>-Trojan Zeus</a:t>
            </a:r>
            <a:endParaRPr lang="ko-KR" altLang="en-US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D32A3D87-4ADF-4F70-A2CB-2AC831768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507" y="2270439"/>
            <a:ext cx="8640381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651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17C1A4-5A41-4169-87EB-CE8294839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503"/>
            <a:ext cx="10515600" cy="595046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Infected user's IP address:</a:t>
            </a:r>
          </a:p>
          <a:p>
            <a:pPr marL="0" indent="0">
              <a:buNone/>
            </a:pPr>
            <a:r>
              <a:rPr lang="en-US" altLang="ko-KR" dirty="0"/>
              <a:t>-10.0.14.129</a:t>
            </a:r>
            <a:endParaRPr lang="ko-KR" altLang="en-US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62C1FE06-E757-4061-AFB0-CBCD9B72F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911" y="1946313"/>
            <a:ext cx="7411484" cy="403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490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1B727F-7228-4019-BC33-5EF61DD27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4950"/>
            <a:ext cx="10515600" cy="568201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Infected user's MAC </a:t>
            </a:r>
            <a:r>
              <a:rPr lang="en-US" altLang="ko-KR" dirty="0" err="1"/>
              <a:t>addres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-00:1a:92:06:5c:7b</a:t>
            </a:r>
            <a:endParaRPr lang="ko-KR" altLang="en-US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EE0B5D6A-00C0-41F3-80B2-48BBB4FA11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098" y="2586561"/>
            <a:ext cx="9735909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010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E4FC47-DE4D-4637-88DE-EA873513C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1061"/>
            <a:ext cx="10515600" cy="5765902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Infected user's host name:</a:t>
            </a:r>
          </a:p>
          <a:p>
            <a:pPr marL="0" indent="0">
              <a:buNone/>
            </a:pPr>
            <a:r>
              <a:rPr lang="en-US" altLang="ko-KR" dirty="0"/>
              <a:t>-CHICAGO-7FA3-PC</a:t>
            </a:r>
            <a:endParaRPr lang="ko-KR" altLang="en-US" dirty="0"/>
          </a:p>
        </p:txBody>
      </p:sp>
      <p:pic>
        <p:nvPicPr>
          <p:cNvPr id="5" name="그림 4" descr="컴퓨터이(가) 표시된 사진&#10;&#10;자동 생성된 설명">
            <a:extLst>
              <a:ext uri="{FF2B5EF4-FFF2-40B4-BE49-F238E27FC236}">
                <a16:creationId xmlns:a16="http://schemas.microsoft.com/office/drawing/2014/main" id="{159E9DC4-A5B3-4A6B-9D17-53145E6D72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664" y="2541432"/>
            <a:ext cx="9345329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893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6F9700-46B4-41A7-A0C9-62A400F31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281"/>
            <a:ext cx="10515600" cy="5933682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Infected user's account name:</a:t>
            </a:r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en-US" altLang="ko-KR" dirty="0" err="1"/>
              <a:t>faith.hoffman</a:t>
            </a:r>
            <a:endParaRPr lang="ko-KR" altLang="en-US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23B68113-6580-4274-AA9E-4BB9520C35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852" y="2514472"/>
            <a:ext cx="9612066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68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B82E99-7042-46EC-B3F9-713A323A9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7288"/>
            <a:ext cx="10515600" cy="532967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List the IP addresses, ports, and domains associated with this activity.</a:t>
            </a:r>
          </a:p>
          <a:p>
            <a:pPr marL="0" indent="0">
              <a:buNone/>
            </a:pPr>
            <a:r>
              <a:rPr lang="en-US" altLang="ko-KR" dirty="0"/>
              <a:t>-111.90.144.30 http://wansaiful.com(malware </a:t>
            </a:r>
            <a:r>
              <a:rPr lang="ko-KR" altLang="en-US" dirty="0"/>
              <a:t>전달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9DBE5702-8B8F-4E47-8BDE-517416A8D6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59" y="3016756"/>
            <a:ext cx="6744641" cy="4953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C101C4-81CB-4625-A554-4DB08CD9F5F8}"/>
              </a:ext>
            </a:extLst>
          </p:cNvPr>
          <p:cNvSpPr txBox="1"/>
          <p:nvPr/>
        </p:nvSpPr>
        <p:spPr>
          <a:xfrm>
            <a:off x="1029359" y="4030824"/>
            <a:ext cx="9887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보시다시피</a:t>
            </a:r>
            <a:r>
              <a:rPr lang="en-US" altLang="ko-KR" dirty="0"/>
              <a:t>,</a:t>
            </a:r>
            <a:r>
              <a:rPr lang="ko-KR" altLang="en-US" dirty="0"/>
              <a:t> 해당 사이트에서 </a:t>
            </a:r>
            <a:r>
              <a:rPr lang="en-US" altLang="ko-KR" dirty="0"/>
              <a:t>3</a:t>
            </a:r>
            <a:r>
              <a:rPr lang="ko-KR" altLang="en-US" dirty="0"/>
              <a:t>개의 파일이 받아지고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6879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CF2AD4-06DA-4EF2-8049-CF7D67524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2062"/>
            <a:ext cx="10515600" cy="5614901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-185.43.223.6 lysedsohap.com</a:t>
            </a:r>
            <a:endParaRPr lang="ko-KR" altLang="en-US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EB23EE2F-84CA-4508-889C-08D3A000D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19" y="1940767"/>
            <a:ext cx="4997244" cy="34701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99B564-873B-4A71-8DF4-0C5AD2BA3F37}"/>
              </a:ext>
            </a:extLst>
          </p:cNvPr>
          <p:cNvSpPr txBox="1"/>
          <p:nvPr/>
        </p:nvSpPr>
        <p:spPr>
          <a:xfrm>
            <a:off x="6578082" y="1847461"/>
            <a:ext cx="51971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>
                <a:hlinkClick r:id="rId3"/>
              </a:rPr>
              <a:t>https://kskang.tistory.com/523</a:t>
            </a:r>
            <a:endParaRPr lang="en-US" altLang="ko-KR" dirty="0"/>
          </a:p>
          <a:p>
            <a:r>
              <a:rPr lang="ko-KR" altLang="en-US" dirty="0"/>
              <a:t>위 링크에서 </a:t>
            </a:r>
            <a:r>
              <a:rPr lang="en-US" altLang="ko-KR" dirty="0"/>
              <a:t>Zeus</a:t>
            </a:r>
            <a:r>
              <a:rPr lang="ko-KR" altLang="en-US" dirty="0"/>
              <a:t>의 특징을 찾아보니 </a:t>
            </a:r>
            <a:r>
              <a:rPr lang="en-US" altLang="ko-KR" dirty="0"/>
              <a:t>php </a:t>
            </a:r>
            <a:r>
              <a:rPr lang="ko-KR" altLang="en-US" dirty="0"/>
              <a:t>웹서버에 접속하여 설정 파일이나 봇을 다운받는다고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005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141</Words>
  <Application>Microsoft Office PowerPoint</Application>
  <PresentationFormat>와이드스크린</PresentationFormat>
  <Paragraphs>22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Malware-Trafiic-Analysis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Malware-Trafiic-Analysis</dc:title>
  <dc:creator>이준회</dc:creator>
  <cp:lastModifiedBy>이준회</cp:lastModifiedBy>
  <cp:revision>2</cp:revision>
  <dcterms:created xsi:type="dcterms:W3CDTF">2020-01-11T06:31:39Z</dcterms:created>
  <dcterms:modified xsi:type="dcterms:W3CDTF">2020-01-11T06:37:24Z</dcterms:modified>
</cp:coreProperties>
</file>