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CB24-F4F4-4C23-9E9A-57983955E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C94ED-CEB3-45B6-8A69-FB9033FAE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B3C29-DE17-4C16-ACBB-2F2B5118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34963-13BF-49AB-BAE3-86BC9782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68848-6F75-421B-85B8-DA177EC4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4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B5E32-FACE-4753-B840-FBDE5763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8B110-6787-4DA1-A9D4-A7F65D33F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9AA04-3A53-4C4B-B5BD-3156084F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C1432-FA86-4568-9B14-AA727F51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CB5BA-C8C6-4381-9963-73A20E0D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9D32E-69E2-49CD-9E95-B7332C2A7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0749C-40CC-4D90-B9A4-7F6EE93FC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58BE3-8AC7-46F1-A25F-33362BD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51A6-F934-4440-B0B8-A170185F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53C58-77B9-4C8D-A2B3-832FBDB5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1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CA110-B996-42B6-AEF4-81C19A42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FFD9A-F6F0-4108-B5BB-858C0716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D9C29-3D2A-4755-97CD-9B0F8450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AD7F9-17C2-410E-8DEB-87868E70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656E9-FA22-464B-9062-1645E6D2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8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059E6-43BA-44C2-925B-B8115BA6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9C1CE-FC44-4B88-9155-9220D954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06F09-8FEB-4BAF-917F-6910050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13EAB-466B-4CD4-A853-10004680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CBFD9-4252-446F-8671-0907FD4B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73A51-53E0-4375-A842-DE13C6D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F8331-B227-4F07-ABF2-900D5D513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4E00D4-8533-4EEB-BAE4-66A24BBF9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BCC23-A493-499D-9B14-102FC837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41351-0D69-4CEF-A158-2934242C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A57F4-2CA5-4494-9E35-A09B33BA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3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B2C9-00AF-4F72-A595-D838D573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44BCB-C377-4148-BD6A-9824B9E3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4A52AB-6A52-4188-9B4A-081A0C0CA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11D7F1-2410-4C06-AD1C-712FA8564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27423-30D7-4EF9-9081-442F6E391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805B9D-CCF8-4B41-B8FA-8BA74F54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C10FD9-2FC0-4418-8834-1C7B9651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D80936-4C65-4CC0-AD99-4782EA25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9F306-262F-4AF9-BA53-A02317E8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F9746-355F-46CC-9203-F0ECADC9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19FEC-CC82-4FD6-A880-FE7BDA40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642AF-70F8-441B-B2F1-296A88E1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E5D40E-0515-450F-AF26-E7A33214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C30C1F-FB60-46FB-AC87-359550BF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87C558-3D93-4C6E-A26C-ADF3D05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9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EE94C-3D68-4450-A7A4-F2095136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E24C4-3D3C-4202-A737-09DF6475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DBAFA-96F9-4635-A6FD-03D62A550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E7482-DB4B-44C6-8978-F03163C4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F9396-9DE1-4520-8C8B-B73D2E6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FB8C3-D57F-438A-9FA1-C8B91A58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8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DB99-FE70-4924-8AEB-5A7F839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94975-D738-45C1-8154-1F2639865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AAA48-34FB-409F-BE11-237EDB50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F0329-CC92-4335-BBFD-C9914189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03DC0-D79D-4760-8E57-67D5867E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291DB-32F2-40A9-8710-14235642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F41AB-0612-4ABB-B85C-25A51F2D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C6D7C-B05E-4F47-A28B-626D939D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0C753-14D4-4857-BC17-8B0EE70F8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770F-7FEC-4D1E-BE49-9B4F3829A98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92BFF-5061-41E1-ABE8-4B5BEBF67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D35FF-5322-4D93-8B8A-3F1132F2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AD56-4C66-4386-B698-FA5BAE432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</a:t>
            </a:r>
            <a:r>
              <a:rPr lang="en-US" altLang="ko-KR" dirty="0" err="1"/>
              <a:t>Protostar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Stack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16189-5B92-4868-9680-77F9D3568389}"/>
              </a:ext>
            </a:extLst>
          </p:cNvPr>
          <p:cNvSpPr/>
          <p:nvPr/>
        </p:nvSpPr>
        <p:spPr>
          <a:xfrm>
            <a:off x="427840" y="1577130"/>
            <a:ext cx="1686186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3584D4-3748-4084-BDAD-DD6AC76AF357}"/>
              </a:ext>
            </a:extLst>
          </p:cNvPr>
          <p:cNvSpPr/>
          <p:nvPr/>
        </p:nvSpPr>
        <p:spPr>
          <a:xfrm>
            <a:off x="2109830" y="1577126"/>
            <a:ext cx="1686186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62B466-1B06-460A-B123-51BC918D8938}"/>
              </a:ext>
            </a:extLst>
          </p:cNvPr>
          <p:cNvSpPr/>
          <p:nvPr/>
        </p:nvSpPr>
        <p:spPr>
          <a:xfrm>
            <a:off x="3796017" y="1577126"/>
            <a:ext cx="1610686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605920-6F2F-48CA-982F-5C16C9B5DC12}"/>
              </a:ext>
            </a:extLst>
          </p:cNvPr>
          <p:cNvSpPr/>
          <p:nvPr/>
        </p:nvSpPr>
        <p:spPr>
          <a:xfrm>
            <a:off x="5406703" y="1577125"/>
            <a:ext cx="1514214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576F42-B963-46F6-8321-84CC9988C376}"/>
              </a:ext>
            </a:extLst>
          </p:cNvPr>
          <p:cNvSpPr/>
          <p:nvPr/>
        </p:nvSpPr>
        <p:spPr>
          <a:xfrm>
            <a:off x="6920917" y="1577124"/>
            <a:ext cx="1475069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75F9CA-57EB-4839-81E8-9A7E2F5C8EB5}"/>
              </a:ext>
            </a:extLst>
          </p:cNvPr>
          <p:cNvSpPr/>
          <p:nvPr/>
        </p:nvSpPr>
        <p:spPr>
          <a:xfrm>
            <a:off x="8397379" y="1577124"/>
            <a:ext cx="1512822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F52AFB-D648-45A2-A548-E52FC3CB21CD}"/>
              </a:ext>
            </a:extLst>
          </p:cNvPr>
          <p:cNvSpPr/>
          <p:nvPr/>
        </p:nvSpPr>
        <p:spPr>
          <a:xfrm>
            <a:off x="9910201" y="1577124"/>
            <a:ext cx="1512822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1538B-FDD9-4124-8682-AFDF946A7065}"/>
              </a:ext>
            </a:extLst>
          </p:cNvPr>
          <p:cNvSpPr txBox="1"/>
          <p:nvPr/>
        </p:nvSpPr>
        <p:spPr>
          <a:xfrm>
            <a:off x="435532" y="1879019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A*80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0BDE30-1707-425C-8C6C-BF77B3215FC6}"/>
              </a:ext>
            </a:extLst>
          </p:cNvPr>
          <p:cNvSpPr txBox="1"/>
          <p:nvPr/>
        </p:nvSpPr>
        <p:spPr>
          <a:xfrm>
            <a:off x="2109830" y="1879019"/>
            <a:ext cx="1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</a:t>
            </a:r>
            <a:r>
              <a:rPr lang="ko-KR" altLang="en-US" dirty="0"/>
              <a:t>의 주소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C3793-C7F9-4E39-939F-5A0CE6DE8E58}"/>
              </a:ext>
            </a:extLst>
          </p:cNvPr>
          <p:cNvSpPr txBox="1"/>
          <p:nvPr/>
        </p:nvSpPr>
        <p:spPr>
          <a:xfrm>
            <a:off x="3758963" y="1879019"/>
            <a:ext cx="1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의 주소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99C77-0859-462C-8F12-0D7120AF9EF8}"/>
              </a:ext>
            </a:extLst>
          </p:cNvPr>
          <p:cNvSpPr txBox="1"/>
          <p:nvPr/>
        </p:nvSpPr>
        <p:spPr>
          <a:xfrm>
            <a:off x="5339940" y="1740519"/>
            <a:ext cx="16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 </a:t>
            </a:r>
            <a:r>
              <a:rPr lang="en-US" altLang="ko-KR" dirty="0" err="1"/>
              <a:t>pop</a:t>
            </a:r>
            <a:r>
              <a:rPr lang="en-US" altLang="ko-KR" dirty="0"/>
              <a:t> ret gadget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34D0C7-FC4D-4D9A-ADFB-3F35D5709249}"/>
              </a:ext>
            </a:extLst>
          </p:cNvPr>
          <p:cNvSpPr txBox="1"/>
          <p:nvPr/>
        </p:nvSpPr>
        <p:spPr>
          <a:xfrm>
            <a:off x="6883863" y="1878961"/>
            <a:ext cx="1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0(root)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1F9A9-BD7D-4160-9C99-FD7F094F7B03}"/>
              </a:ext>
            </a:extLst>
          </p:cNvPr>
          <p:cNvSpPr txBox="1"/>
          <p:nvPr/>
        </p:nvSpPr>
        <p:spPr>
          <a:xfrm>
            <a:off x="8361024" y="1878961"/>
            <a:ext cx="1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0(root)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F31F1-EB28-48AC-B2B7-276B12F161F6}"/>
              </a:ext>
            </a:extLst>
          </p:cNvPr>
          <p:cNvSpPr txBox="1"/>
          <p:nvPr/>
        </p:nvSpPr>
        <p:spPr>
          <a:xfrm>
            <a:off x="9904947" y="1878961"/>
            <a:ext cx="1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</a:t>
            </a:r>
            <a:r>
              <a:rPr lang="ko-KR" altLang="en-US" dirty="0"/>
              <a:t>의 주소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B4AC8-0F8E-4EFB-A263-4EB868F4B39C}"/>
              </a:ext>
            </a:extLst>
          </p:cNvPr>
          <p:cNvSpPr txBox="1"/>
          <p:nvPr/>
        </p:nvSpPr>
        <p:spPr>
          <a:xfrm>
            <a:off x="4194495" y="3221372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…….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C49ECB-77FA-459C-AFA7-1908CCF1AD7A}"/>
              </a:ext>
            </a:extLst>
          </p:cNvPr>
          <p:cNvSpPr/>
          <p:nvPr/>
        </p:nvSpPr>
        <p:spPr>
          <a:xfrm>
            <a:off x="435532" y="4258617"/>
            <a:ext cx="1686186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EEFC2-25A9-4E1C-A9D0-EFAA90C0316A}"/>
              </a:ext>
            </a:extLst>
          </p:cNvPr>
          <p:cNvSpPr txBox="1"/>
          <p:nvPr/>
        </p:nvSpPr>
        <p:spPr>
          <a:xfrm>
            <a:off x="436924" y="4422012"/>
            <a:ext cx="16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 ret gadget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EF6203-82A0-4116-873B-8BD510E652BB}"/>
              </a:ext>
            </a:extLst>
          </p:cNvPr>
          <p:cNvSpPr/>
          <p:nvPr/>
        </p:nvSpPr>
        <p:spPr>
          <a:xfrm>
            <a:off x="2121718" y="4258617"/>
            <a:ext cx="1686186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110A4-661E-4336-A9F1-FEB6F313FA73}"/>
              </a:ext>
            </a:extLst>
          </p:cNvPr>
          <p:cNvSpPr txBox="1"/>
          <p:nvPr/>
        </p:nvSpPr>
        <p:spPr>
          <a:xfrm>
            <a:off x="2074169" y="4553140"/>
            <a:ext cx="1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/bin/</a:t>
            </a:r>
            <a:r>
              <a:rPr lang="en-US" altLang="ko-KR" dirty="0" err="1"/>
              <a:t>sh</a:t>
            </a:r>
            <a:r>
              <a:rPr lang="ko-KR" altLang="en-US" dirty="0"/>
              <a:t>의 주소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E6598B-18F9-4E5A-A85E-F0AB22D5224D}"/>
              </a:ext>
            </a:extLst>
          </p:cNvPr>
          <p:cNvSpPr/>
          <p:nvPr/>
        </p:nvSpPr>
        <p:spPr>
          <a:xfrm>
            <a:off x="3806512" y="4258617"/>
            <a:ext cx="1686186" cy="97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9533F3-ACA0-4FE5-A1CF-4FA311A3A986}"/>
              </a:ext>
            </a:extLst>
          </p:cNvPr>
          <p:cNvSpPr txBox="1"/>
          <p:nvPr/>
        </p:nvSpPr>
        <p:spPr>
          <a:xfrm>
            <a:off x="3807904" y="4445097"/>
            <a:ext cx="16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주소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347E5-5C42-475A-A386-CF75F5C62E4D}"/>
              </a:ext>
            </a:extLst>
          </p:cNvPr>
          <p:cNvSpPr txBox="1"/>
          <p:nvPr/>
        </p:nvSpPr>
        <p:spPr>
          <a:xfrm>
            <a:off x="435532" y="5511567"/>
            <a:ext cx="1128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이런 식으로 스택을 구성하여 공격 스크립트를 짠다</a:t>
            </a:r>
            <a:r>
              <a:rPr lang="en-US" altLang="ko-KR" dirty="0"/>
              <a:t>.(exit</a:t>
            </a:r>
            <a:r>
              <a:rPr lang="ko-KR" altLang="en-US" dirty="0"/>
              <a:t>함수에서 끝나며</a:t>
            </a:r>
            <a:r>
              <a:rPr lang="en-US" altLang="ko-KR" dirty="0"/>
              <a:t>, </a:t>
            </a:r>
            <a:r>
              <a:rPr lang="ko-KR" altLang="en-US" dirty="0"/>
              <a:t>또한 </a:t>
            </a:r>
            <a:r>
              <a:rPr lang="en-US" altLang="ko-KR" dirty="0"/>
              <a:t>exit</a:t>
            </a:r>
            <a:r>
              <a:rPr lang="ko-KR" altLang="en-US" dirty="0"/>
              <a:t>함수는 인자가 없으면 그냥 정상종료 되므로 </a:t>
            </a:r>
            <a:r>
              <a:rPr lang="en-US" altLang="ko-KR" dirty="0"/>
              <a:t>gadget </a:t>
            </a:r>
            <a:r>
              <a:rPr lang="ko-KR" altLang="en-US" dirty="0"/>
              <a:t>및 인자를 넣지 않았다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10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BA411F-AC98-48D1-969B-F0F88BEB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97" y="1780217"/>
            <a:ext cx="6878010" cy="1200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330F9-D8F3-430B-8FA0-896306826B2B}"/>
              </a:ext>
            </a:extLst>
          </p:cNvPr>
          <p:cNvSpPr txBox="1"/>
          <p:nvPr/>
        </p:nvSpPr>
        <p:spPr>
          <a:xfrm>
            <a:off x="1887523" y="3429000"/>
            <a:ext cx="693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페이지대로 스크립트를 구성하면 성공한다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268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3B2C9204-08AF-42A7-87B3-D3BE3394F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35" y="562237"/>
            <a:ext cx="6240814" cy="54721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6AED6-AFE2-4145-BB8A-C497CAD19A26}"/>
              </a:ext>
            </a:extLst>
          </p:cNvPr>
          <p:cNvSpPr txBox="1"/>
          <p:nvPr/>
        </p:nvSpPr>
        <p:spPr>
          <a:xfrm>
            <a:off x="7371184" y="587829"/>
            <a:ext cx="4665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문제는 어떤 면에선 </a:t>
            </a:r>
            <a:r>
              <a:rPr lang="en-US" altLang="ko-KR" dirty="0"/>
              <a:t>stack6</a:t>
            </a:r>
            <a:r>
              <a:rPr lang="ko-KR" altLang="en-US" dirty="0"/>
              <a:t>와 크게 다른 것은 없다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ret</a:t>
            </a:r>
            <a:r>
              <a:rPr lang="ko-KR" altLang="en-US" dirty="0"/>
              <a:t>를 검사하는 부분이 맨 앞이 </a:t>
            </a:r>
            <a:r>
              <a:rPr lang="en-US" altLang="ko-KR" dirty="0"/>
              <a:t>b</a:t>
            </a:r>
            <a:r>
              <a:rPr lang="ko-KR" altLang="en-US" dirty="0"/>
              <a:t>로 시작되는 주소를 모두 검사한다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ret</a:t>
            </a:r>
            <a:r>
              <a:rPr lang="ko-KR" altLang="en-US" dirty="0"/>
              <a:t>의 주소는 스택 영역이나 라이브러리의 영역이 아니여야 한다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ROP</a:t>
            </a:r>
            <a:r>
              <a:rPr lang="ko-KR" altLang="en-US" dirty="0"/>
              <a:t>을 사용하여 이번 문제를 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08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A1BFA35-7BB2-4ED3-9E05-F09DEA27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9" y="1276168"/>
            <a:ext cx="6573167" cy="1352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032B43-4968-412F-AF03-B5BA08F95CA6}"/>
              </a:ext>
            </a:extLst>
          </p:cNvPr>
          <p:cNvSpPr txBox="1"/>
          <p:nvPr/>
        </p:nvSpPr>
        <p:spPr>
          <a:xfrm>
            <a:off x="889233" y="2910980"/>
            <a:ext cx="658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buffe</a:t>
            </a:r>
            <a:r>
              <a:rPr lang="ko-KR" altLang="en-US" dirty="0"/>
              <a:t>의 크기를 본다</a:t>
            </a:r>
            <a:r>
              <a:rPr lang="en-US" altLang="ko-KR" dirty="0"/>
              <a:t>. Buffer</a:t>
            </a:r>
            <a:r>
              <a:rPr lang="ko-KR" altLang="en-US" dirty="0"/>
              <a:t>의 크기를 보니 </a:t>
            </a:r>
            <a:r>
              <a:rPr lang="en-US" altLang="ko-KR" dirty="0"/>
              <a:t>stack6</a:t>
            </a:r>
            <a:r>
              <a:rPr lang="ko-KR" altLang="en-US" dirty="0"/>
              <a:t>와 차이점은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98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64727B-7442-4238-8838-961F2E1A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20" y="1773129"/>
            <a:ext cx="6658904" cy="8192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91EA-546A-499F-A404-4EABFD225107}"/>
              </a:ext>
            </a:extLst>
          </p:cNvPr>
          <p:cNvSpPr txBox="1"/>
          <p:nvPr/>
        </p:nvSpPr>
        <p:spPr>
          <a:xfrm>
            <a:off x="1343608" y="2845837"/>
            <a:ext cx="667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역시 </a:t>
            </a:r>
            <a:r>
              <a:rPr lang="en-US" altLang="ko-KR" dirty="0"/>
              <a:t>Stack6</a:t>
            </a:r>
            <a:r>
              <a:rPr lang="ko-KR" altLang="en-US" dirty="0"/>
              <a:t>와 같이 함수의 주소를 구하는데</a:t>
            </a:r>
            <a:r>
              <a:rPr lang="en-US" altLang="ko-KR" dirty="0"/>
              <a:t>, </a:t>
            </a:r>
            <a:r>
              <a:rPr lang="ko-KR" altLang="en-US" dirty="0"/>
              <a:t>나는 저 </a:t>
            </a:r>
            <a:r>
              <a:rPr lang="en-US" altLang="ko-KR" dirty="0"/>
              <a:t>3</a:t>
            </a:r>
            <a:r>
              <a:rPr lang="ko-KR" altLang="en-US" dirty="0"/>
              <a:t>개의 함수를 사용해 </a:t>
            </a:r>
            <a:r>
              <a:rPr lang="en-US" altLang="ko-KR" dirty="0"/>
              <a:t>ROP</a:t>
            </a:r>
            <a:r>
              <a:rPr lang="ko-KR" altLang="en-US" dirty="0"/>
              <a:t> 기법을 사용할 것이므로 해당 함수들의 주소를 구했다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94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5F07C13A-1330-43EB-A46B-98BF9D0D8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41" y="1082991"/>
            <a:ext cx="5239481" cy="18290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ABBA5-8ECD-434C-BD36-6AB196DCF5FD}"/>
              </a:ext>
            </a:extLst>
          </p:cNvPr>
          <p:cNvSpPr txBox="1"/>
          <p:nvPr/>
        </p:nvSpPr>
        <p:spPr>
          <a:xfrm>
            <a:off x="1054359" y="3191069"/>
            <a:ext cx="521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다음은 </a:t>
            </a:r>
            <a:r>
              <a:rPr lang="en-US" altLang="ko-KR" dirty="0"/>
              <a:t>gadget</a:t>
            </a:r>
            <a:r>
              <a:rPr lang="ko-KR" altLang="en-US" dirty="0"/>
              <a:t>이라 부르는 </a:t>
            </a:r>
            <a:r>
              <a:rPr lang="en-US" altLang="ko-KR" dirty="0"/>
              <a:t>ret </a:t>
            </a:r>
            <a:r>
              <a:rPr lang="ko-KR" altLang="en-US" dirty="0"/>
              <a:t>명령어의 주소를 얻는다</a:t>
            </a:r>
            <a:r>
              <a:rPr lang="en-US" altLang="ko-KR" dirty="0"/>
              <a:t>. ret</a:t>
            </a:r>
            <a:r>
              <a:rPr lang="ko-KR" altLang="en-US" dirty="0"/>
              <a:t>명령어의 주소는 코드영역에 있으므로 검사코드에 걸리지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64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87BE46-9492-48B4-90A2-825F72CF2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7" y="978464"/>
            <a:ext cx="4903027" cy="1724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C6E48-40A2-4F1D-AA9F-90E5C2C95919}"/>
              </a:ext>
            </a:extLst>
          </p:cNvPr>
          <p:cNvSpPr txBox="1"/>
          <p:nvPr/>
        </p:nvSpPr>
        <p:spPr>
          <a:xfrm>
            <a:off x="490067" y="3041780"/>
            <a:ext cx="7440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다음은 </a:t>
            </a:r>
            <a:r>
              <a:rPr lang="en-US" altLang="ko-KR" dirty="0"/>
              <a:t>pop </a:t>
            </a:r>
            <a:r>
              <a:rPr lang="en-US" altLang="ko-KR" dirty="0" err="1"/>
              <a:t>pop</a:t>
            </a:r>
            <a:r>
              <a:rPr lang="en-US" altLang="ko-KR" dirty="0"/>
              <a:t> ret</a:t>
            </a:r>
            <a:r>
              <a:rPr lang="ko-KR" altLang="en-US" dirty="0"/>
              <a:t> </a:t>
            </a:r>
            <a:r>
              <a:rPr lang="en-US" altLang="ko-KR" dirty="0"/>
              <a:t>gadget</a:t>
            </a:r>
            <a:r>
              <a:rPr lang="ko-KR" altLang="en-US" dirty="0"/>
              <a:t>과 </a:t>
            </a:r>
            <a:r>
              <a:rPr lang="en-US" altLang="ko-KR" dirty="0"/>
              <a:t>pop ret gadget</a:t>
            </a:r>
            <a:r>
              <a:rPr lang="ko-KR" altLang="en-US" dirty="0"/>
              <a:t>을 구해준다</a:t>
            </a:r>
            <a:r>
              <a:rPr lang="en-US" altLang="ko-KR" dirty="0"/>
              <a:t>. Gadget</a:t>
            </a:r>
            <a:r>
              <a:rPr lang="ko-KR" altLang="en-US" dirty="0"/>
              <a:t>은 항상 저 순서대로 되어야한다</a:t>
            </a:r>
            <a:r>
              <a:rPr lang="en-US" altLang="ko-KR" dirty="0"/>
              <a:t>. </a:t>
            </a:r>
            <a:r>
              <a:rPr lang="ko-KR" altLang="en-US" dirty="0"/>
              <a:t>그러므로 위 스크린샷에서 주소는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pop </a:t>
            </a:r>
            <a:r>
              <a:rPr lang="en-US" altLang="ko-KR" dirty="0" err="1"/>
              <a:t>pop</a:t>
            </a:r>
            <a:r>
              <a:rPr lang="en-US" altLang="ko-KR" dirty="0"/>
              <a:t> ret gadget=0x08048f7</a:t>
            </a:r>
          </a:p>
          <a:p>
            <a:r>
              <a:rPr lang="en-US" altLang="ko-KR" dirty="0"/>
              <a:t>pop ret=0x080485c8 </a:t>
            </a:r>
          </a:p>
          <a:p>
            <a:r>
              <a:rPr lang="ko-KR" altLang="en-US" dirty="0"/>
              <a:t>이 될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5F40D455-7128-4030-8610-363F844FC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10" y="1273956"/>
            <a:ext cx="661127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C709E0-DEFB-44BF-9561-B96A7BEAD449}"/>
              </a:ext>
            </a:extLst>
          </p:cNvPr>
          <p:cNvSpPr/>
          <p:nvPr/>
        </p:nvSpPr>
        <p:spPr>
          <a:xfrm>
            <a:off x="415253" y="3420612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88F47-78CE-4271-9B33-0B742729C746}"/>
              </a:ext>
            </a:extLst>
          </p:cNvPr>
          <p:cNvSpPr/>
          <p:nvPr/>
        </p:nvSpPr>
        <p:spPr>
          <a:xfrm>
            <a:off x="415254" y="2407642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C6F81A-C78B-4716-B8FE-EF61EE272CDA}"/>
              </a:ext>
            </a:extLst>
          </p:cNvPr>
          <p:cNvSpPr/>
          <p:nvPr/>
        </p:nvSpPr>
        <p:spPr>
          <a:xfrm>
            <a:off x="415254" y="1403060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53045-24C2-4D42-83F0-233640857C92}"/>
              </a:ext>
            </a:extLst>
          </p:cNvPr>
          <p:cNvSpPr txBox="1"/>
          <p:nvPr/>
        </p:nvSpPr>
        <p:spPr>
          <a:xfrm>
            <a:off x="520116" y="3694237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</a:t>
            </a:r>
            <a:r>
              <a:rPr lang="ko-KR" altLang="en-US" dirty="0"/>
              <a:t>함수의 </a:t>
            </a:r>
            <a:r>
              <a:rPr lang="en-US" altLang="ko-KR" dirty="0"/>
              <a:t>SFP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24704-F602-41EC-BAB3-2423851ABC66}"/>
              </a:ext>
            </a:extLst>
          </p:cNvPr>
          <p:cNvSpPr txBox="1"/>
          <p:nvPr/>
        </p:nvSpPr>
        <p:spPr>
          <a:xfrm>
            <a:off x="586529" y="2566294"/>
            <a:ext cx="232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주소</a:t>
            </a:r>
            <a:endParaRPr lang="en-US" altLang="ko-KR" dirty="0"/>
          </a:p>
          <a:p>
            <a:r>
              <a:rPr lang="en-US" altLang="ko-KR" dirty="0"/>
              <a:t>(system</a:t>
            </a:r>
            <a:r>
              <a:rPr lang="ko-KR" altLang="en-US" dirty="0"/>
              <a:t>함수의 </a:t>
            </a:r>
            <a:r>
              <a:rPr lang="en-US" altLang="ko-KR" dirty="0"/>
              <a:t>ret)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41C57-7AC7-438E-B6D4-87EE2081CAA7}"/>
              </a:ext>
            </a:extLst>
          </p:cNvPr>
          <p:cNvSpPr txBox="1"/>
          <p:nvPr/>
        </p:nvSpPr>
        <p:spPr>
          <a:xfrm>
            <a:off x="415254" y="1541559"/>
            <a:ext cx="253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/bin/bash</a:t>
            </a:r>
          </a:p>
          <a:p>
            <a:r>
              <a:rPr lang="en-US" altLang="ko-KR" dirty="0"/>
              <a:t>(system</a:t>
            </a:r>
            <a:r>
              <a:rPr lang="ko-KR" altLang="en-US" dirty="0"/>
              <a:t>함수의 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ECA47-C101-49B8-A531-03E7C3AFD5DF}"/>
              </a:ext>
            </a:extLst>
          </p:cNvPr>
          <p:cNvSpPr txBox="1"/>
          <p:nvPr/>
        </p:nvSpPr>
        <p:spPr>
          <a:xfrm>
            <a:off x="3053591" y="1403060"/>
            <a:ext cx="2899794" cy="23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gadget</a:t>
            </a:r>
            <a:r>
              <a:rPr lang="ko-KR" altLang="en-US" dirty="0"/>
              <a:t>을 쓰는 이유를 다음과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system</a:t>
            </a:r>
            <a:r>
              <a:rPr lang="ko-KR" altLang="en-US" dirty="0"/>
              <a:t> 함수 뒤에 </a:t>
            </a:r>
            <a:r>
              <a:rPr lang="en-US" altLang="ko-KR" dirty="0"/>
              <a:t>exit</a:t>
            </a:r>
            <a:r>
              <a:rPr lang="ko-KR" altLang="en-US" dirty="0"/>
              <a:t>를 실행 시킨다고 생각해보자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system </a:t>
            </a:r>
            <a:r>
              <a:rPr lang="ko-KR" altLang="en-US" dirty="0"/>
              <a:t>함수가 실행이 끝나면 </a:t>
            </a:r>
            <a:r>
              <a:rPr lang="en-US" altLang="ko-KR" dirty="0"/>
              <a:t>exit</a:t>
            </a:r>
            <a:r>
              <a:rPr lang="ko-KR" altLang="en-US" dirty="0"/>
              <a:t>함수가 </a:t>
            </a:r>
            <a:r>
              <a:rPr lang="en-US" altLang="ko-KR" dirty="0"/>
              <a:t>ret</a:t>
            </a:r>
            <a:r>
              <a:rPr lang="ko-KR" altLang="en-US" dirty="0"/>
              <a:t>에 있으므로 실행 될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985B55C-AEE2-42EC-9B27-B77E022118A8}"/>
              </a:ext>
            </a:extLst>
          </p:cNvPr>
          <p:cNvSpPr/>
          <p:nvPr/>
        </p:nvSpPr>
        <p:spPr>
          <a:xfrm>
            <a:off x="5767433" y="2187890"/>
            <a:ext cx="1023456" cy="64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0A16D6-7479-4386-ABBC-E9797370B0F1}"/>
              </a:ext>
            </a:extLst>
          </p:cNvPr>
          <p:cNvSpPr/>
          <p:nvPr/>
        </p:nvSpPr>
        <p:spPr>
          <a:xfrm>
            <a:off x="7076115" y="2328994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2F2146-BB18-4B00-B6C6-A7262219F163}"/>
              </a:ext>
            </a:extLst>
          </p:cNvPr>
          <p:cNvSpPr/>
          <p:nvPr/>
        </p:nvSpPr>
        <p:spPr>
          <a:xfrm>
            <a:off x="7076116" y="3355658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6E3BD-2ACB-4C22-A750-48CFA3CC0210}"/>
              </a:ext>
            </a:extLst>
          </p:cNvPr>
          <p:cNvSpPr txBox="1"/>
          <p:nvPr/>
        </p:nvSpPr>
        <p:spPr>
          <a:xfrm>
            <a:off x="7180978" y="3694237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</a:t>
            </a:r>
            <a:r>
              <a:rPr lang="en-US" altLang="ko-KR" dirty="0"/>
              <a:t>SFP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6925B6-0C42-4C08-B5D6-63F836866AD4}"/>
              </a:ext>
            </a:extLst>
          </p:cNvPr>
          <p:cNvSpPr/>
          <p:nvPr/>
        </p:nvSpPr>
        <p:spPr>
          <a:xfrm>
            <a:off x="7076115" y="1300137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C1282-7676-4409-B6A4-EA950306C913}"/>
              </a:ext>
            </a:extLst>
          </p:cNvPr>
          <p:cNvSpPr txBox="1"/>
          <p:nvPr/>
        </p:nvSpPr>
        <p:spPr>
          <a:xfrm>
            <a:off x="7076115" y="2588690"/>
            <a:ext cx="24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</a:t>
            </a:r>
            <a:r>
              <a:rPr lang="en-US" altLang="ko-KR" dirty="0"/>
              <a:t>ret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836D4-4801-4F67-A32C-43EB0E8E6467}"/>
              </a:ext>
            </a:extLst>
          </p:cNvPr>
          <p:cNvSpPr txBox="1"/>
          <p:nvPr/>
        </p:nvSpPr>
        <p:spPr>
          <a:xfrm>
            <a:off x="9722840" y="1300137"/>
            <a:ext cx="2469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스택이 정리되지 않아 </a:t>
            </a:r>
            <a:endParaRPr lang="en-US" altLang="ko-KR" dirty="0"/>
          </a:p>
          <a:p>
            <a:r>
              <a:rPr lang="en-US" altLang="ko-KR" dirty="0"/>
              <a:t>Exit</a:t>
            </a:r>
            <a:r>
              <a:rPr lang="ko-KR" altLang="en-US" dirty="0"/>
              <a:t>함수의 인자가 </a:t>
            </a:r>
            <a:r>
              <a:rPr lang="en-US" altLang="ko-KR" dirty="0"/>
              <a:t>/bin/bash</a:t>
            </a:r>
            <a:r>
              <a:rPr lang="ko-KR" altLang="en-US" dirty="0"/>
              <a:t>가 들어가는 현상이 일어난다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87225-AF52-4679-97A2-38BC31B62525}"/>
              </a:ext>
            </a:extLst>
          </p:cNvPr>
          <p:cNvSpPr txBox="1"/>
          <p:nvPr/>
        </p:nvSpPr>
        <p:spPr>
          <a:xfrm>
            <a:off x="7076115" y="1483456"/>
            <a:ext cx="253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/bin/bash</a:t>
            </a:r>
          </a:p>
          <a:p>
            <a:r>
              <a:rPr lang="en-US" altLang="ko-KR" dirty="0"/>
              <a:t>(system</a:t>
            </a:r>
            <a:r>
              <a:rPr lang="ko-KR" altLang="en-US" dirty="0"/>
              <a:t>함수의 인자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1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C709E0-DEFB-44BF-9561-B96A7BEAD449}"/>
              </a:ext>
            </a:extLst>
          </p:cNvPr>
          <p:cNvSpPr/>
          <p:nvPr/>
        </p:nvSpPr>
        <p:spPr>
          <a:xfrm>
            <a:off x="406866" y="5508990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88F47-78CE-4271-9B33-0B742729C746}"/>
              </a:ext>
            </a:extLst>
          </p:cNvPr>
          <p:cNvSpPr/>
          <p:nvPr/>
        </p:nvSpPr>
        <p:spPr>
          <a:xfrm>
            <a:off x="415254" y="4500679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C6F81A-C78B-4716-B8FE-EF61EE272CDA}"/>
              </a:ext>
            </a:extLst>
          </p:cNvPr>
          <p:cNvSpPr/>
          <p:nvPr/>
        </p:nvSpPr>
        <p:spPr>
          <a:xfrm>
            <a:off x="423642" y="3492368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53045-24C2-4D42-83F0-233640857C92}"/>
              </a:ext>
            </a:extLst>
          </p:cNvPr>
          <p:cNvSpPr txBox="1"/>
          <p:nvPr/>
        </p:nvSpPr>
        <p:spPr>
          <a:xfrm>
            <a:off x="463491" y="5808675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</a:t>
            </a:r>
            <a:r>
              <a:rPr lang="ko-KR" altLang="en-US" dirty="0"/>
              <a:t>함수의 </a:t>
            </a:r>
            <a:r>
              <a:rPr lang="en-US" altLang="ko-KR" dirty="0"/>
              <a:t>SFP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24704-F602-41EC-BAB3-2423851ABC66}"/>
              </a:ext>
            </a:extLst>
          </p:cNvPr>
          <p:cNvSpPr txBox="1"/>
          <p:nvPr/>
        </p:nvSpPr>
        <p:spPr>
          <a:xfrm>
            <a:off x="463490" y="4632967"/>
            <a:ext cx="232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ret</a:t>
            </a:r>
            <a:r>
              <a:rPr lang="ko-KR" altLang="en-US" dirty="0"/>
              <a:t> </a:t>
            </a:r>
            <a:r>
              <a:rPr lang="en-US" altLang="ko-KR" dirty="0"/>
              <a:t>gadget</a:t>
            </a:r>
          </a:p>
          <a:p>
            <a:r>
              <a:rPr lang="en-US" altLang="ko-KR" dirty="0"/>
              <a:t>(system</a:t>
            </a:r>
            <a:r>
              <a:rPr lang="ko-KR" altLang="en-US" dirty="0"/>
              <a:t>함수의 </a:t>
            </a:r>
            <a:r>
              <a:rPr lang="en-US" altLang="ko-KR" dirty="0"/>
              <a:t>ret)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41C57-7AC7-438E-B6D4-87EE2081CAA7}"/>
              </a:ext>
            </a:extLst>
          </p:cNvPr>
          <p:cNvSpPr txBox="1"/>
          <p:nvPr/>
        </p:nvSpPr>
        <p:spPr>
          <a:xfrm>
            <a:off x="423642" y="3674490"/>
            <a:ext cx="253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/bin/bash</a:t>
            </a:r>
          </a:p>
          <a:p>
            <a:r>
              <a:rPr lang="en-US" altLang="ko-KR" dirty="0"/>
              <a:t>(system</a:t>
            </a:r>
            <a:r>
              <a:rPr lang="ko-KR" altLang="en-US" dirty="0"/>
              <a:t>함수의 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ECA47-C101-49B8-A531-03E7C3AFD5DF}"/>
              </a:ext>
            </a:extLst>
          </p:cNvPr>
          <p:cNvSpPr txBox="1"/>
          <p:nvPr/>
        </p:nvSpPr>
        <p:spPr>
          <a:xfrm>
            <a:off x="3053591" y="1403060"/>
            <a:ext cx="289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이번엔 </a:t>
            </a:r>
            <a:r>
              <a:rPr lang="en-US" altLang="ko-KR" dirty="0"/>
              <a:t>gadget</a:t>
            </a:r>
            <a:r>
              <a:rPr lang="ko-KR" altLang="en-US" dirty="0"/>
              <a:t>을 쓰기 위해 스택을 구성한다고 가정해보자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985B55C-AEE2-42EC-9B27-B77E022118A8}"/>
              </a:ext>
            </a:extLst>
          </p:cNvPr>
          <p:cNvSpPr/>
          <p:nvPr/>
        </p:nvSpPr>
        <p:spPr>
          <a:xfrm>
            <a:off x="5767433" y="2187890"/>
            <a:ext cx="1023456" cy="64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0A16D6-7479-4386-ABBC-E9797370B0F1}"/>
              </a:ext>
            </a:extLst>
          </p:cNvPr>
          <p:cNvSpPr/>
          <p:nvPr/>
        </p:nvSpPr>
        <p:spPr>
          <a:xfrm>
            <a:off x="7076115" y="2328994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2F2146-BB18-4B00-B6C6-A7262219F163}"/>
              </a:ext>
            </a:extLst>
          </p:cNvPr>
          <p:cNvSpPr/>
          <p:nvPr/>
        </p:nvSpPr>
        <p:spPr>
          <a:xfrm>
            <a:off x="7076116" y="3355658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6E3BD-2ACB-4C22-A750-48CFA3CC0210}"/>
              </a:ext>
            </a:extLst>
          </p:cNvPr>
          <p:cNvSpPr txBox="1"/>
          <p:nvPr/>
        </p:nvSpPr>
        <p:spPr>
          <a:xfrm>
            <a:off x="7180978" y="3694237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</a:t>
            </a:r>
            <a:r>
              <a:rPr lang="en-US" altLang="ko-KR" dirty="0"/>
              <a:t>SFP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6925B6-0C42-4C08-B5D6-63F836866AD4}"/>
              </a:ext>
            </a:extLst>
          </p:cNvPr>
          <p:cNvSpPr/>
          <p:nvPr/>
        </p:nvSpPr>
        <p:spPr>
          <a:xfrm>
            <a:off x="7076115" y="1300137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C1282-7676-4409-B6A4-EA950306C913}"/>
              </a:ext>
            </a:extLst>
          </p:cNvPr>
          <p:cNvSpPr txBox="1"/>
          <p:nvPr/>
        </p:nvSpPr>
        <p:spPr>
          <a:xfrm>
            <a:off x="7076115" y="2588690"/>
            <a:ext cx="24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</a:t>
            </a:r>
            <a:r>
              <a:rPr lang="en-US" altLang="ko-KR" dirty="0"/>
              <a:t>ret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836D4-4801-4F67-A32C-43EB0E8E6467}"/>
              </a:ext>
            </a:extLst>
          </p:cNvPr>
          <p:cNvSpPr txBox="1"/>
          <p:nvPr/>
        </p:nvSpPr>
        <p:spPr>
          <a:xfrm>
            <a:off x="9722840" y="1158945"/>
            <a:ext cx="2469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ret(pop </a:t>
            </a:r>
            <a:r>
              <a:rPr lang="en-US" altLang="ko-KR" dirty="0" err="1"/>
              <a:t>jmp</a:t>
            </a:r>
            <a:r>
              <a:rPr lang="en-US" altLang="ko-KR" dirty="0"/>
              <a:t>)</a:t>
            </a:r>
            <a:r>
              <a:rPr lang="ko-KR" altLang="en-US" dirty="0"/>
              <a:t> 명령어에 의하여 스택이 정리되므로 </a:t>
            </a:r>
            <a:r>
              <a:rPr lang="en-US" altLang="ko-KR" dirty="0"/>
              <a:t>exit</a:t>
            </a:r>
            <a:r>
              <a:rPr lang="ko-KR" altLang="en-US" dirty="0"/>
              <a:t>함수가 정상적으로 실행 될 것이다</a:t>
            </a:r>
            <a:r>
              <a:rPr lang="en-US" altLang="ko-KR" dirty="0"/>
              <a:t>. </a:t>
            </a:r>
            <a:r>
              <a:rPr lang="ko-KR" altLang="en-US" dirty="0"/>
              <a:t>그러므로 스택을 정리하기 위해서 인자 수만큼 </a:t>
            </a:r>
            <a:r>
              <a:rPr lang="en-US" altLang="ko-KR" dirty="0"/>
              <a:t>pop</a:t>
            </a:r>
            <a:r>
              <a:rPr lang="ko-KR" altLang="en-US" dirty="0"/>
              <a:t>을 하기위해 </a:t>
            </a:r>
            <a:r>
              <a:rPr lang="en-US" altLang="ko-KR" dirty="0"/>
              <a:t>gadget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87225-AF52-4679-97A2-38BC31B62525}"/>
              </a:ext>
            </a:extLst>
          </p:cNvPr>
          <p:cNvSpPr txBox="1"/>
          <p:nvPr/>
        </p:nvSpPr>
        <p:spPr>
          <a:xfrm>
            <a:off x="7076115" y="1383111"/>
            <a:ext cx="253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인자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넣어도 되고 안 넣어도 됨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7F93A-06E8-4022-874B-5576A0BA0134}"/>
              </a:ext>
            </a:extLst>
          </p:cNvPr>
          <p:cNvSpPr/>
          <p:nvPr/>
        </p:nvSpPr>
        <p:spPr>
          <a:xfrm>
            <a:off x="423642" y="2459964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81992-395E-45D4-B717-2E04BE3AFE7D}"/>
              </a:ext>
            </a:extLst>
          </p:cNvPr>
          <p:cNvSpPr txBox="1"/>
          <p:nvPr/>
        </p:nvSpPr>
        <p:spPr>
          <a:xfrm>
            <a:off x="463490" y="2779083"/>
            <a:ext cx="242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주소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3AA004-244E-49EA-B8C0-DC07E680DEC9}"/>
              </a:ext>
            </a:extLst>
          </p:cNvPr>
          <p:cNvSpPr/>
          <p:nvPr/>
        </p:nvSpPr>
        <p:spPr>
          <a:xfrm>
            <a:off x="423642" y="1422160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893188-CB7A-4D08-9E5F-EA9D317A7FB8}"/>
              </a:ext>
            </a:extLst>
          </p:cNvPr>
          <p:cNvSpPr/>
          <p:nvPr/>
        </p:nvSpPr>
        <p:spPr>
          <a:xfrm>
            <a:off x="435179" y="396773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E59F7-1A60-42F8-8C7F-F1BA084EF44C}"/>
              </a:ext>
            </a:extLst>
          </p:cNvPr>
          <p:cNvSpPr txBox="1"/>
          <p:nvPr/>
        </p:nvSpPr>
        <p:spPr>
          <a:xfrm>
            <a:off x="463490" y="1490069"/>
            <a:ext cx="237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인자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넣어도 되고 안 넣어도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E7049-8B23-4E34-8BA9-A8B255CB50D5}"/>
              </a:ext>
            </a:extLst>
          </p:cNvPr>
          <p:cNvSpPr txBox="1"/>
          <p:nvPr/>
        </p:nvSpPr>
        <p:spPr>
          <a:xfrm>
            <a:off x="482366" y="469189"/>
            <a:ext cx="237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</a:t>
            </a:r>
            <a:r>
              <a:rPr lang="en-US" altLang="ko-KR" dirty="0"/>
              <a:t>ret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넣어도 되고 안 넣어도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7B2DCA-54E3-47FE-B93C-02AB4DFEE93E}"/>
              </a:ext>
            </a:extLst>
          </p:cNvPr>
          <p:cNvSpPr/>
          <p:nvPr/>
        </p:nvSpPr>
        <p:spPr>
          <a:xfrm>
            <a:off x="7076115" y="263664"/>
            <a:ext cx="2533476" cy="1012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07355-5AE6-447C-8FA6-E5E1E05CFBA7}"/>
              </a:ext>
            </a:extLst>
          </p:cNvPr>
          <p:cNvSpPr txBox="1"/>
          <p:nvPr/>
        </p:nvSpPr>
        <p:spPr>
          <a:xfrm>
            <a:off x="7104426" y="376807"/>
            <a:ext cx="237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함수의 </a:t>
            </a:r>
            <a:r>
              <a:rPr lang="en-US" altLang="ko-KR" dirty="0"/>
              <a:t>ret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넣어도 되고 안 넣어도 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5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451993-10FC-4C36-8E6F-C2685A518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83" y="1598505"/>
            <a:ext cx="6801799" cy="5048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ACF69-9F91-41F9-8D58-8C4BEDA2D735}"/>
              </a:ext>
            </a:extLst>
          </p:cNvPr>
          <p:cNvSpPr txBox="1"/>
          <p:nvPr/>
        </p:nvSpPr>
        <p:spPr>
          <a:xfrm>
            <a:off x="1343608" y="2491273"/>
            <a:ext cx="676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계속해보자</a:t>
            </a:r>
            <a:r>
              <a:rPr lang="en-US" altLang="ko-KR" dirty="0"/>
              <a:t>.</a:t>
            </a:r>
            <a:r>
              <a:rPr lang="ko-KR" altLang="en-US" dirty="0"/>
              <a:t> 다시 </a:t>
            </a:r>
            <a:r>
              <a:rPr lang="en-US" altLang="ko-KR" dirty="0"/>
              <a:t>/bin/</a:t>
            </a:r>
            <a:r>
              <a:rPr lang="en-US" altLang="ko-KR" dirty="0" err="1"/>
              <a:t>sh</a:t>
            </a:r>
            <a:r>
              <a:rPr lang="ko-KR" altLang="en-US" dirty="0"/>
              <a:t>의 주소도 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43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419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exploit-exercises Protostar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Protostar</dc:title>
  <dc:creator>이준회</dc:creator>
  <cp:lastModifiedBy>이준회</cp:lastModifiedBy>
  <cp:revision>8</cp:revision>
  <dcterms:created xsi:type="dcterms:W3CDTF">2019-12-27T08:48:00Z</dcterms:created>
  <dcterms:modified xsi:type="dcterms:W3CDTF">2019-12-27T09:34:19Z</dcterms:modified>
</cp:coreProperties>
</file>