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5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DBF3-3819-4149-9AE1-039BC3FB33CE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7181-8BAF-FA4F-A3B1-4A68CD54E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86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DBF3-3819-4149-9AE1-039BC3FB33CE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7181-8BAF-FA4F-A3B1-4A68CD54E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3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DBF3-3819-4149-9AE1-039BC3FB33CE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7181-8BAF-FA4F-A3B1-4A68CD54E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8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DBF3-3819-4149-9AE1-039BC3FB33CE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7181-8BAF-FA4F-A3B1-4A68CD54E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99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DBF3-3819-4149-9AE1-039BC3FB33CE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7181-8BAF-FA4F-A3B1-4A68CD54E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08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DBF3-3819-4149-9AE1-039BC3FB33CE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7181-8BAF-FA4F-A3B1-4A68CD54E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67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DBF3-3819-4149-9AE1-039BC3FB33CE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7181-8BAF-FA4F-A3B1-4A68CD54E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61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DBF3-3819-4149-9AE1-039BC3FB33CE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7181-8BAF-FA4F-A3B1-4A68CD54E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DBF3-3819-4149-9AE1-039BC3FB33CE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7181-8BAF-FA4F-A3B1-4A68CD54E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46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DBF3-3819-4149-9AE1-039BC3FB33CE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7181-8BAF-FA4F-A3B1-4A68CD54E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42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DBF3-3819-4149-9AE1-039BC3FB33CE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7181-8BAF-FA4F-A3B1-4A68CD54E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04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FDBF3-3819-4149-9AE1-039BC3FB33CE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97181-8BAF-FA4F-A3B1-4A68CD54E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6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36270"/>
            <a:ext cx="9144000" cy="1010062"/>
          </a:xfrm>
        </p:spPr>
        <p:txBody>
          <a:bodyPr/>
          <a:lstStyle/>
          <a:p>
            <a:r>
              <a:rPr lang="en-US" dirty="0"/>
              <a:t>Day Care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75118"/>
            <a:ext cx="9144000" cy="1655762"/>
          </a:xfrm>
        </p:spPr>
        <p:txBody>
          <a:bodyPr>
            <a:noAutofit/>
          </a:bodyPr>
          <a:lstStyle/>
          <a:p>
            <a:r>
              <a:rPr lang="en-US" sz="3200" dirty="0"/>
              <a:t>Group Members:</a:t>
            </a:r>
          </a:p>
          <a:p>
            <a:endParaRPr lang="en-US" sz="3200" dirty="0"/>
          </a:p>
          <a:p>
            <a:r>
              <a:rPr lang="en-US" sz="2800" dirty="0" err="1"/>
              <a:t>Huai</a:t>
            </a:r>
            <a:r>
              <a:rPr lang="en-US" sz="2800" dirty="0"/>
              <a:t> Huang</a:t>
            </a:r>
          </a:p>
          <a:p>
            <a:r>
              <a:rPr lang="en-US" sz="2800" dirty="0" err="1"/>
              <a:t>Xiaoge</a:t>
            </a:r>
            <a:r>
              <a:rPr lang="en-US" sz="2800" dirty="0"/>
              <a:t> Zhang</a:t>
            </a:r>
          </a:p>
          <a:p>
            <a:r>
              <a:rPr lang="en-US" sz="2800" dirty="0" err="1"/>
              <a:t>PinHo</a:t>
            </a:r>
            <a:r>
              <a:rPr lang="en-US" sz="2800" dirty="0"/>
              <a:t> Wang</a:t>
            </a:r>
          </a:p>
          <a:p>
            <a:r>
              <a:rPr lang="en-US" sz="2800" dirty="0" err="1"/>
              <a:t>Mengfan</a:t>
            </a:r>
            <a:r>
              <a:rPr lang="en-US" sz="2800" dirty="0"/>
              <a:t> Shi</a:t>
            </a:r>
          </a:p>
          <a:p>
            <a:r>
              <a:rPr lang="en-US" sz="2800" dirty="0" err="1"/>
              <a:t>Qianru</a:t>
            </a:r>
            <a:r>
              <a:rPr lang="en-US" sz="2800" dirty="0"/>
              <a:t> Yi</a:t>
            </a:r>
          </a:p>
          <a:p>
            <a:r>
              <a:rPr lang="en-US" sz="2800" dirty="0" err="1"/>
              <a:t>Wentao</a:t>
            </a:r>
            <a:r>
              <a:rPr lang="en-US" sz="2800" dirty="0"/>
              <a:t> Pu</a:t>
            </a:r>
          </a:p>
        </p:txBody>
      </p:sp>
    </p:spTree>
    <p:extLst>
      <p:ext uri="{BB962C8B-B14F-4D97-AF65-F5344CB8AC3E}">
        <p14:creationId xmlns:p14="http://schemas.microsoft.com/office/powerpoint/2010/main" val="1808803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841" y="156657"/>
            <a:ext cx="7091043" cy="651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084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370" y="166254"/>
            <a:ext cx="9185822" cy="659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833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</Words>
  <Application>Microsoft Macintosh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Day Care Project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Care Project</dc:title>
  <dc:creator>Microsoft Office User</dc:creator>
  <cp:lastModifiedBy>Microsoft Office User</cp:lastModifiedBy>
  <cp:revision>1</cp:revision>
  <dcterms:created xsi:type="dcterms:W3CDTF">2018-10-15T13:57:29Z</dcterms:created>
  <dcterms:modified xsi:type="dcterms:W3CDTF">2018-10-15T14:00:06Z</dcterms:modified>
</cp:coreProperties>
</file>