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2" r:id="rId5"/>
    <p:sldId id="280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267494"/>
            <a:ext cx="337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View Teacher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86" y="987574"/>
            <a:ext cx="4970884" cy="38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02102"/>
            <a:ext cx="1584176" cy="10081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339752" y="100615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75856" y="502102"/>
            <a:ext cx="2448272" cy="10081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ViewTeacherController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219528" y="473316"/>
            <a:ext cx="1368152" cy="102851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24128" y="987573"/>
            <a:ext cx="1495400" cy="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4736" y="267494"/>
            <a:ext cx="1167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studentList</a:t>
            </a:r>
          </a:p>
          <a:p>
            <a:pPr algn="ctr"/>
            <a:r>
              <a:rPr lang="en-US" sz="1400" dirty="0" smtClean="0"/>
              <a:t>teacherList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lassroomList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1608" y="1536529"/>
            <a:ext cx="8384" cy="51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074550"/>
            <a:ext cx="3960440" cy="30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0884" cy="38606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87624" y="771550"/>
            <a:ext cx="3783260" cy="100811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67368" y="1419622"/>
            <a:ext cx="1216800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68" y="2175706"/>
            <a:ext cx="40702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0884" cy="38606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15616" y="267494"/>
            <a:ext cx="3312368" cy="5040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>
          <a:xfrm>
            <a:off x="4427984" y="519522"/>
            <a:ext cx="1656184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19" y="2175706"/>
            <a:ext cx="6283981" cy="29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0884" cy="38606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282855" y="1923678"/>
            <a:ext cx="3600400" cy="89874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83255" y="2499742"/>
            <a:ext cx="1237331" cy="74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55" y="3317566"/>
            <a:ext cx="3730228" cy="3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228820"/>
            <a:ext cx="4881036" cy="730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" y="21263"/>
            <a:ext cx="4970884" cy="38606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06113" y="2787774"/>
            <a:ext cx="3783260" cy="100811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85857" y="3435846"/>
            <a:ext cx="1216800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3142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</Words>
  <Application>Microsoft Macintosh PowerPoint</Application>
  <PresentationFormat>On-screen Show (16:9)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宋体</vt:lpstr>
      <vt:lpstr>Arial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Microsoft Office User</cp:lastModifiedBy>
  <cp:revision>56</cp:revision>
  <dcterms:created xsi:type="dcterms:W3CDTF">2015-04-30T08:31:44Z</dcterms:created>
  <dcterms:modified xsi:type="dcterms:W3CDTF">2018-11-15T23:33:05Z</dcterms:modified>
  <cp:category>第一PPT模板网-WWW.1PPT.COM</cp:category>
</cp:coreProperties>
</file>