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ADE48B-9CCF-45CE-B69A-20D31957CEEE}" type="datetimeFigureOut">
              <a:rPr lang="es-ES" smtClean="0"/>
              <a:t>14/03/2016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27D855-6A5B-4B33-A571-3A20605F57F9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5637010" cy="882119"/>
          </a:xfrm>
        </p:spPr>
        <p:txBody>
          <a:bodyPr/>
          <a:lstStyle/>
          <a:p>
            <a:r>
              <a:rPr lang="es-ES" dirty="0" smtClean="0"/>
              <a:t>Sistemas de web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services</a:t>
            </a:r>
            <a:endParaRPr lang="es-ES" dirty="0" smtClean="0"/>
          </a:p>
          <a:p>
            <a:r>
              <a:rPr lang="es-ES" dirty="0" smtClean="0"/>
              <a:t>(</a:t>
            </a:r>
            <a:r>
              <a:rPr lang="es-ES" dirty="0" err="1" smtClean="0"/>
              <a:t>geoposicionamiento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s-ES" dirty="0" smtClean="0"/>
              <a:t>TG1 - DTE</a:t>
            </a:r>
            <a:endParaRPr lang="es-E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6325495" y="5014737"/>
            <a:ext cx="5637010" cy="1108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" dirty="0" err="1"/>
              <a:t>Korneliusz</a:t>
            </a:r>
            <a:r>
              <a:rPr lang="es-ES" dirty="0"/>
              <a:t> </a:t>
            </a:r>
            <a:r>
              <a:rPr lang="es-ES" dirty="0" err="1"/>
              <a:t>Zbyrad</a:t>
            </a:r>
            <a:r>
              <a:rPr lang="es-ES" dirty="0"/>
              <a:t> (Coordinador)</a:t>
            </a:r>
          </a:p>
          <a:p>
            <a:pPr lvl="0"/>
            <a:r>
              <a:rPr lang="es-ES" dirty="0"/>
              <a:t>Ángel Martínez</a:t>
            </a:r>
          </a:p>
          <a:p>
            <a:pPr lvl="0"/>
            <a:r>
              <a:rPr lang="es-ES" dirty="0"/>
              <a:t>David Jiménez</a:t>
            </a:r>
          </a:p>
          <a:p>
            <a:pPr lvl="0"/>
            <a:r>
              <a:rPr lang="es-ES" dirty="0"/>
              <a:t>Alex </a:t>
            </a:r>
            <a:r>
              <a:rPr lang="es-ES" dirty="0" err="1"/>
              <a:t>Igna</a:t>
            </a:r>
            <a:endParaRPr lang="es-ES" dirty="0"/>
          </a:p>
          <a:p>
            <a:pPr lvl="0"/>
            <a:r>
              <a:rPr lang="es-ES" dirty="0"/>
              <a:t>Iván Rodas Padilla</a:t>
            </a:r>
          </a:p>
        </p:txBody>
      </p:sp>
    </p:spTree>
    <p:extLst>
      <p:ext uri="{BB962C8B-B14F-4D97-AF65-F5344CB8AC3E}">
        <p14:creationId xmlns:p14="http://schemas.microsoft.com/office/powerpoint/2010/main" val="22905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47667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2060848"/>
            <a:ext cx="6400800" cy="347472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56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47667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Google </a:t>
            </a:r>
            <a:r>
              <a:rPr lang="es-ES" dirty="0" err="1" smtClean="0"/>
              <a:t>maps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2060848"/>
            <a:ext cx="6400800" cy="347472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9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47667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Open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2060848"/>
            <a:ext cx="6400800" cy="347472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9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¿Dónde aprender acerca de la tecnología?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2060848"/>
            <a:ext cx="6400800" cy="347472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9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47667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Cursos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2060848"/>
            <a:ext cx="6400800" cy="3474720"/>
          </a:xfrm>
        </p:spPr>
        <p:txBody>
          <a:bodyPr/>
          <a:lstStyle/>
          <a:p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Gratuitos</a:t>
            </a:r>
          </a:p>
          <a:p>
            <a:endParaRPr lang="es-ES" dirty="0"/>
          </a:p>
          <a:p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Pago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15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47667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Ayudas/recursos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2060848"/>
            <a:ext cx="6400800" cy="347472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15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19672" y="47667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115616" y="2060848"/>
            <a:ext cx="6400800" cy="347472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5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</TotalTime>
  <Words>44</Words>
  <Application>Microsoft Office PowerPoint</Application>
  <PresentationFormat>Presentación en pantalla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Transmisión de listas</vt:lpstr>
      <vt:lpstr>TG1 - DTE</vt:lpstr>
      <vt:lpstr>Introducción</vt:lpstr>
      <vt:lpstr>Google maps</vt:lpstr>
      <vt:lpstr>Open Source Map</vt:lpstr>
      <vt:lpstr>¿Dónde aprender acerca de la tecnología?</vt:lpstr>
      <vt:lpstr>Cursos</vt:lpstr>
      <vt:lpstr>Ayudas/recursos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TG1 - DTE</dc:title>
  <dc:creator>grivex</dc:creator>
  <cp:lastModifiedBy>grivex</cp:lastModifiedBy>
  <cp:revision>1</cp:revision>
  <dcterms:created xsi:type="dcterms:W3CDTF">2016-03-14T22:13:24Z</dcterms:created>
  <dcterms:modified xsi:type="dcterms:W3CDTF">2016-03-14T22:23:26Z</dcterms:modified>
</cp:coreProperties>
</file>