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C64D-51B2-46E1-8AE7-8CA92BCA67DC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10B8-1806-493E-BA3C-289F2100690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s-ES" dirty="0" err="1" smtClean="0"/>
              <a:t>Categoria</a:t>
            </a:r>
            <a:r>
              <a:rPr lang="es-ES" dirty="0" smtClean="0"/>
              <a:t>: Rendimiento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1752600"/>
          </a:xfrm>
        </p:spPr>
        <p:txBody>
          <a:bodyPr/>
          <a:lstStyle/>
          <a:p>
            <a:r>
              <a:rPr lang="es-ES" dirty="0" smtClean="0"/>
              <a:t>CRITERIOS</a:t>
            </a:r>
          </a:p>
          <a:p>
            <a:r>
              <a:rPr lang="es-ES" dirty="0" smtClean="0"/>
              <a:t>Estabilidad del sistema</a:t>
            </a:r>
          </a:p>
          <a:p>
            <a:r>
              <a:rPr lang="es-ES" dirty="0" smtClean="0"/>
              <a:t>Concurrencia del sistema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s-ES" dirty="0" err="1" smtClean="0"/>
              <a:t>Cateogria</a:t>
            </a:r>
            <a:r>
              <a:rPr lang="es-ES" dirty="0" smtClean="0"/>
              <a:t>: Velocidad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3600400"/>
          </a:xfrm>
        </p:spPr>
        <p:txBody>
          <a:bodyPr>
            <a:normAutofit/>
          </a:bodyPr>
          <a:lstStyle/>
          <a:p>
            <a:r>
              <a:rPr lang="es-ES" dirty="0" smtClean="0"/>
              <a:t>CRITERIOS</a:t>
            </a:r>
          </a:p>
          <a:p>
            <a:r>
              <a:rPr lang="es-ES" dirty="0" smtClean="0"/>
              <a:t>Velocidad media de carga</a:t>
            </a:r>
          </a:p>
          <a:p>
            <a:r>
              <a:rPr lang="es-ES" dirty="0" smtClean="0"/>
              <a:t>Velocidad en </a:t>
            </a:r>
            <a:r>
              <a:rPr lang="es-ES" dirty="0" err="1" smtClean="0"/>
              <a:t>Chrome</a:t>
            </a:r>
            <a:endParaRPr lang="es-ES" dirty="0" smtClean="0"/>
          </a:p>
          <a:p>
            <a:r>
              <a:rPr lang="es-ES" dirty="0" smtClean="0"/>
              <a:t>Velocidad en </a:t>
            </a:r>
            <a:r>
              <a:rPr lang="es-ES" dirty="0" err="1" smtClean="0"/>
              <a:t>Firefox</a:t>
            </a:r>
            <a:endParaRPr lang="es-ES" dirty="0" smtClean="0"/>
          </a:p>
          <a:p>
            <a:r>
              <a:rPr lang="es-ES" dirty="0" smtClean="0"/>
              <a:t>Velocidad en Internet Explorer</a:t>
            </a:r>
          </a:p>
          <a:p>
            <a:r>
              <a:rPr lang="es-ES" dirty="0" smtClean="0"/>
              <a:t>Velocidad en Safari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err="1" smtClean="0"/>
              <a:t>Maps</a:t>
            </a:r>
            <a:r>
              <a:rPr lang="es-ES" dirty="0" smtClean="0"/>
              <a:t>						OSM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80928"/>
            <a:ext cx="4176464" cy="204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852936"/>
            <a:ext cx="4293159" cy="195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Concurrencia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err="1" smtClean="0"/>
              <a:t>Maps</a:t>
            </a:r>
            <a:r>
              <a:rPr lang="es-ES" dirty="0" smtClean="0"/>
              <a:t>						OSM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616624" cy="479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Concurrencia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OSM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196752"/>
            <a:ext cx="5400040" cy="52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Velocidad media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310" y="1653381"/>
            <a:ext cx="799338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Velocidad en dispositivos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55272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Categoria: Rendimiento</vt:lpstr>
      <vt:lpstr>Cateogria: Velocidad</vt:lpstr>
      <vt:lpstr>Estabilidad</vt:lpstr>
      <vt:lpstr>Concurrencia</vt:lpstr>
      <vt:lpstr>Concurrencia</vt:lpstr>
      <vt:lpstr>Velocidad media</vt:lpstr>
      <vt:lpstr>Velocidad en dispositivos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Categoria: Rendimiento</dc:title>
  <dc:creator>David Jiménez</dc:creator>
  <cp:lastModifiedBy>David Jiménez</cp:lastModifiedBy>
  <cp:revision>1</cp:revision>
  <dcterms:created xsi:type="dcterms:W3CDTF">2016-04-11T21:42:25Z</dcterms:created>
  <dcterms:modified xsi:type="dcterms:W3CDTF">2016-04-11T21:50:45Z</dcterms:modified>
</cp:coreProperties>
</file>