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9" r:id="rId2"/>
    <p:sldId id="260" r:id="rId3"/>
    <p:sldId id="256" r:id="rId4"/>
    <p:sldId id="262" r:id="rId5"/>
    <p:sldId id="263" r:id="rId6"/>
    <p:sldId id="264" r:id="rId7"/>
    <p:sldId id="265" r:id="rId8"/>
    <p:sldId id="266" r:id="rId9"/>
    <p:sldId id="261" r:id="rId10"/>
    <p:sldId id="267" r:id="rId11"/>
    <p:sldId id="268" r:id="rId12"/>
    <p:sldId id="270" r:id="rId13"/>
    <p:sldId id="258" r:id="rId14"/>
    <p:sldId id="271" r:id="rId15"/>
    <p:sldId id="272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0" autoAdjust="0"/>
    <p:restoredTop sz="94660"/>
  </p:normalViewPr>
  <p:slideViewPr>
    <p:cSldViewPr>
      <p:cViewPr varScale="1">
        <p:scale>
          <a:sx n="70" d="100"/>
          <a:sy n="70" d="100"/>
        </p:scale>
        <p:origin x="1302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7DBFD-40F9-4E25-ADC9-E2E279BC83B4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9296-F54A-4166-9F64-0F81374FA0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493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865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5916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976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019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39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3897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64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1102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8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814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803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566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3670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617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8334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5919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355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5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4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18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88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435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14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18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46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980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tmetrix.com/compare/9FW1MgtW/qlqUOLn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405" y="0"/>
            <a:ext cx="7772400" cy="1470025"/>
          </a:xfrm>
        </p:spPr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068960"/>
            <a:ext cx="4358281" cy="24482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-Ver tráfico</a:t>
            </a: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-Ver transporte</a:t>
            </a: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-Generar mapas propios</a:t>
            </a: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-Compartir mapas</a:t>
            </a: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-opciones al trazar una ruta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789760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09" y="1855603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681809" y="3099799"/>
            <a:ext cx="39240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2000" b="1" dirty="0" smtClean="0"/>
              <a:t>Si			</a:t>
            </a:r>
            <a:r>
              <a:rPr lang="es-ES" sz="2000" b="1" dirty="0" smtClean="0"/>
              <a:t>Si</a:t>
            </a:r>
            <a:endParaRPr lang="es-ES" sz="2000" b="1" dirty="0" smtClean="0"/>
          </a:p>
          <a:p>
            <a:pPr>
              <a:spcBef>
                <a:spcPts val="600"/>
              </a:spcBef>
            </a:pPr>
            <a:r>
              <a:rPr lang="es-ES" sz="2000" b="1" dirty="0" smtClean="0"/>
              <a:t>Si</a:t>
            </a:r>
            <a:r>
              <a:rPr lang="es-ES" sz="2000" b="1" dirty="0" smtClean="0"/>
              <a:t>			</a:t>
            </a:r>
            <a:r>
              <a:rPr lang="es-ES" sz="2000" b="1" dirty="0" smtClean="0"/>
              <a:t>Si</a:t>
            </a:r>
            <a:endParaRPr lang="es-ES" sz="2000" b="1" dirty="0" smtClean="0"/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</a:t>
            </a:r>
            <a:r>
              <a:rPr lang="es-ES" sz="2000" b="1" dirty="0" smtClean="0"/>
              <a:t>Si</a:t>
            </a:r>
            <a:endParaRPr lang="es-ES" sz="2000" b="1" dirty="0" smtClean="0"/>
          </a:p>
          <a:p>
            <a:pPr>
              <a:spcBef>
                <a:spcPts val="600"/>
              </a:spcBef>
            </a:pPr>
            <a:r>
              <a:rPr lang="es-ES" sz="2000" b="1" dirty="0" smtClean="0"/>
              <a:t>6</a:t>
            </a:r>
            <a:r>
              <a:rPr lang="es-ES" sz="2000" b="1" dirty="0" smtClean="0"/>
              <a:t>			</a:t>
            </a:r>
            <a:r>
              <a:rPr lang="es-ES" sz="2000" b="1" dirty="0" smtClean="0"/>
              <a:t>3*2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97170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788" y="70119"/>
            <a:ext cx="7772400" cy="1065729"/>
          </a:xfrm>
        </p:spPr>
        <p:txBody>
          <a:bodyPr/>
          <a:lstStyle/>
          <a:p>
            <a:r>
              <a:rPr lang="es-ES" sz="4800" b="1" dirty="0" smtClean="0">
                <a:solidFill>
                  <a:schemeClr val="tx1"/>
                </a:solidFill>
              </a:rPr>
              <a:t>Velocidad media</a:t>
            </a:r>
            <a:endParaRPr lang="es-ES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05" y="1115465"/>
            <a:ext cx="833018" cy="8330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083957"/>
            <a:ext cx="792088" cy="79208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88" y="1929676"/>
            <a:ext cx="8420684" cy="473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0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788" y="70119"/>
            <a:ext cx="7772400" cy="1065729"/>
          </a:xfrm>
        </p:spPr>
        <p:txBody>
          <a:bodyPr/>
          <a:lstStyle/>
          <a:p>
            <a:r>
              <a:rPr lang="es-ES" sz="4800" b="1" dirty="0" smtClean="0">
                <a:solidFill>
                  <a:schemeClr val="tx1"/>
                </a:solidFill>
              </a:rPr>
              <a:t>Velocidad en dispositivos</a:t>
            </a:r>
            <a:endParaRPr lang="es-ES" sz="4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3417" t="5373" r="3409" b="7484"/>
          <a:stretch/>
        </p:blipFill>
        <p:spPr>
          <a:xfrm>
            <a:off x="1333660" y="1207495"/>
            <a:ext cx="6622716" cy="476512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333660" y="623731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4"/>
              </a:rPr>
              <a:t>https://gtmetrix.com/compare/9FW1MgtW/qlqUOLnP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311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405" y="0"/>
            <a:ext cx="7772400" cy="1470025"/>
          </a:xfrm>
        </p:spPr>
        <p:txBody>
          <a:bodyPr/>
          <a:lstStyle/>
          <a:p>
            <a:r>
              <a:rPr lang="es-ES" dirty="0" smtClean="0"/>
              <a:t>Precisión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8147" y="3212975"/>
            <a:ext cx="3600400" cy="24482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-Margen de error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-GPS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-Triangulación 3G/4G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</a:t>
            </a:r>
            <a:r>
              <a:rPr lang="es-ES" b="1" dirty="0" err="1" smtClean="0">
                <a:solidFill>
                  <a:schemeClr val="tx1"/>
                </a:solidFill>
              </a:rPr>
              <a:t>Wi</a:t>
            </a:r>
            <a:r>
              <a:rPr lang="es-ES" b="1" dirty="0" smtClean="0">
                <a:solidFill>
                  <a:schemeClr val="tx1"/>
                </a:solidFill>
              </a:rPr>
              <a:t>-Fi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-Mapa colaborativo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846348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09" y="1850866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681809" y="3212975"/>
            <a:ext cx="39240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2000" b="1" dirty="0" smtClean="0"/>
              <a:t>30m			18m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No			Si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8179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3812" y="16839"/>
            <a:ext cx="7772400" cy="1470025"/>
          </a:xfrm>
        </p:spPr>
        <p:txBody>
          <a:bodyPr/>
          <a:lstStyle/>
          <a:p>
            <a:r>
              <a:rPr lang="es-ES" dirty="0" smtClean="0"/>
              <a:t>Fiabilidad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4928" y="3645024"/>
            <a:ext cx="1970695" cy="223224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-Licencia</a:t>
            </a:r>
          </a:p>
          <a:p>
            <a:pPr>
              <a:spcBef>
                <a:spcPts val="600"/>
              </a:spcBef>
            </a:pP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-Imágenes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146064"/>
            <a:ext cx="833018" cy="8330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146064"/>
            <a:ext cx="792088" cy="79208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635896" y="4905164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DigitalGlobe</a:t>
            </a:r>
          </a:p>
          <a:p>
            <a:endParaRPr lang="es-ES" dirty="0" smtClean="0"/>
          </a:p>
          <a:p>
            <a:r>
              <a:rPr lang="es-ES" dirty="0" smtClean="0"/>
              <a:t>		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5909074" y="3472446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Open Data Commons Open Database License (ODbL)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032625" y="491078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Bing y Usuarios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635896" y="3492008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Google Maps/Google Earth APIs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681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857195"/>
            <a:ext cx="7772400" cy="1470025"/>
          </a:xfrm>
        </p:spPr>
        <p:txBody>
          <a:bodyPr/>
          <a:lstStyle/>
          <a:p>
            <a:r>
              <a:rPr lang="es-ES" sz="6600" dirty="0" smtClean="0"/>
              <a:t>Situación de Google Maps</a:t>
            </a:r>
            <a:endParaRPr lang="es-ES" sz="6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923" y="1353976"/>
            <a:ext cx="792088" cy="79208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843808" y="3068960"/>
            <a:ext cx="41764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Empresa de Kebabs</a:t>
            </a:r>
            <a:endParaRPr lang="es-ES" dirty="0" smtClean="0"/>
          </a:p>
          <a:p>
            <a:r>
              <a:rPr lang="es-ES" dirty="0" smtClean="0"/>
              <a:t>		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005064"/>
            <a:ext cx="8651429" cy="220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63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857195"/>
            <a:ext cx="7772400" cy="1470025"/>
          </a:xfrm>
        </p:spPr>
        <p:txBody>
          <a:bodyPr/>
          <a:lstStyle/>
          <a:p>
            <a:r>
              <a:rPr lang="es-ES" sz="6600" dirty="0" smtClean="0"/>
              <a:t>Situación de OpenStreetMap</a:t>
            </a:r>
            <a:endParaRPr lang="es-ES" sz="6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2771800" y="2665239"/>
            <a:ext cx="41764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Catástrofes naturales</a:t>
            </a:r>
          </a:p>
          <a:p>
            <a:r>
              <a:rPr lang="es-ES" dirty="0" smtClean="0"/>
              <a:t>		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1445254"/>
            <a:ext cx="835224" cy="83522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697" y="3212976"/>
            <a:ext cx="7171040" cy="348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405" y="0"/>
            <a:ext cx="7772400" cy="1470025"/>
          </a:xfrm>
        </p:spPr>
        <p:txBody>
          <a:bodyPr/>
          <a:lstStyle/>
          <a:p>
            <a:r>
              <a:rPr lang="es-ES" dirty="0" smtClean="0"/>
              <a:t>Privacidad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068960"/>
            <a:ext cx="4358281" cy="338437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>
                <a:solidFill>
                  <a:schemeClr val="tx1"/>
                </a:solidFill>
              </a:rPr>
              <a:t>-</a:t>
            </a:r>
            <a:r>
              <a:rPr lang="es-ES" b="1" dirty="0" smtClean="0">
                <a:solidFill>
                  <a:schemeClr val="tx1"/>
                </a:solidFill>
              </a:rPr>
              <a:t>Ocultar la identidad de  las personas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-Imágenes en tiempo real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-Información de errores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-Contenido aportado por la comunidad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-Informar de contenido inapropiado de la comunidad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527" y="1789760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772816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004048" y="3099799"/>
            <a:ext cx="39240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Si			No</a:t>
            </a:r>
          </a:p>
          <a:p>
            <a:endParaRPr lang="es-ES" sz="2000" b="1" dirty="0" smtClean="0"/>
          </a:p>
          <a:p>
            <a:r>
              <a:rPr lang="es-ES" sz="2000" b="1" dirty="0" smtClean="0"/>
              <a:t>No			No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5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500"/>
              </a:spcBef>
            </a:pPr>
            <a:endParaRPr lang="es-ES" sz="2000" b="1" dirty="0" smtClean="0"/>
          </a:p>
          <a:p>
            <a:pPr>
              <a:spcBef>
                <a:spcPts val="500"/>
              </a:spcBef>
            </a:pPr>
            <a:r>
              <a:rPr lang="es-ES" sz="2000" b="1" dirty="0" smtClean="0"/>
              <a:t>Si			No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91791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405" y="0"/>
            <a:ext cx="7772400" cy="1470025"/>
          </a:xfrm>
        </p:spPr>
        <p:txBody>
          <a:bodyPr/>
          <a:lstStyle/>
          <a:p>
            <a:r>
              <a:rPr lang="es-ES" dirty="0" smtClean="0"/>
              <a:t>Actualización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5" y="3212975"/>
            <a:ext cx="4286273" cy="24482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-Corregir errores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-Actualización de los mapas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-Uso de la información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-Frecuencia de la actualización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052451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83" y="2054393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864483" y="3234176"/>
            <a:ext cx="392404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2000" b="1" dirty="0" smtClean="0"/>
              <a:t>No		       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       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No		       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1-3 años</a:t>
            </a:r>
            <a:r>
              <a:rPr lang="es-ES" sz="2000" b="1" dirty="0"/>
              <a:t>	</a:t>
            </a:r>
            <a:r>
              <a:rPr lang="es-ES" sz="2000" b="1" dirty="0" smtClean="0"/>
              <a:t>       6-12 meses</a:t>
            </a:r>
          </a:p>
        </p:txBody>
      </p:sp>
    </p:spTree>
    <p:extLst>
      <p:ext uri="{BB962C8B-B14F-4D97-AF65-F5344CB8AC3E}">
        <p14:creationId xmlns:p14="http://schemas.microsoft.com/office/powerpoint/2010/main" val="14021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3812" y="16839"/>
            <a:ext cx="7772400" cy="1470025"/>
          </a:xfrm>
        </p:spPr>
        <p:txBody>
          <a:bodyPr/>
          <a:lstStyle/>
          <a:p>
            <a:r>
              <a:rPr lang="es-ES" dirty="0"/>
              <a:t>Rendimiento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9788" y="3478800"/>
            <a:ext cx="3483210" cy="223224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-estabilidad del sistema</a:t>
            </a:r>
          </a:p>
          <a:p>
            <a:pPr>
              <a:spcBef>
                <a:spcPts val="600"/>
              </a:spcBef>
            </a:pP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-Concurrencia del sistema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713" y="2132856"/>
            <a:ext cx="833018" cy="8330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132856"/>
            <a:ext cx="792088" cy="79208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051466" y="4678987"/>
            <a:ext cx="2104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1002 usuarios, 90% eficacia en menos de 6 segundos </a:t>
            </a:r>
            <a:endParaRPr lang="es-ES" dirty="0" smtClean="0"/>
          </a:p>
          <a:p>
            <a:r>
              <a:rPr lang="es-ES" dirty="0" smtClean="0"/>
              <a:t>		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6314845" y="347880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99.18% de las ordenes aceptadas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324644" y="4780078"/>
            <a:ext cx="2407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992 usuarios, 90% eficacia en menos de 5 segundos 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067944" y="347880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95% de ordenes aceptadas </a:t>
            </a:r>
          </a:p>
        </p:txBody>
      </p:sp>
    </p:spTree>
    <p:extLst>
      <p:ext uri="{BB962C8B-B14F-4D97-AF65-F5344CB8AC3E}">
        <p14:creationId xmlns:p14="http://schemas.microsoft.com/office/powerpoint/2010/main" val="309569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788" y="70119"/>
            <a:ext cx="7772400" cy="1065729"/>
          </a:xfrm>
        </p:spPr>
        <p:txBody>
          <a:bodyPr/>
          <a:lstStyle/>
          <a:p>
            <a:r>
              <a:rPr lang="es-ES" sz="4800" b="1" dirty="0" smtClean="0">
                <a:solidFill>
                  <a:schemeClr val="tx1"/>
                </a:solidFill>
              </a:rPr>
              <a:t>Estabilidad </a:t>
            </a:r>
            <a:r>
              <a:rPr lang="es-ES" sz="4800" b="1" dirty="0">
                <a:solidFill>
                  <a:schemeClr val="tx1"/>
                </a:solidFill>
              </a:rPr>
              <a:t>del </a:t>
            </a:r>
            <a:r>
              <a:rPr lang="es-ES" sz="4800" b="1" dirty="0" smtClean="0">
                <a:solidFill>
                  <a:schemeClr val="tx1"/>
                </a:solidFill>
              </a:rPr>
              <a:t>sistema</a:t>
            </a:r>
            <a:endParaRPr lang="es-ES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087" y="4953418"/>
            <a:ext cx="833018" cy="8330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48466"/>
            <a:ext cx="792088" cy="79208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1113341"/>
            <a:ext cx="5994370" cy="293601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3825412"/>
            <a:ext cx="6181370" cy="281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5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788" y="70119"/>
            <a:ext cx="7772400" cy="1065729"/>
          </a:xfrm>
        </p:spPr>
        <p:txBody>
          <a:bodyPr/>
          <a:lstStyle/>
          <a:p>
            <a:r>
              <a:rPr lang="es-ES" sz="4800" b="1" dirty="0" smtClean="0">
                <a:solidFill>
                  <a:schemeClr val="tx1"/>
                </a:solidFill>
              </a:rPr>
              <a:t>Concurrencia </a:t>
            </a:r>
            <a:r>
              <a:rPr lang="es-ES" sz="4800" b="1" dirty="0">
                <a:solidFill>
                  <a:schemeClr val="tx1"/>
                </a:solidFill>
              </a:rPr>
              <a:t>del </a:t>
            </a:r>
            <a:r>
              <a:rPr lang="es-ES" sz="4800" b="1" dirty="0" smtClean="0">
                <a:solidFill>
                  <a:schemeClr val="tx1"/>
                </a:solidFill>
              </a:rPr>
              <a:t>sistema</a:t>
            </a:r>
            <a:endParaRPr lang="es-ES" sz="4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80524"/>
            <a:ext cx="792088" cy="79208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15938" t="-396" r="10777"/>
          <a:stretch/>
        </p:blipFill>
        <p:spPr>
          <a:xfrm>
            <a:off x="3059832" y="1124744"/>
            <a:ext cx="4896544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5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788" y="70119"/>
            <a:ext cx="7772400" cy="1065729"/>
          </a:xfrm>
        </p:spPr>
        <p:txBody>
          <a:bodyPr/>
          <a:lstStyle/>
          <a:p>
            <a:r>
              <a:rPr lang="es-ES" sz="4800" b="1" dirty="0" smtClean="0">
                <a:solidFill>
                  <a:schemeClr val="tx1"/>
                </a:solidFill>
              </a:rPr>
              <a:t>Concurrencia </a:t>
            </a:r>
            <a:r>
              <a:rPr lang="es-ES" sz="4800" b="1" dirty="0">
                <a:solidFill>
                  <a:schemeClr val="tx1"/>
                </a:solidFill>
              </a:rPr>
              <a:t>del </a:t>
            </a:r>
            <a:r>
              <a:rPr lang="es-ES" sz="4800" b="1" dirty="0" smtClean="0">
                <a:solidFill>
                  <a:schemeClr val="tx1"/>
                </a:solidFill>
              </a:rPr>
              <a:t>sistema</a:t>
            </a:r>
            <a:endParaRPr lang="es-ES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56992"/>
            <a:ext cx="833018" cy="8330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6666" t="-347" r="8016"/>
          <a:stretch/>
        </p:blipFill>
        <p:spPr>
          <a:xfrm>
            <a:off x="3131840" y="1113911"/>
            <a:ext cx="4968552" cy="571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1445" y="0"/>
            <a:ext cx="7772400" cy="1470025"/>
          </a:xfrm>
        </p:spPr>
        <p:txBody>
          <a:bodyPr/>
          <a:lstStyle/>
          <a:p>
            <a:r>
              <a:rPr lang="es-ES" dirty="0" smtClean="0"/>
              <a:t>Compatibilidad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8381" y="2836652"/>
            <a:ext cx="4007102" cy="373352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-Microsoft </a:t>
            </a:r>
            <a:r>
              <a:rPr lang="es-ES" b="1" dirty="0" err="1" smtClean="0">
                <a:solidFill>
                  <a:schemeClr val="tx1"/>
                </a:solidFill>
              </a:rPr>
              <a:t>Edge</a:t>
            </a: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-internet </a:t>
            </a:r>
            <a:r>
              <a:rPr lang="es-ES" b="1" dirty="0" err="1" smtClean="0">
                <a:solidFill>
                  <a:schemeClr val="tx1"/>
                </a:solidFill>
              </a:rPr>
              <a:t>explorer</a:t>
            </a:r>
            <a:r>
              <a:rPr lang="es-ES" b="1" dirty="0" smtClean="0">
                <a:solidFill>
                  <a:schemeClr val="tx1"/>
                </a:solidFill>
              </a:rPr>
              <a:t> 9 a 11</a:t>
            </a: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-Mozilla Firefox</a:t>
            </a: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-Google </a:t>
            </a:r>
            <a:r>
              <a:rPr lang="es-ES" b="1" dirty="0" err="1" smtClean="0">
                <a:solidFill>
                  <a:schemeClr val="tx1"/>
                </a:solidFill>
              </a:rPr>
              <a:t>chrome</a:t>
            </a: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-Safari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-Aplicación Android</a:t>
            </a:r>
            <a:endParaRPr lang="es-ES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-aplicación </a:t>
            </a:r>
            <a:r>
              <a:rPr lang="es-ES" b="1" dirty="0" err="1" smtClean="0">
                <a:solidFill>
                  <a:schemeClr val="tx1"/>
                </a:solidFill>
              </a:rPr>
              <a:t>ios</a:t>
            </a:r>
            <a:endParaRPr lang="es-ES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-Compatibilidad con dispositivos </a:t>
            </a:r>
            <a:r>
              <a:rPr lang="es-ES" b="1" dirty="0" err="1" smtClean="0">
                <a:solidFill>
                  <a:schemeClr val="tx1"/>
                </a:solidFill>
              </a:rPr>
              <a:t>mobiles</a:t>
            </a:r>
            <a:endParaRPr lang="es-ES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541" y="1426913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09" y="1544560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681809" y="2836652"/>
            <a:ext cx="392404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2000" b="1" dirty="0" smtClean="0"/>
              <a:t>No</a:t>
            </a:r>
            <a:r>
              <a:rPr lang="es-ES" sz="2000" b="1" dirty="0" smtClean="0"/>
              <a:t>			</a:t>
            </a:r>
            <a:r>
              <a:rPr lang="es-ES" sz="2000" b="1" dirty="0" smtClean="0"/>
              <a:t>No</a:t>
            </a:r>
            <a:endParaRPr lang="es-ES" sz="2000" b="1" dirty="0" smtClean="0"/>
          </a:p>
          <a:p>
            <a:pPr>
              <a:spcBef>
                <a:spcPts val="600"/>
              </a:spcBef>
            </a:pPr>
            <a:r>
              <a:rPr lang="es-ES" sz="2000" b="1" dirty="0" smtClean="0"/>
              <a:t>No</a:t>
            </a:r>
            <a:r>
              <a:rPr lang="es-ES" sz="2000" b="1" dirty="0" smtClean="0"/>
              <a:t>			</a:t>
            </a:r>
            <a:r>
              <a:rPr lang="es-ES" sz="2000" b="1" dirty="0" smtClean="0"/>
              <a:t>No</a:t>
            </a:r>
            <a:endParaRPr lang="es-ES" sz="2000" b="1" dirty="0" smtClean="0"/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</a:t>
            </a:r>
            <a:r>
              <a:rPr lang="es-ES" sz="2000" b="1" dirty="0" smtClean="0"/>
              <a:t>			</a:t>
            </a:r>
            <a:r>
              <a:rPr lang="es-ES" sz="2000" b="1" dirty="0" smtClean="0"/>
              <a:t>Si</a:t>
            </a:r>
            <a:endParaRPr lang="es-ES" sz="2000" b="1" dirty="0" smtClean="0"/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  <a:endParaRPr lang="es-ES" sz="2000" b="1" dirty="0"/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27343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405" y="0"/>
            <a:ext cx="7772400" cy="1470025"/>
          </a:xfrm>
        </p:spPr>
        <p:txBody>
          <a:bodyPr/>
          <a:lstStyle/>
          <a:p>
            <a:r>
              <a:rPr lang="es-ES" dirty="0" smtClean="0"/>
              <a:t>Velocidad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0174" y="3212975"/>
            <a:ext cx="4517431" cy="223224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-de carga media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-de carga Google chrome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-de </a:t>
            </a:r>
            <a:r>
              <a:rPr lang="es-ES" b="1" dirty="0">
                <a:solidFill>
                  <a:schemeClr val="tx1"/>
                </a:solidFill>
              </a:rPr>
              <a:t>carga </a:t>
            </a:r>
            <a:r>
              <a:rPr lang="es-ES" b="1" dirty="0" smtClean="0">
                <a:solidFill>
                  <a:schemeClr val="tx1"/>
                </a:solidFill>
              </a:rPr>
              <a:t>Mozilla Firefox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-de </a:t>
            </a:r>
            <a:r>
              <a:rPr lang="es-ES" b="1" dirty="0">
                <a:solidFill>
                  <a:schemeClr val="tx1"/>
                </a:solidFill>
              </a:rPr>
              <a:t>carga </a:t>
            </a:r>
            <a:r>
              <a:rPr lang="es-ES" b="1" dirty="0" smtClean="0">
                <a:solidFill>
                  <a:schemeClr val="tx1"/>
                </a:solidFill>
              </a:rPr>
              <a:t>Internet Explorer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-de </a:t>
            </a:r>
            <a:r>
              <a:rPr lang="es-ES" b="1" dirty="0">
                <a:solidFill>
                  <a:schemeClr val="tx1"/>
                </a:solidFill>
              </a:rPr>
              <a:t>carga </a:t>
            </a:r>
            <a:r>
              <a:rPr lang="es-ES" b="1" dirty="0" smtClean="0">
                <a:solidFill>
                  <a:schemeClr val="tx1"/>
                </a:solidFill>
              </a:rPr>
              <a:t>En Safari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846348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09" y="1850866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064399" y="3212975"/>
            <a:ext cx="3931996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00"/>
              </a:spcBef>
            </a:pPr>
            <a:r>
              <a:rPr lang="es-ES" sz="2000" dirty="0" smtClean="0"/>
              <a:t>0.52s </a:t>
            </a:r>
            <a:r>
              <a:rPr lang="es-ES" sz="2000" b="1" dirty="0" smtClean="0"/>
              <a:t>	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5.86-16.28s </a:t>
            </a:r>
            <a:r>
              <a:rPr lang="es-ES" sz="2000" b="1" dirty="0" smtClean="0"/>
              <a:t>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8.25-25.01s </a:t>
            </a:r>
            <a:r>
              <a:rPr lang="es-ES" sz="2000" b="1" dirty="0" smtClean="0"/>
              <a:t>			</a:t>
            </a:r>
            <a:r>
              <a:rPr lang="es-ES" sz="2000" dirty="0"/>
              <a:t> </a:t>
            </a:r>
            <a:r>
              <a:rPr lang="es-ES" sz="2000" dirty="0" smtClean="0"/>
              <a:t>7.91-23.1s </a:t>
            </a:r>
            <a:r>
              <a:rPr lang="es-ES" sz="2000" b="1" dirty="0" smtClean="0"/>
              <a:t>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9.14-29.44s </a:t>
            </a:r>
            <a:r>
              <a:rPr lang="es-ES" sz="2000" b="1" dirty="0" smtClean="0"/>
              <a:t>		</a:t>
            </a:r>
            <a:endParaRPr lang="es-ES" sz="20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4681809" y="3212975"/>
            <a:ext cx="3931996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00"/>
              </a:spcBef>
            </a:pPr>
            <a:r>
              <a:rPr lang="es-ES" sz="2000" dirty="0" smtClean="0"/>
              <a:t>0.38s </a:t>
            </a:r>
            <a:r>
              <a:rPr lang="es-ES" sz="2000" b="1" dirty="0" smtClean="0"/>
              <a:t>	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1.28-4.23s </a:t>
            </a:r>
            <a:r>
              <a:rPr lang="es-ES" sz="2000" b="1" dirty="0" smtClean="0"/>
              <a:t>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1.1-3.37s</a:t>
            </a:r>
            <a:r>
              <a:rPr lang="es-ES" sz="2000" b="1" dirty="0" smtClean="0"/>
              <a:t>			</a:t>
            </a:r>
            <a:r>
              <a:rPr lang="es-ES" sz="2000" dirty="0"/>
              <a:t> </a:t>
            </a:r>
            <a:r>
              <a:rPr lang="es-ES" sz="2000" dirty="0" smtClean="0"/>
              <a:t>0.67-3.55s </a:t>
            </a:r>
            <a:r>
              <a:rPr lang="es-ES" sz="2000" b="1" dirty="0" smtClean="0"/>
              <a:t>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0.94-4.67s</a:t>
            </a:r>
            <a:r>
              <a:rPr lang="es-ES" sz="2000" b="1" dirty="0" smtClean="0"/>
              <a:t>		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755054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249</Words>
  <Application>Microsoft Office PowerPoint</Application>
  <PresentationFormat>Presentación en pantalla (4:3)</PresentationFormat>
  <Paragraphs>117</Paragraphs>
  <Slides>15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Funciones</vt:lpstr>
      <vt:lpstr>Privacidad</vt:lpstr>
      <vt:lpstr>Actualización</vt:lpstr>
      <vt:lpstr>Rendimiento</vt:lpstr>
      <vt:lpstr>Estabilidad del sistema</vt:lpstr>
      <vt:lpstr>Concurrencia del sistema</vt:lpstr>
      <vt:lpstr>Concurrencia del sistema</vt:lpstr>
      <vt:lpstr>Compatibilidad</vt:lpstr>
      <vt:lpstr>Velocidad</vt:lpstr>
      <vt:lpstr>Velocidad media</vt:lpstr>
      <vt:lpstr>Velocidad en dispositivos</vt:lpstr>
      <vt:lpstr>Precisión</vt:lpstr>
      <vt:lpstr>Fiabilidad</vt:lpstr>
      <vt:lpstr>Situación de Google Maps</vt:lpstr>
      <vt:lpstr>Situación de OpenStreetMap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Precisión</dc:title>
  <dc:creator>Alexandru Igna</dc:creator>
  <cp:lastModifiedBy>Alexandru Igna</cp:lastModifiedBy>
  <cp:revision>16</cp:revision>
  <dcterms:created xsi:type="dcterms:W3CDTF">2016-04-11T21:43:56Z</dcterms:created>
  <dcterms:modified xsi:type="dcterms:W3CDTF">2016-04-11T23:19:03Z</dcterms:modified>
</cp:coreProperties>
</file>