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DBFD-40F9-4E25-ADC9-E2E279BC83B4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9296-F54A-4166-9F64-0F81374FA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49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64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1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03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6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7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33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91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355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88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3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1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18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4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8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Precisión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8147" y="3212975"/>
            <a:ext cx="3600400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Margen de error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GPS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Triangulación 3G/4G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Wi-Fi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Mapa colaborativo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46348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086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3212975"/>
            <a:ext cx="3924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30m			18m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	Si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4021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1470025"/>
          </a:xfrm>
        </p:spPr>
        <p:txBody>
          <a:bodyPr/>
          <a:lstStyle/>
          <a:p>
            <a:r>
              <a:rPr lang="es-ES" dirty="0" smtClean="0"/>
              <a:t>Fiabilidad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4928" y="3645024"/>
            <a:ext cx="1970695" cy="223224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Licencia</a:t>
            </a: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Imágenes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146064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46064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35896" y="4905164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DigitalGlobe</a:t>
            </a:r>
          </a:p>
          <a:p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909074" y="347244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Open Data Commons Open Database License (ODbL)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6032625" y="491078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Bing y Usuarios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635896" y="349200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Google Maps/Google Earth APIs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810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33</Words>
  <Application>Microsoft Office PowerPoint</Application>
  <PresentationFormat>Presentación en pantalla (4:3)</PresentationFormat>
  <Paragraphs>23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Precisión</vt:lpstr>
      <vt:lpstr>Fiabilidad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Precisión</dc:title>
  <dc:creator>Alexandru Igna</dc:creator>
  <cp:lastModifiedBy>Alexandru Igna</cp:lastModifiedBy>
  <cp:revision>6</cp:revision>
  <dcterms:created xsi:type="dcterms:W3CDTF">2016-04-11T21:43:56Z</dcterms:created>
  <dcterms:modified xsi:type="dcterms:W3CDTF">2016-04-11T22:10:43Z</dcterms:modified>
</cp:coreProperties>
</file>