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69" r:id="rId3"/>
    <p:sldId id="260" r:id="rId4"/>
    <p:sldId id="256" r:id="rId5"/>
    <p:sldId id="262" r:id="rId6"/>
    <p:sldId id="263" r:id="rId7"/>
    <p:sldId id="264" r:id="rId8"/>
    <p:sldId id="265" r:id="rId9"/>
    <p:sldId id="266" r:id="rId10"/>
    <p:sldId id="276" r:id="rId11"/>
    <p:sldId id="261" r:id="rId12"/>
    <p:sldId id="267" r:id="rId13"/>
    <p:sldId id="268" r:id="rId14"/>
    <p:sldId id="270" r:id="rId15"/>
    <p:sldId id="25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0" autoAdjust="0"/>
    <p:restoredTop sz="94660"/>
  </p:normalViewPr>
  <p:slideViewPr>
    <p:cSldViewPr>
      <p:cViewPr varScale="1">
        <p:scale>
          <a:sx n="105" d="100"/>
          <a:sy n="105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DBFD-40F9-4E25-ADC9-E2E279BC83B4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9296-F54A-4166-9F64-0F81374FA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4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6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9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1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3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9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10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9296-F54A-4166-9F64-0F81374FA02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6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7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3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9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55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8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3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1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46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8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tmetrix.com/compare/9FW1MgtW/qlqUOLn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810014" cy="3329581"/>
          </a:xfrm>
        </p:spPr>
        <p:txBody>
          <a:bodyPr/>
          <a:lstStyle/>
          <a:p>
            <a:r>
              <a:rPr lang="es-ES" dirty="0" smtClean="0"/>
              <a:t>Comparación de tecnologías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944699"/>
            <a:ext cx="990304" cy="990304"/>
          </a:xfrm>
          <a:prstGeom prst="rect">
            <a:avLst/>
          </a:prstGeom>
        </p:spPr>
      </p:pic>
      <p:pic>
        <p:nvPicPr>
          <p:cNvPr id="5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34" y="4041381"/>
            <a:ext cx="796940" cy="79694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88024" y="5950914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Iván, </a:t>
            </a:r>
            <a:r>
              <a:rPr lang="es-ES" dirty="0" err="1" smtClean="0"/>
              <a:t>Kornelius</a:t>
            </a:r>
            <a:r>
              <a:rPr lang="es-ES" dirty="0" smtClean="0"/>
              <a:t>, Alex, David y Ángel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21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9" y="156707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67070"/>
            <a:ext cx="893622" cy="893622"/>
          </a:xfrm>
          <a:prstGeom prst="rect">
            <a:avLst/>
          </a:prstGeom>
        </p:spPr>
      </p:pic>
      <p:pic>
        <p:nvPicPr>
          <p:cNvPr id="2050" name="Picture 2" descr="https://upload.wikimedia.org/wikipedia/commons/thumb/e/e6/Marble-logo.svg/300px-Marble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3753190"/>
            <a:ext cx="1962150" cy="5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iki.flightgear.org/images/7/75/Fg_wings_lar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59" y="4423889"/>
            <a:ext cx="1719170" cy="11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smand.net/images/logo-gre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79" y="2721115"/>
            <a:ext cx="19621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4990890" y="2965074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Android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4788024" y="3777558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geográfica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5309888" y="4862275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Simulador</a:t>
            </a:r>
            <a:endParaRPr lang="es-ES" b="1" dirty="0"/>
          </a:p>
        </p:txBody>
      </p:sp>
      <p:pic>
        <p:nvPicPr>
          <p:cNvPr id="2060" name="Picture 12" descr="https://www.runtastic.com/mediacenter/corporate-assets/english/company-overview/runtastic_logo_main_blue_onli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65074"/>
            <a:ext cx="2232248" cy="4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104676" y="2989681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/>
              <a:t>App deporte</a:t>
            </a:r>
            <a:endParaRPr lang="es-ES" b="1" dirty="0"/>
          </a:p>
        </p:txBody>
      </p:sp>
      <p:pic>
        <p:nvPicPr>
          <p:cNvPr id="2064" name="Picture 16" descr="http://www.dwsussman.com/imagesTips/AdvancedSunSurveyo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9255"/>
            <a:ext cx="2234741" cy="3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4676" y="3777558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Realidad aumentada</a:t>
            </a:r>
            <a:endParaRPr lang="es-ES" b="1" dirty="0"/>
          </a:p>
        </p:txBody>
      </p:sp>
      <p:pic>
        <p:nvPicPr>
          <p:cNvPr id="2066" name="Picture 18" descr="http://p6.zdassets.com/hc/settings_assets/482543/200018584/biQE9qC2U8mwuR21xi4xAg-dash-logo-we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6" y="4900178"/>
            <a:ext cx="1704168" cy="5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184080" y="4898369"/>
            <a:ext cx="1614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/>
              <a:t>App conductor</a:t>
            </a:r>
            <a:endParaRPr lang="es-ES" b="1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520892" y="2348880"/>
            <a:ext cx="51108" cy="3600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Velocidad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74" y="3212975"/>
            <a:ext cx="4517431" cy="22322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media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carga Google chrome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Internet Explorer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-de </a:t>
            </a:r>
            <a:r>
              <a:rPr lang="es-ES" b="1" dirty="0">
                <a:solidFill>
                  <a:schemeClr val="tx1"/>
                </a:solidFill>
              </a:rPr>
              <a:t>carga </a:t>
            </a:r>
            <a:r>
              <a:rPr lang="es-ES" b="1" dirty="0" smtClean="0">
                <a:solidFill>
                  <a:schemeClr val="tx1"/>
                </a:solidFill>
              </a:rPr>
              <a:t>En Safari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06439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0.52s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5.86-16.28s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8.25-25.01s 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7.91-23.1s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9.14-29.44s 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81809" y="3212975"/>
            <a:ext cx="3931996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</a:pPr>
            <a:r>
              <a:rPr lang="es-ES" sz="2000" dirty="0" smtClean="0"/>
              <a:t>0.38s </a:t>
            </a:r>
            <a:r>
              <a:rPr lang="es-ES" sz="2000" b="1" dirty="0" smtClean="0"/>
              <a:t>	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1.28-4.23s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1.1-3.37s</a:t>
            </a:r>
            <a:r>
              <a:rPr lang="es-ES" sz="2000" b="1" dirty="0" smtClean="0"/>
              <a:t>			</a:t>
            </a:r>
            <a:r>
              <a:rPr lang="es-ES" sz="2000" dirty="0"/>
              <a:t> </a:t>
            </a:r>
            <a:r>
              <a:rPr lang="es-ES" sz="2000" dirty="0" smtClean="0"/>
              <a:t>0.67-3.55s </a:t>
            </a:r>
            <a:r>
              <a:rPr lang="es-ES" sz="2000" b="1" dirty="0" smtClean="0"/>
              <a:t>		</a:t>
            </a:r>
          </a:p>
          <a:p>
            <a:pPr>
              <a:spcBef>
                <a:spcPts val="700"/>
              </a:spcBef>
            </a:pPr>
            <a:r>
              <a:rPr lang="es-ES" sz="2000" dirty="0" smtClean="0"/>
              <a:t>0.94-4.67s</a:t>
            </a:r>
            <a:r>
              <a:rPr lang="es-ES" sz="2000" b="1" dirty="0" smtClean="0"/>
              <a:t>		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505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media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5" y="1115465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083957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8" y="1929676"/>
            <a:ext cx="8420684" cy="47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Velocidad en dispositivos</a:t>
            </a:r>
            <a:endParaRPr lang="es-ES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417" t="5373" r="3409" b="7484"/>
          <a:stretch/>
        </p:blipFill>
        <p:spPr>
          <a:xfrm>
            <a:off x="1333660" y="1207495"/>
            <a:ext cx="6622716" cy="4765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366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https://gtmetrix.com/compare/9FW1MgtW/qlqUOLnP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Precisión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147" y="3212975"/>
            <a:ext cx="3600400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-Margen de error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-GPS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-Triangulación 3G/4G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</a:t>
            </a:r>
            <a:r>
              <a:rPr lang="es-ES" b="1" dirty="0" err="1" smtClean="0">
                <a:solidFill>
                  <a:schemeClr val="tx1"/>
                </a:solidFill>
              </a:rPr>
              <a:t>Wi</a:t>
            </a:r>
            <a:r>
              <a:rPr lang="es-ES" b="1" dirty="0" smtClean="0">
                <a:solidFill>
                  <a:schemeClr val="tx1"/>
                </a:solidFill>
              </a:rPr>
              <a:t>-Fi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-Mapa colaborativo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46348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086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212975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30m			18m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	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1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 smtClean="0"/>
              <a:t>Fiabilidad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928" y="3645024"/>
            <a:ext cx="1970695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-Licencia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46064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46064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5896" y="4905164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DigitalGlobe</a:t>
            </a:r>
          </a:p>
          <a:p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909074" y="347244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Open Data Commons Open Database License (ODbL)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32625" y="49107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Bing y Usuarios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635896" y="34920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Maps/Google Earth 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81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Google Maps</a:t>
            </a:r>
            <a:endParaRPr lang="es-ES" sz="6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23" y="135397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3068960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Empresa de Kebabs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005064"/>
            <a:ext cx="8651429" cy="2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857195"/>
            <a:ext cx="7772400" cy="1470025"/>
          </a:xfrm>
        </p:spPr>
        <p:txBody>
          <a:bodyPr/>
          <a:lstStyle/>
          <a:p>
            <a:r>
              <a:rPr lang="es-ES" sz="6600" dirty="0" smtClean="0"/>
              <a:t>Situación de OpenStreetMap</a:t>
            </a:r>
            <a:endParaRPr lang="es-ES" sz="6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71800" y="2665239"/>
            <a:ext cx="4176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Catástrofes naturales</a:t>
            </a:r>
          </a:p>
          <a:p>
            <a:r>
              <a:rPr lang="es-ES" dirty="0" smtClean="0"/>
              <a:t>		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1445254"/>
            <a:ext cx="835224" cy="8352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697" y="3212976"/>
            <a:ext cx="7171040" cy="3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6711654" cy="4195481"/>
          </a:xfrm>
        </p:spPr>
        <p:txBody>
          <a:bodyPr/>
          <a:lstStyle/>
          <a:p>
            <a:r>
              <a:rPr lang="es-ES" dirty="0" smtClean="0"/>
              <a:t>50 personas</a:t>
            </a:r>
          </a:p>
          <a:p>
            <a:r>
              <a:rPr lang="es-ES" dirty="0" smtClean="0"/>
              <a:t>3 preguntas</a:t>
            </a:r>
          </a:p>
          <a:p>
            <a:r>
              <a:rPr lang="es-ES" dirty="0" smtClean="0"/>
              <a:t>Edificio politécnico 30 personas facultad medicina 20.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1151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6711654" cy="4195481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A nivel usuario OSM es una tecnología que promete pero aun no es conocida por la gran parte de la sociedad.</a:t>
            </a:r>
          </a:p>
          <a:p>
            <a:pPr lvl="1"/>
            <a:r>
              <a:rPr lang="es-ES" dirty="0" smtClean="0"/>
              <a:t>Tiene que perfilar algunas de sus funciones para dirigirse a un usuario de a pie</a:t>
            </a:r>
          </a:p>
          <a:p>
            <a:pPr lvl="1"/>
            <a:r>
              <a:rPr lang="es-ES" dirty="0" smtClean="0"/>
              <a:t>Esta mas dirigida(a día de hoy) a los usuarios técnicos</a:t>
            </a:r>
          </a:p>
          <a:p>
            <a:r>
              <a:rPr lang="es-ES" dirty="0" smtClean="0"/>
              <a:t>A la hora de realizar modificaciones OSM tiene mas facilidades.</a:t>
            </a:r>
          </a:p>
          <a:p>
            <a:r>
              <a:rPr lang="es-ES" dirty="0" smtClean="0"/>
              <a:t>La posibilidad de ver tráfico de Google </a:t>
            </a:r>
            <a:r>
              <a:rPr lang="es-ES" dirty="0" err="1" smtClean="0"/>
              <a:t>Maps</a:t>
            </a:r>
            <a:r>
              <a:rPr lang="es-ES" dirty="0" smtClean="0"/>
              <a:t>, permite usarla como GPS. </a:t>
            </a:r>
            <a:endParaRPr lang="es-ES" dirty="0"/>
          </a:p>
          <a:p>
            <a:r>
              <a:rPr lang="es-ES" dirty="0" smtClean="0"/>
              <a:t>La API de Google es perfecta para cualquier desarrollador por su potencia y diversidad.</a:t>
            </a:r>
            <a:endParaRPr lang="es-ES" dirty="0" smtClean="0"/>
          </a:p>
          <a:p>
            <a:r>
              <a:rPr lang="es-ES" dirty="0" smtClean="0"/>
              <a:t>OSM puede generar mapas propios dado su carácter colaborativo, característica que resulta muy útil.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aplicaciones basadas en OSM son más diversas que la de 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24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tráfico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-Ver transporte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-Generar mapas propios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-Compartir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-opciones al trazar una ruta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09" y="185560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81809" y="3099799"/>
            <a:ext cx="3924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Si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6			3*2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717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Privacidad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068960"/>
            <a:ext cx="4358281" cy="33843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tx1"/>
                </a:solidFill>
              </a:rPr>
              <a:t>-</a:t>
            </a:r>
            <a:r>
              <a:rPr lang="es-ES" b="1" dirty="0" smtClean="0">
                <a:solidFill>
                  <a:schemeClr val="tx1"/>
                </a:solidFill>
              </a:rPr>
              <a:t>Ocultar la identidad de  las personas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-Imágenes en tiempo real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-Información de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-Contenido aportado por la comunidad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-Informar de contenido inapropiado de la comunidad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7" y="1789760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3099799"/>
            <a:ext cx="392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Si			No</a:t>
            </a:r>
          </a:p>
          <a:p>
            <a:endParaRPr lang="es-ES" sz="2000" b="1" dirty="0" smtClean="0"/>
          </a:p>
          <a:p>
            <a:r>
              <a:rPr lang="es-ES" sz="2000" b="1" dirty="0" smtClean="0"/>
              <a:t>No			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Si</a:t>
            </a:r>
          </a:p>
          <a:p>
            <a:pPr>
              <a:spcBef>
                <a:spcPts val="500"/>
              </a:spcBef>
            </a:pPr>
            <a:endParaRPr lang="es-ES" sz="2000" b="1" dirty="0" smtClean="0"/>
          </a:p>
          <a:p>
            <a:pPr>
              <a:spcBef>
                <a:spcPts val="500"/>
              </a:spcBef>
            </a:pPr>
            <a:r>
              <a:rPr lang="es-ES" sz="2000" b="1" dirty="0" smtClean="0"/>
              <a:t>Si			No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9179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1405" y="0"/>
            <a:ext cx="7772400" cy="1470025"/>
          </a:xfrm>
        </p:spPr>
        <p:txBody>
          <a:bodyPr/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5" y="3212975"/>
            <a:ext cx="4286273" cy="2448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-Corregir errores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-Actualización de los mapas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-Uso de la información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-Frecuencia de la actualización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05245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83" y="2054393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4483" y="3234176"/>
            <a:ext cx="39240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1-3 años</a:t>
            </a:r>
            <a:r>
              <a:rPr lang="es-ES" sz="2000" b="1" dirty="0"/>
              <a:t>	</a:t>
            </a:r>
            <a:r>
              <a:rPr lang="es-ES" sz="2000" b="1" dirty="0" smtClean="0"/>
              <a:t>       6-12 meses</a:t>
            </a:r>
          </a:p>
        </p:txBody>
      </p:sp>
    </p:spTree>
    <p:extLst>
      <p:ext uri="{BB962C8B-B14F-4D97-AF65-F5344CB8AC3E}">
        <p14:creationId xmlns:p14="http://schemas.microsoft.com/office/powerpoint/2010/main" val="1402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3812" y="16839"/>
            <a:ext cx="7772400" cy="1470025"/>
          </a:xfrm>
        </p:spPr>
        <p:txBody>
          <a:bodyPr/>
          <a:lstStyle/>
          <a:p>
            <a:r>
              <a:rPr lang="es-ES" dirty="0"/>
              <a:t>Rendimiento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788" y="3478800"/>
            <a:ext cx="3483210" cy="223224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-estabilidad del sistema</a:t>
            </a: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-Concurrencia del sistema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13" y="2132856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792088" cy="79208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51466" y="4678987"/>
            <a:ext cx="210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1002 usuarios, 90% eficacia en menos de 6 segundos </a:t>
            </a:r>
            <a:endParaRPr lang="es-ES" dirty="0" smtClean="0"/>
          </a:p>
          <a:p>
            <a:r>
              <a:rPr lang="es-ES" dirty="0" smtClean="0"/>
              <a:t>		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14845" y="347880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99.18% de las ordenes aceptadas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324644" y="4780078"/>
            <a:ext cx="2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992 usuarios, 90% eficacia en menos de 5 segundos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067944" y="34788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95% de ordenes aceptadas </a:t>
            </a:r>
          </a:p>
        </p:txBody>
      </p:sp>
    </p:spTree>
    <p:extLst>
      <p:ext uri="{BB962C8B-B14F-4D97-AF65-F5344CB8AC3E}">
        <p14:creationId xmlns:p14="http://schemas.microsoft.com/office/powerpoint/2010/main" val="30956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Estabilidad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7" y="4953418"/>
            <a:ext cx="833018" cy="8330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8466"/>
            <a:ext cx="792088" cy="7920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113341"/>
            <a:ext cx="5994370" cy="29360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25412"/>
            <a:ext cx="6181370" cy="28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80524"/>
            <a:ext cx="792088" cy="7920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5938" t="-396" r="10777"/>
          <a:stretch/>
        </p:blipFill>
        <p:spPr>
          <a:xfrm>
            <a:off x="3059832" y="1124744"/>
            <a:ext cx="48965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788" y="70119"/>
            <a:ext cx="7772400" cy="1065729"/>
          </a:xfrm>
        </p:spPr>
        <p:txBody>
          <a:bodyPr/>
          <a:lstStyle/>
          <a:p>
            <a:r>
              <a:rPr lang="es-ES" sz="4800" b="1" dirty="0" smtClean="0">
                <a:solidFill>
                  <a:schemeClr val="tx1"/>
                </a:solidFill>
              </a:rPr>
              <a:t>Concurrencia </a:t>
            </a:r>
            <a:r>
              <a:rPr lang="es-ES" sz="4800" b="1" dirty="0">
                <a:solidFill>
                  <a:schemeClr val="tx1"/>
                </a:solidFill>
              </a:rPr>
              <a:t>del </a:t>
            </a:r>
            <a:r>
              <a:rPr lang="es-ES" sz="4800" b="1" dirty="0" smtClean="0">
                <a:solidFill>
                  <a:schemeClr val="tx1"/>
                </a:solidFill>
              </a:rPr>
              <a:t>sistema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833018" cy="8330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666" t="-347" r="8016"/>
          <a:stretch/>
        </p:blipFill>
        <p:spPr>
          <a:xfrm>
            <a:off x="3131840" y="1113911"/>
            <a:ext cx="4968552" cy="57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45" y="0"/>
            <a:ext cx="7772400" cy="1470025"/>
          </a:xfrm>
        </p:spPr>
        <p:txBody>
          <a:bodyPr/>
          <a:lstStyle/>
          <a:p>
            <a:r>
              <a:rPr lang="es-ES" dirty="0" smtClean="0"/>
              <a:t>Compatibilidad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170" y="2671838"/>
            <a:ext cx="4007102" cy="37335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-Microsoft </a:t>
            </a:r>
            <a:r>
              <a:rPr lang="es-ES" b="1" dirty="0" err="1" smtClean="0">
                <a:solidFill>
                  <a:schemeClr val="tx1"/>
                </a:solidFill>
              </a:rPr>
              <a:t>Edge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-internet </a:t>
            </a:r>
            <a:r>
              <a:rPr lang="es-ES" b="1" dirty="0" err="1" smtClean="0">
                <a:solidFill>
                  <a:schemeClr val="tx1"/>
                </a:solidFill>
              </a:rPr>
              <a:t>explorer</a:t>
            </a:r>
            <a:r>
              <a:rPr lang="es-ES" b="1" dirty="0" smtClean="0">
                <a:solidFill>
                  <a:schemeClr val="tx1"/>
                </a:solidFill>
              </a:rPr>
              <a:t> 9 a 11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-Mozilla Firefox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-Google </a:t>
            </a:r>
            <a:r>
              <a:rPr lang="es-ES" b="1" dirty="0" err="1" smtClean="0">
                <a:solidFill>
                  <a:schemeClr val="tx1"/>
                </a:solidFill>
              </a:rPr>
              <a:t>chrome</a:t>
            </a:r>
            <a:endParaRPr lang="es-E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-Safari</a:t>
            </a: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Android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-aplicación </a:t>
            </a:r>
            <a:r>
              <a:rPr lang="es-ES" b="1" dirty="0" err="1" smtClean="0">
                <a:solidFill>
                  <a:schemeClr val="tx1"/>
                </a:solidFill>
              </a:rPr>
              <a:t>ios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-Compatibilidad con dispositivos </a:t>
            </a:r>
            <a:r>
              <a:rPr lang="es-ES" b="1" dirty="0" err="1" smtClean="0">
                <a:solidFill>
                  <a:schemeClr val="tx1"/>
                </a:solidFill>
              </a:rPr>
              <a:t>mobiles</a:t>
            </a:r>
            <a:endParaRPr lang="es-ES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7081"/>
            <a:ext cx="990304" cy="99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24" y="1687081"/>
            <a:ext cx="796940" cy="7969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11960" y="2671838"/>
            <a:ext cx="302433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No		       No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  <a:endParaRPr lang="es-ES" sz="2000" b="1" dirty="0"/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</a:p>
          <a:p>
            <a:pPr>
              <a:spcBef>
                <a:spcPts val="600"/>
              </a:spcBef>
            </a:pPr>
            <a:r>
              <a:rPr lang="es-ES" sz="2000" b="1" dirty="0" smtClean="0"/>
              <a:t>Si		        Si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2734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405</Words>
  <Application>Microsoft Office PowerPoint</Application>
  <PresentationFormat>Presentación en pantalla (4:3)</PresentationFormat>
  <Paragraphs>139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Comparación de tecnologías</vt:lpstr>
      <vt:lpstr>Funciones</vt:lpstr>
      <vt:lpstr>Privacidad</vt:lpstr>
      <vt:lpstr>Actualización</vt:lpstr>
      <vt:lpstr>Rendimiento</vt:lpstr>
      <vt:lpstr>Estabilidad del sistema</vt:lpstr>
      <vt:lpstr>Concurrencia del sistema</vt:lpstr>
      <vt:lpstr>Concurrencia del sistema</vt:lpstr>
      <vt:lpstr>Compatibilidad</vt:lpstr>
      <vt:lpstr>Compatibilidad</vt:lpstr>
      <vt:lpstr>Velocidad</vt:lpstr>
      <vt:lpstr>Velocidad media</vt:lpstr>
      <vt:lpstr>Velocidad en dispositivos</vt:lpstr>
      <vt:lpstr>Precisión</vt:lpstr>
      <vt:lpstr>Fiabilidad</vt:lpstr>
      <vt:lpstr>Situación de Google Maps</vt:lpstr>
      <vt:lpstr>Situación de OpenStreetMap</vt:lpstr>
      <vt:lpstr>Encuestas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Precisión</dc:title>
  <dc:creator>Alexandru Igna</dc:creator>
  <cp:lastModifiedBy>WinterZ_CSGO</cp:lastModifiedBy>
  <cp:revision>28</cp:revision>
  <dcterms:created xsi:type="dcterms:W3CDTF">2016-04-11T21:43:56Z</dcterms:created>
  <dcterms:modified xsi:type="dcterms:W3CDTF">2016-04-13T00:15:32Z</dcterms:modified>
</cp:coreProperties>
</file>