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65" r:id="rId4"/>
    <p:sldId id="267" r:id="rId5"/>
    <p:sldId id="268" r:id="rId6"/>
    <p:sldId id="269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C64D-51B2-46E1-8AE7-8CA92BCA67DC}" type="datetimeFigureOut">
              <a:rPr lang="es-ES" smtClean="0"/>
              <a:t>12/04/2016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10B8-1806-493E-BA3C-289F2100690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C64D-51B2-46E1-8AE7-8CA92BCA67DC}" type="datetimeFigureOut">
              <a:rPr lang="es-ES" smtClean="0"/>
              <a:t>12/04/2016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10B8-1806-493E-BA3C-289F2100690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C64D-51B2-46E1-8AE7-8CA92BCA67DC}" type="datetimeFigureOut">
              <a:rPr lang="es-ES" smtClean="0"/>
              <a:t>12/04/2016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10B8-1806-493E-BA3C-289F2100690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C64D-51B2-46E1-8AE7-8CA92BCA67DC}" type="datetimeFigureOut">
              <a:rPr lang="es-ES" smtClean="0"/>
              <a:t>12/04/2016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10B8-1806-493E-BA3C-289F2100690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C64D-51B2-46E1-8AE7-8CA92BCA67DC}" type="datetimeFigureOut">
              <a:rPr lang="es-ES" smtClean="0"/>
              <a:t>12/04/2016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10B8-1806-493E-BA3C-289F2100690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C64D-51B2-46E1-8AE7-8CA92BCA67DC}" type="datetimeFigureOut">
              <a:rPr lang="es-ES" smtClean="0"/>
              <a:t>12/04/2016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10B8-1806-493E-BA3C-289F2100690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C64D-51B2-46E1-8AE7-8CA92BCA67DC}" type="datetimeFigureOut">
              <a:rPr lang="es-ES" smtClean="0"/>
              <a:t>12/04/2016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10B8-1806-493E-BA3C-289F2100690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C64D-51B2-46E1-8AE7-8CA92BCA67DC}" type="datetimeFigureOut">
              <a:rPr lang="es-ES" smtClean="0"/>
              <a:t>12/04/2016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10B8-1806-493E-BA3C-289F2100690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C64D-51B2-46E1-8AE7-8CA92BCA67DC}" type="datetimeFigureOut">
              <a:rPr lang="es-ES" smtClean="0"/>
              <a:t>12/04/2016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10B8-1806-493E-BA3C-289F2100690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C64D-51B2-46E1-8AE7-8CA92BCA67DC}" type="datetimeFigureOut">
              <a:rPr lang="es-ES" smtClean="0"/>
              <a:t>12/04/2016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10B8-1806-493E-BA3C-289F2100690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C64D-51B2-46E1-8AE7-8CA92BCA67DC}" type="datetimeFigureOut">
              <a:rPr lang="es-ES" smtClean="0"/>
              <a:t>12/04/2016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10B8-1806-493E-BA3C-289F2100690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1C64D-51B2-46E1-8AE7-8CA92BCA67DC}" type="datetimeFigureOut">
              <a:rPr lang="es-ES" smtClean="0"/>
              <a:t>12/04/2016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E10B8-1806-493E-BA3C-289F21006903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Privacidad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Ocultar la identidad de las personas</a:t>
            </a:r>
          </a:p>
          <a:p>
            <a:r>
              <a:rPr lang="es-ES" dirty="0" smtClean="0"/>
              <a:t>Imágenes en tiempo real</a:t>
            </a:r>
          </a:p>
          <a:p>
            <a:r>
              <a:rPr lang="es-ES" dirty="0" smtClean="0"/>
              <a:t>Información de errores</a:t>
            </a:r>
          </a:p>
          <a:p>
            <a:r>
              <a:rPr lang="es-ES" dirty="0" smtClean="0"/>
              <a:t>Contenido aportado por la comunidad</a:t>
            </a:r>
          </a:p>
          <a:p>
            <a:r>
              <a:rPr lang="es-ES" dirty="0" smtClean="0"/>
              <a:t>Informar de contenido inapropiado de la comunidad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85333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Privacidad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Google </a:t>
            </a:r>
            <a:r>
              <a:rPr lang="es-ES" dirty="0" err="1" smtClean="0"/>
              <a:t>Maps</a:t>
            </a:r>
            <a:r>
              <a:rPr lang="es-ES" dirty="0" smtClean="0"/>
              <a:t> vs Open Street </a:t>
            </a:r>
            <a:r>
              <a:rPr lang="es-ES" dirty="0" err="1" smtClean="0"/>
              <a:t>Maps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3298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Actualización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Corregir errores</a:t>
            </a:r>
          </a:p>
          <a:p>
            <a:r>
              <a:rPr lang="es-ES" dirty="0" smtClean="0"/>
              <a:t>Actualización de los mapas</a:t>
            </a:r>
          </a:p>
          <a:p>
            <a:r>
              <a:rPr lang="es-ES" dirty="0" smtClean="0"/>
              <a:t>Uso de la información</a:t>
            </a:r>
          </a:p>
          <a:p>
            <a:r>
              <a:rPr lang="es-ES" dirty="0" smtClean="0"/>
              <a:t>Frecuencia de la actualización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04025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Actualización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Google </a:t>
            </a:r>
            <a:r>
              <a:rPr lang="es-ES" dirty="0" err="1" smtClean="0"/>
              <a:t>Maps</a:t>
            </a:r>
            <a:r>
              <a:rPr lang="es-ES" dirty="0" smtClean="0"/>
              <a:t> vs Open Street </a:t>
            </a:r>
            <a:r>
              <a:rPr lang="es-ES" dirty="0" err="1" smtClean="0"/>
              <a:t>Maps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4736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Situación de Google </a:t>
            </a:r>
            <a:r>
              <a:rPr lang="es-ES" dirty="0" err="1" smtClean="0"/>
              <a:t>Maps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Empresa de Kebabs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/>
        </p:nvGraphicFramePr>
        <p:xfrm>
          <a:off x="1875155" y="3145631"/>
          <a:ext cx="5393690" cy="12106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7345">
                  <a:extLst>
                    <a:ext uri="{9D8B030D-6E8A-4147-A177-3AD203B41FA5}">
                      <a16:colId xmlns:a16="http://schemas.microsoft.com/office/drawing/2014/main" val="365917638"/>
                    </a:ext>
                  </a:extLst>
                </a:gridCol>
                <a:gridCol w="1979930">
                  <a:extLst>
                    <a:ext uri="{9D8B030D-6E8A-4147-A177-3AD203B41FA5}">
                      <a16:colId xmlns:a16="http://schemas.microsoft.com/office/drawing/2014/main" val="3005919085"/>
                    </a:ext>
                  </a:extLst>
                </a:gridCol>
                <a:gridCol w="1796415">
                  <a:extLst>
                    <a:ext uri="{9D8B030D-6E8A-4147-A177-3AD203B41FA5}">
                      <a16:colId xmlns:a16="http://schemas.microsoft.com/office/drawing/2014/main" val="9220755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Criterios relevantes para la decisión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Ventajas de Google Maps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Ventajas de OpenStreetMap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1700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A.1 Ver tráfico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Si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No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57845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G.1 Margen de error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Error máximo de 30 metros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Error máximo de 18 metros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543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G.2 GPS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Si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Si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38117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G.3 La triangulación 3G/4G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Si 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Si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6713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6685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Situación de Open Street </a:t>
            </a:r>
            <a:r>
              <a:rPr lang="es-ES" dirty="0" err="1" smtClean="0"/>
              <a:t>Maps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Catástrofes naturales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/>
        </p:nvGraphicFramePr>
        <p:xfrm>
          <a:off x="1875155" y="2607468"/>
          <a:ext cx="5393690" cy="24392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7345">
                  <a:extLst>
                    <a:ext uri="{9D8B030D-6E8A-4147-A177-3AD203B41FA5}">
                      <a16:colId xmlns:a16="http://schemas.microsoft.com/office/drawing/2014/main" val="4097919242"/>
                    </a:ext>
                  </a:extLst>
                </a:gridCol>
                <a:gridCol w="1979930">
                  <a:extLst>
                    <a:ext uri="{9D8B030D-6E8A-4147-A177-3AD203B41FA5}">
                      <a16:colId xmlns:a16="http://schemas.microsoft.com/office/drawing/2014/main" val="3052041101"/>
                    </a:ext>
                  </a:extLst>
                </a:gridCol>
                <a:gridCol w="1796415">
                  <a:extLst>
                    <a:ext uri="{9D8B030D-6E8A-4147-A177-3AD203B41FA5}">
                      <a16:colId xmlns:a16="http://schemas.microsoft.com/office/drawing/2014/main" val="406328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Criterios relevantes para la decisión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Ventajas de Google Maps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Ventajas de OpenStreetMap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5555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A.3 Generar mapas propios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Si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Si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5483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A.4 Compartir mapas propios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Si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Si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1235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C.2 Actualización de los mapas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Si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Si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23250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C.3 Uso de la información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No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Si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9677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C.4 Frecuencia de actualización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1-3 años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6-12 meses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930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G.5 Mapa colaborativo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No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Si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36257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H.2 Imágenes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Digital Globe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Bing y usuarios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6604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9769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168</Words>
  <Application>Microsoft Office PowerPoint</Application>
  <PresentationFormat>Presentación en pantalla (4:3)</PresentationFormat>
  <Paragraphs>58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Calibri</vt:lpstr>
      <vt:lpstr>Tema de Office</vt:lpstr>
      <vt:lpstr>Privacidad</vt:lpstr>
      <vt:lpstr>Privacidad</vt:lpstr>
      <vt:lpstr>Actualización</vt:lpstr>
      <vt:lpstr>Actualización</vt:lpstr>
      <vt:lpstr>Situación de Google Maps</vt:lpstr>
      <vt:lpstr>Situación de Open Street Maps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Categoria: Rendimiento</dc:title>
  <dc:creator>David Jiménez</dc:creator>
  <cp:lastModifiedBy>Ángel Luis Martínez Brihuega</cp:lastModifiedBy>
  <cp:revision>2</cp:revision>
  <dcterms:created xsi:type="dcterms:W3CDTF">2016-04-11T21:42:25Z</dcterms:created>
  <dcterms:modified xsi:type="dcterms:W3CDTF">2016-04-11T22:09:02Z</dcterms:modified>
</cp:coreProperties>
</file>