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75" r:id="rId2"/>
    <p:sldId id="269" r:id="rId3"/>
    <p:sldId id="276" r:id="rId4"/>
    <p:sldId id="260" r:id="rId5"/>
    <p:sldId id="256" r:id="rId6"/>
    <p:sldId id="277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30" autoAdjust="0"/>
    <p:restoredTop sz="94660"/>
  </p:normalViewPr>
  <p:slideViewPr>
    <p:cSldViewPr>
      <p:cViewPr varScale="1">
        <p:scale>
          <a:sx n="83" d="100"/>
          <a:sy n="83" d="100"/>
        </p:scale>
        <p:origin x="1358" y="2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7DBFD-40F9-4E25-ADC9-E2E279BC83B4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9296-F54A-4166-9F64-0F81374FA0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0493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814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803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8566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3670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4617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8334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5919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4355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35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44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018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288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2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435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314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518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646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980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836712"/>
            <a:ext cx="7810014" cy="2232248"/>
          </a:xfrm>
        </p:spPr>
        <p:txBody>
          <a:bodyPr/>
          <a:lstStyle/>
          <a:p>
            <a:r>
              <a:rPr lang="es-ES" sz="6000" dirty="0" smtClean="0"/>
              <a:t>Desarrollo de aplicación</a:t>
            </a:r>
            <a:br>
              <a:rPr lang="es-ES" sz="6000" dirty="0" smtClean="0"/>
            </a:br>
            <a:r>
              <a:rPr lang="es-ES" sz="6000" dirty="0" smtClean="0"/>
              <a:t>TG3</a:t>
            </a:r>
            <a:endParaRPr lang="es-ES" sz="6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314527"/>
            <a:ext cx="1728192" cy="1728192"/>
          </a:xfrm>
          <a:prstGeom prst="rect">
            <a:avLst/>
          </a:prstGeom>
        </p:spPr>
      </p:pic>
      <p:pic>
        <p:nvPicPr>
          <p:cNvPr id="5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314527"/>
            <a:ext cx="1512168" cy="1512168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4788024" y="5950914"/>
            <a:ext cx="41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Iván, </a:t>
            </a:r>
            <a:r>
              <a:rPr lang="es-ES" dirty="0" err="1" smtClean="0"/>
              <a:t>Korneliusz</a:t>
            </a:r>
            <a:r>
              <a:rPr lang="es-ES" dirty="0" smtClean="0"/>
              <a:t>, </a:t>
            </a:r>
            <a:r>
              <a:rPr lang="es-ES" dirty="0" smtClean="0"/>
              <a:t>Alex, David y Ángel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521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770562"/>
            <a:ext cx="7772400" cy="1470025"/>
          </a:xfrm>
        </p:spPr>
        <p:txBody>
          <a:bodyPr/>
          <a:lstStyle/>
          <a:p>
            <a:r>
              <a:rPr lang="es-ES" sz="6600" dirty="0" smtClean="0"/>
              <a:t>Requisitos funcionales</a:t>
            </a:r>
            <a:endParaRPr lang="es-ES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05694" y="2793253"/>
            <a:ext cx="4968552" cy="367240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</a:t>
            </a:r>
            <a:r>
              <a:rPr lang="es-ES" b="1" dirty="0" smtClean="0">
                <a:solidFill>
                  <a:schemeClr val="tx1"/>
                </a:solidFill>
              </a:rPr>
              <a:t>VISUALIZAR MAPA</a:t>
            </a: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</a:t>
            </a:r>
            <a:r>
              <a:rPr lang="es-ES" b="1" dirty="0" smtClean="0">
                <a:solidFill>
                  <a:schemeClr val="tx1"/>
                </a:solidFill>
              </a:rPr>
              <a:t>ACERCAR ZOOM</a:t>
            </a: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</a:t>
            </a:r>
            <a:r>
              <a:rPr lang="es-ES" b="1" dirty="0" smtClean="0">
                <a:solidFill>
                  <a:schemeClr val="tx1"/>
                </a:solidFill>
              </a:rPr>
              <a:t>ALEJAR ZOOM</a:t>
            </a: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</a:t>
            </a:r>
            <a:r>
              <a:rPr lang="es-ES" b="1" dirty="0" smtClean="0">
                <a:solidFill>
                  <a:schemeClr val="tx1"/>
                </a:solidFill>
              </a:rPr>
              <a:t>BUSCAR UBICACIÓN</a:t>
            </a: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</a:t>
            </a:r>
            <a:r>
              <a:rPr lang="es-ES" b="1" dirty="0" smtClean="0">
                <a:solidFill>
                  <a:schemeClr val="tx1"/>
                </a:solidFill>
              </a:rPr>
              <a:t>TRAZAR RUTAS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-rUta en coche</a:t>
            </a:r>
            <a:endParaRPr lang="es-ES" b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-ruta a pie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-mostrar indicaciones</a:t>
            </a:r>
            <a:endParaRPr lang="es-ES" b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-imprimir</a:t>
            </a:r>
            <a:endParaRPr lang="es-ES" b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endParaRPr lang="es-ES" b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516127"/>
            <a:ext cx="990304" cy="9903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392173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0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770562"/>
            <a:ext cx="7772400" cy="1470025"/>
          </a:xfrm>
        </p:spPr>
        <p:txBody>
          <a:bodyPr/>
          <a:lstStyle/>
          <a:p>
            <a:r>
              <a:rPr lang="es-ES" sz="6600" dirty="0" smtClean="0"/>
              <a:t>Requisitos no funcionales</a:t>
            </a:r>
            <a:endParaRPr lang="es-ES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9592" y="3185592"/>
            <a:ext cx="4968552" cy="367240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</a:t>
            </a:r>
            <a:r>
              <a:rPr lang="es-ES" b="1" dirty="0" smtClean="0">
                <a:solidFill>
                  <a:schemeClr val="tx1"/>
                </a:solidFill>
              </a:rPr>
              <a:t>VELOCIDAD INICIO/EJECUCIÓN</a:t>
            </a: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-COMENTARIOS</a:t>
            </a: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-ERRORES</a:t>
            </a: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-WARNINGS</a:t>
            </a: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-COMPLEJIDAD CICLOMÁTICA</a:t>
            </a: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endParaRPr lang="es-ES" b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619220"/>
            <a:ext cx="990304" cy="9903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505574"/>
            <a:ext cx="1080120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2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908720"/>
            <a:ext cx="7772400" cy="1470025"/>
          </a:xfrm>
        </p:spPr>
        <p:txBody>
          <a:bodyPr/>
          <a:lstStyle/>
          <a:p>
            <a:r>
              <a:rPr lang="es-ES" dirty="0" smtClean="0"/>
              <a:t>Diseño del prototipo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648" y="1674971"/>
            <a:ext cx="990304" cy="9903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43732"/>
            <a:ext cx="1021543" cy="1021543"/>
          </a:xfrm>
          <a:prstGeom prst="rect">
            <a:avLst/>
          </a:prstGeom>
        </p:spPr>
      </p:pic>
      <p:pic>
        <p:nvPicPr>
          <p:cNvPr id="9" name="0 Imagen" descr="Diseño Aplicacion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7664" y="2924944"/>
            <a:ext cx="648072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1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233" y="-498201"/>
            <a:ext cx="7772400" cy="1470025"/>
          </a:xfrm>
        </p:spPr>
        <p:txBody>
          <a:bodyPr/>
          <a:lstStyle/>
          <a:p>
            <a:r>
              <a:rPr lang="es-ES" sz="6000" dirty="0" smtClean="0"/>
              <a:t>Comparativa</a:t>
            </a:r>
            <a:endParaRPr lang="es-ES" sz="6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093191"/>
            <a:ext cx="990304" cy="9903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088" y="1093191"/>
            <a:ext cx="990304" cy="990304"/>
          </a:xfrm>
          <a:prstGeom prst="rect">
            <a:avLst/>
          </a:prstGeom>
        </p:spPr>
      </p:pic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285144"/>
              </p:ext>
            </p:extLst>
          </p:nvPr>
        </p:nvGraphicFramePr>
        <p:xfrm>
          <a:off x="189112" y="2204864"/>
          <a:ext cx="4176464" cy="45620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5315">
                  <a:extLst>
                    <a:ext uri="{9D8B030D-6E8A-4147-A177-3AD203B41FA5}">
                      <a16:colId xmlns:a16="http://schemas.microsoft.com/office/drawing/2014/main" val="1511296"/>
                    </a:ext>
                  </a:extLst>
                </a:gridCol>
                <a:gridCol w="2241149">
                  <a:extLst>
                    <a:ext uri="{9D8B030D-6E8A-4147-A177-3AD203B41FA5}">
                      <a16:colId xmlns:a16="http://schemas.microsoft.com/office/drawing/2014/main" val="1675041747"/>
                    </a:ext>
                  </a:extLst>
                </a:gridCol>
              </a:tblGrid>
              <a:tr h="16685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EVALUACIÓN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4419118"/>
                  </a:ext>
                </a:extLst>
              </a:tr>
              <a:tr h="3832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1: Compatibilidad con Java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7761174"/>
                  </a:ext>
                </a:extLst>
              </a:tr>
              <a:tr h="3832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2: Velocidad de Carga Media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5.34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0857829"/>
                  </a:ext>
                </a:extLst>
              </a:tr>
              <a:tr h="3832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3: Estabilidad del Sistema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7.6 sobre 10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5612730"/>
                  </a:ext>
                </a:extLst>
              </a:tr>
              <a:tr h="3832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4: Concurrencia del Sistema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7 sobre 10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595458"/>
                  </a:ext>
                </a:extLst>
              </a:tr>
              <a:tr h="3832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5: Recursos Necesarios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4943760"/>
                  </a:ext>
                </a:extLst>
              </a:tr>
              <a:tr h="3832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6: Intercambio entre Mapas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7836814"/>
                  </a:ext>
                </a:extLst>
              </a:tr>
              <a:tr h="19161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7: Manejo del Mapa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No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9179957"/>
                  </a:ext>
                </a:extLst>
              </a:tr>
              <a:tr h="19161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8: Clases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0734138"/>
                  </a:ext>
                </a:extLst>
              </a:tr>
              <a:tr h="19161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9: Archivos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6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2019387"/>
                  </a:ext>
                </a:extLst>
              </a:tr>
              <a:tr h="19161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10: Lineas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1617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8926051"/>
                  </a:ext>
                </a:extLst>
              </a:tr>
              <a:tr h="19161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11: Comentarios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197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0176916"/>
                  </a:ext>
                </a:extLst>
              </a:tr>
              <a:tr h="19161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12: Ejecutables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9076265"/>
                  </a:ext>
                </a:extLst>
              </a:tr>
              <a:tr h="19161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13: Ratio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0.14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8037122"/>
                  </a:ext>
                </a:extLst>
              </a:tr>
              <a:tr h="19161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14: Complejidad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0.8 media, 2 máximo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558021"/>
                  </a:ext>
                </a:extLst>
              </a:tr>
              <a:tr h="19161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15: Advertencias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19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011922"/>
                  </a:ext>
                </a:extLst>
              </a:tr>
              <a:tr h="19161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16: Errores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0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394736"/>
                  </a:ext>
                </a:extLst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093281"/>
              </p:ext>
            </p:extLst>
          </p:nvPr>
        </p:nvGraphicFramePr>
        <p:xfrm>
          <a:off x="4644008" y="2204862"/>
          <a:ext cx="4176464" cy="45620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5314">
                  <a:extLst>
                    <a:ext uri="{9D8B030D-6E8A-4147-A177-3AD203B41FA5}">
                      <a16:colId xmlns:a16="http://schemas.microsoft.com/office/drawing/2014/main" val="2667385412"/>
                    </a:ext>
                  </a:extLst>
                </a:gridCol>
                <a:gridCol w="2241150">
                  <a:extLst>
                    <a:ext uri="{9D8B030D-6E8A-4147-A177-3AD203B41FA5}">
                      <a16:colId xmlns:a16="http://schemas.microsoft.com/office/drawing/2014/main" val="1252559096"/>
                    </a:ext>
                  </a:extLst>
                </a:gridCol>
              </a:tblGrid>
              <a:tr h="1900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EVALUACIÓN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3044072"/>
                  </a:ext>
                </a:extLst>
              </a:tr>
              <a:tr h="3801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1: Compatibilidad con Java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5436506"/>
                  </a:ext>
                </a:extLst>
              </a:tr>
              <a:tr h="3801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2: Velocidad de Carga Media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3.59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7953042"/>
                  </a:ext>
                </a:extLst>
              </a:tr>
              <a:tr h="3801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3: Estabilidad del Sistema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8.3 sobre 10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41256"/>
                  </a:ext>
                </a:extLst>
              </a:tr>
              <a:tr h="3801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4: Concurrencia del Sistema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8.5 sobre 10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8698972"/>
                  </a:ext>
                </a:extLst>
              </a:tr>
              <a:tr h="3801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5: Recursos Necesarios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5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8220485"/>
                  </a:ext>
                </a:extLst>
              </a:tr>
              <a:tr h="3801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6: Intercambio entre Mapas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5392164"/>
                  </a:ext>
                </a:extLst>
              </a:tr>
              <a:tr h="3801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7: Manejo del Mapa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8195001"/>
                  </a:ext>
                </a:extLst>
              </a:tr>
              <a:tr h="1900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8: Clases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6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0320822"/>
                  </a:ext>
                </a:extLst>
              </a:tr>
              <a:tr h="1900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9: Archivos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8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0705360"/>
                  </a:ext>
                </a:extLst>
              </a:tr>
              <a:tr h="1900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10: Líneas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1700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3043629"/>
                  </a:ext>
                </a:extLst>
              </a:tr>
              <a:tr h="1900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11: Comentarios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224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7250759"/>
                  </a:ext>
                </a:extLst>
              </a:tr>
              <a:tr h="1900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12: Ejecutables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24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3455108"/>
                  </a:ext>
                </a:extLst>
              </a:tr>
              <a:tr h="1900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13: Ratio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0.16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3550466"/>
                  </a:ext>
                </a:extLst>
              </a:tr>
              <a:tr h="1900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14: Complejidad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0.8 media, 2 máximo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5836019"/>
                  </a:ext>
                </a:extLst>
              </a:tr>
              <a:tr h="1900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15: Advertencias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52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3544105"/>
                  </a:ext>
                </a:extLst>
              </a:tr>
              <a:tr h="1900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16: Errores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0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5295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1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asociacionfatima.org/images/graci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6"/>
            <a:ext cx="7726125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267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213</TotalTime>
  <Words>269</Words>
  <Application>Microsoft Office PowerPoint</Application>
  <PresentationFormat>Presentación en pantalla (4:3)</PresentationFormat>
  <Paragraphs>92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Desarrollo de aplicación TG3</vt:lpstr>
      <vt:lpstr>Requisitos funcionales</vt:lpstr>
      <vt:lpstr>Requisitos no funcionales</vt:lpstr>
      <vt:lpstr>Diseño del prototipo</vt:lpstr>
      <vt:lpstr>Comparativa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Precisión</dc:title>
  <dc:creator>Alexandru Igna</dc:creator>
  <cp:lastModifiedBy>WinterZ_CSGO</cp:lastModifiedBy>
  <cp:revision>32</cp:revision>
  <dcterms:created xsi:type="dcterms:W3CDTF">2016-04-11T21:43:56Z</dcterms:created>
  <dcterms:modified xsi:type="dcterms:W3CDTF">2016-05-10T22:14:03Z</dcterms:modified>
</cp:coreProperties>
</file>