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1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E39F6-DA3B-478A-AB27-414386EF3B39}" v="153" dt="2021-09-12T11:30:11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목 이" userId="1ee67cd0-1e24-4d79-ad07-616d14ad1084" providerId="ADAL" clId="{539E39F6-DA3B-478A-AB27-414386EF3B39}"/>
    <pc:docChg chg="undo custSel addSld delSld modSld">
      <pc:chgData name="원목 이" userId="1ee67cd0-1e24-4d79-ad07-616d14ad1084" providerId="ADAL" clId="{539E39F6-DA3B-478A-AB27-414386EF3B39}" dt="2021-09-12T11:30:13.454" v="2024" actId="20577"/>
      <pc:docMkLst>
        <pc:docMk/>
      </pc:docMkLst>
      <pc:sldChg chg="addSp delSp modSp add del mod">
        <pc:chgData name="원목 이" userId="1ee67cd0-1e24-4d79-ad07-616d14ad1084" providerId="ADAL" clId="{539E39F6-DA3B-478A-AB27-414386EF3B39}" dt="2021-09-12T10:42:01.881" v="962" actId="478"/>
        <pc:sldMkLst>
          <pc:docMk/>
          <pc:sldMk cId="13383637" sldId="256"/>
        </pc:sldMkLst>
        <pc:spChg chg="mod">
          <ac:chgData name="원목 이" userId="1ee67cd0-1e24-4d79-ad07-616d14ad1084" providerId="ADAL" clId="{539E39F6-DA3B-478A-AB27-414386EF3B39}" dt="2021-09-12T10:26:45.464" v="64"/>
          <ac:spMkLst>
            <pc:docMk/>
            <pc:sldMk cId="13383637" sldId="256"/>
            <ac:spMk id="7" creationId="{B3DE238F-E6EC-4019-AF6F-C0A32E751475}"/>
          </ac:spMkLst>
        </pc:spChg>
        <pc:spChg chg="add mod">
          <ac:chgData name="원목 이" userId="1ee67cd0-1e24-4d79-ad07-616d14ad1084" providerId="ADAL" clId="{539E39F6-DA3B-478A-AB27-414386EF3B39}" dt="2021-09-12T10:32:44.803" v="602"/>
          <ac:spMkLst>
            <pc:docMk/>
            <pc:sldMk cId="13383637" sldId="256"/>
            <ac:spMk id="8" creationId="{6204F1A9-9ED0-4A74-B8B5-3F029D401E31}"/>
          </ac:spMkLst>
        </pc:spChg>
        <pc:picChg chg="add mod">
          <ac:chgData name="원목 이" userId="1ee67cd0-1e24-4d79-ad07-616d14ad1084" providerId="ADAL" clId="{539E39F6-DA3B-478A-AB27-414386EF3B39}" dt="2021-09-12T10:30:41.882" v="69" actId="14100"/>
          <ac:picMkLst>
            <pc:docMk/>
            <pc:sldMk cId="13383637" sldId="256"/>
            <ac:picMk id="3" creationId="{087B3FF9-9223-4482-97B4-EBDE6844536B}"/>
          </ac:picMkLst>
        </pc:picChg>
        <pc:picChg chg="add del">
          <ac:chgData name="원목 이" userId="1ee67cd0-1e24-4d79-ad07-616d14ad1084" providerId="ADAL" clId="{539E39F6-DA3B-478A-AB27-414386EF3B39}" dt="2021-09-12T10:42:01.881" v="962" actId="478"/>
          <ac:picMkLst>
            <pc:docMk/>
            <pc:sldMk cId="13383637" sldId="256"/>
            <ac:picMk id="5" creationId="{B6356534-1CD9-48FA-9A7C-31BCCB307691}"/>
          </ac:picMkLst>
        </pc:picChg>
      </pc:sldChg>
      <pc:sldChg chg="del">
        <pc:chgData name="원목 이" userId="1ee67cd0-1e24-4d79-ad07-616d14ad1084" providerId="ADAL" clId="{539E39F6-DA3B-478A-AB27-414386EF3B39}" dt="2021-09-12T10:27:04.794" v="65" actId="47"/>
        <pc:sldMkLst>
          <pc:docMk/>
          <pc:sldMk cId="4099234728" sldId="257"/>
        </pc:sldMkLst>
      </pc:sldChg>
      <pc:sldChg chg="del">
        <pc:chgData name="원목 이" userId="1ee67cd0-1e24-4d79-ad07-616d14ad1084" providerId="ADAL" clId="{539E39F6-DA3B-478A-AB27-414386EF3B39}" dt="2021-09-12T10:27:04.794" v="65" actId="47"/>
        <pc:sldMkLst>
          <pc:docMk/>
          <pc:sldMk cId="2302033403" sldId="258"/>
        </pc:sldMkLst>
      </pc:sldChg>
      <pc:sldChg chg="del">
        <pc:chgData name="원목 이" userId="1ee67cd0-1e24-4d79-ad07-616d14ad1084" providerId="ADAL" clId="{539E39F6-DA3B-478A-AB27-414386EF3B39}" dt="2021-09-12T10:27:04.794" v="65" actId="47"/>
        <pc:sldMkLst>
          <pc:docMk/>
          <pc:sldMk cId="136028621" sldId="259"/>
        </pc:sldMkLst>
      </pc:sldChg>
      <pc:sldChg chg="del">
        <pc:chgData name="원목 이" userId="1ee67cd0-1e24-4d79-ad07-616d14ad1084" providerId="ADAL" clId="{539E39F6-DA3B-478A-AB27-414386EF3B39}" dt="2021-09-12T10:27:04.794" v="65" actId="47"/>
        <pc:sldMkLst>
          <pc:docMk/>
          <pc:sldMk cId="3137816618" sldId="260"/>
        </pc:sldMkLst>
      </pc:sldChg>
      <pc:sldChg chg="addSp delSp modSp mod">
        <pc:chgData name="원목 이" userId="1ee67cd0-1e24-4d79-ad07-616d14ad1084" providerId="ADAL" clId="{539E39F6-DA3B-478A-AB27-414386EF3B39}" dt="2021-09-12T11:30:13.454" v="2024" actId="20577"/>
        <pc:sldMkLst>
          <pc:docMk/>
          <pc:sldMk cId="420663298" sldId="261"/>
        </pc:sldMkLst>
        <pc:spChg chg="mod">
          <ac:chgData name="원목 이" userId="1ee67cd0-1e24-4d79-ad07-616d14ad1084" providerId="ADAL" clId="{539E39F6-DA3B-478A-AB27-414386EF3B39}" dt="2021-09-12T11:21:54.647" v="1304" actId="20577"/>
          <ac:spMkLst>
            <pc:docMk/>
            <pc:sldMk cId="420663298" sldId="261"/>
            <ac:spMk id="7" creationId="{B3DE238F-E6EC-4019-AF6F-C0A32E751475}"/>
          </ac:spMkLst>
        </pc:spChg>
        <pc:spChg chg="add mod">
          <ac:chgData name="원목 이" userId="1ee67cd0-1e24-4d79-ad07-616d14ad1084" providerId="ADAL" clId="{539E39F6-DA3B-478A-AB27-414386EF3B39}" dt="2021-09-12T11:30:13.454" v="2024" actId="20577"/>
          <ac:spMkLst>
            <pc:docMk/>
            <pc:sldMk cId="420663298" sldId="261"/>
            <ac:spMk id="10" creationId="{A9891943-FD02-422E-84B6-41CAF8421894}"/>
          </ac:spMkLst>
        </pc:spChg>
        <pc:spChg chg="mod">
          <ac:chgData name="원목 이" userId="1ee67cd0-1e24-4d79-ad07-616d14ad1084" providerId="ADAL" clId="{539E39F6-DA3B-478A-AB27-414386EF3B39}" dt="2021-09-12T11:22:18.507" v="1310" actId="1076"/>
          <ac:spMkLst>
            <pc:docMk/>
            <pc:sldMk cId="420663298" sldId="261"/>
            <ac:spMk id="11" creationId="{D591C513-3B06-4516-80FC-6A95A0959602}"/>
          </ac:spMkLst>
        </pc:spChg>
        <pc:spChg chg="del">
          <ac:chgData name="원목 이" userId="1ee67cd0-1e24-4d79-ad07-616d14ad1084" providerId="ADAL" clId="{539E39F6-DA3B-478A-AB27-414386EF3B39}" dt="2021-09-12T11:21:42.935" v="1245" actId="478"/>
          <ac:spMkLst>
            <pc:docMk/>
            <pc:sldMk cId="420663298" sldId="261"/>
            <ac:spMk id="17" creationId="{62A106F3-D858-45DD-A168-F8113E0350A0}"/>
          </ac:spMkLst>
        </pc:spChg>
        <pc:spChg chg="del">
          <ac:chgData name="원목 이" userId="1ee67cd0-1e24-4d79-ad07-616d14ad1084" providerId="ADAL" clId="{539E39F6-DA3B-478A-AB27-414386EF3B39}" dt="2021-09-12T11:21:44.292" v="1246" actId="478"/>
          <ac:spMkLst>
            <pc:docMk/>
            <pc:sldMk cId="420663298" sldId="261"/>
            <ac:spMk id="20" creationId="{00BB42CE-7A56-4087-BE9E-9EA3B1C1F9B4}"/>
          </ac:spMkLst>
        </pc:spChg>
        <pc:picChg chg="add mod">
          <ac:chgData name="원목 이" userId="1ee67cd0-1e24-4d79-ad07-616d14ad1084" providerId="ADAL" clId="{539E39F6-DA3B-478A-AB27-414386EF3B39}" dt="2021-09-12T11:22:24.675" v="1311" actId="1076"/>
          <ac:picMkLst>
            <pc:docMk/>
            <pc:sldMk cId="420663298" sldId="261"/>
            <ac:picMk id="9" creationId="{A2479EF6-A331-42ED-BCE8-0782B8215E71}"/>
          </ac:picMkLst>
        </pc:picChg>
        <pc:picChg chg="del">
          <ac:chgData name="원목 이" userId="1ee67cd0-1e24-4d79-ad07-616d14ad1084" providerId="ADAL" clId="{539E39F6-DA3B-478A-AB27-414386EF3B39}" dt="2021-09-12T11:21:36.118" v="1240" actId="478"/>
          <ac:picMkLst>
            <pc:docMk/>
            <pc:sldMk cId="420663298" sldId="261"/>
            <ac:picMk id="19" creationId="{0752FFA1-7F8B-434B-9B6E-D7DAD43A6396}"/>
          </ac:picMkLst>
        </pc:picChg>
      </pc:sldChg>
      <pc:sldChg chg="add del">
        <pc:chgData name="원목 이" userId="1ee67cd0-1e24-4d79-ad07-616d14ad1084" providerId="ADAL" clId="{539E39F6-DA3B-478A-AB27-414386EF3B39}" dt="2021-09-12T11:21:39.068" v="1243" actId="47"/>
        <pc:sldMkLst>
          <pc:docMk/>
          <pc:sldMk cId="2576450317" sldId="262"/>
        </pc:sldMkLst>
      </pc:sldChg>
      <pc:sldChg chg="add del">
        <pc:chgData name="원목 이" userId="1ee67cd0-1e24-4d79-ad07-616d14ad1084" providerId="ADAL" clId="{539E39F6-DA3B-478A-AB27-414386EF3B39}" dt="2021-09-12T11:21:39.068" v="1243" actId="47"/>
        <pc:sldMkLst>
          <pc:docMk/>
          <pc:sldMk cId="3323709638" sldId="263"/>
        </pc:sldMkLst>
      </pc:sldChg>
      <pc:sldChg chg="addSp delSp modSp add mod">
        <pc:chgData name="원목 이" userId="1ee67cd0-1e24-4d79-ad07-616d14ad1084" providerId="ADAL" clId="{539E39F6-DA3B-478A-AB27-414386EF3B39}" dt="2021-09-12T11:27:52.006" v="1949" actId="20577"/>
        <pc:sldMkLst>
          <pc:docMk/>
          <pc:sldMk cId="929367352" sldId="264"/>
        </pc:sldMkLst>
        <pc:spChg chg="mod">
          <ac:chgData name="원목 이" userId="1ee67cd0-1e24-4d79-ad07-616d14ad1084" providerId="ADAL" clId="{539E39F6-DA3B-478A-AB27-414386EF3B39}" dt="2021-09-12T11:27:19.318" v="1915" actId="1035"/>
          <ac:spMkLst>
            <pc:docMk/>
            <pc:sldMk cId="929367352" sldId="264"/>
            <ac:spMk id="8" creationId="{6204F1A9-9ED0-4A74-B8B5-3F029D401E31}"/>
          </ac:spMkLst>
        </pc:spChg>
        <pc:spChg chg="add del mod">
          <ac:chgData name="원목 이" userId="1ee67cd0-1e24-4d79-ad07-616d14ad1084" providerId="ADAL" clId="{539E39F6-DA3B-478A-AB27-414386EF3B39}" dt="2021-09-12T10:40:25.580" v="611" actId="478"/>
          <ac:spMkLst>
            <pc:docMk/>
            <pc:sldMk cId="929367352" sldId="264"/>
            <ac:spMk id="9" creationId="{D46DB3C7-8D1D-4292-8D14-25536F931696}"/>
          </ac:spMkLst>
        </pc:spChg>
        <pc:spChg chg="add mod">
          <ac:chgData name="원목 이" userId="1ee67cd0-1e24-4d79-ad07-616d14ad1084" providerId="ADAL" clId="{539E39F6-DA3B-478A-AB27-414386EF3B39}" dt="2021-09-12T11:27:24.655" v="1926" actId="1035"/>
          <ac:spMkLst>
            <pc:docMk/>
            <pc:sldMk cId="929367352" sldId="264"/>
            <ac:spMk id="10" creationId="{D27ADB1A-6F89-4A85-8A46-D13ED13E511F}"/>
          </ac:spMkLst>
        </pc:spChg>
        <pc:spChg chg="add mod">
          <ac:chgData name="원목 이" userId="1ee67cd0-1e24-4d79-ad07-616d14ad1084" providerId="ADAL" clId="{539E39F6-DA3B-478A-AB27-414386EF3B39}" dt="2021-09-12T11:27:52.006" v="1949" actId="20577"/>
          <ac:spMkLst>
            <pc:docMk/>
            <pc:sldMk cId="929367352" sldId="264"/>
            <ac:spMk id="11" creationId="{E53DDEDD-51DB-4D87-BB04-61059EBFFCBA}"/>
          </ac:spMkLst>
        </pc:spChg>
        <pc:picChg chg="del">
          <ac:chgData name="원목 이" userId="1ee67cd0-1e24-4d79-ad07-616d14ad1084" providerId="ADAL" clId="{539E39F6-DA3B-478A-AB27-414386EF3B39}" dt="2021-09-12T10:40:13.145" v="606" actId="478"/>
          <ac:picMkLst>
            <pc:docMk/>
            <pc:sldMk cId="929367352" sldId="264"/>
            <ac:picMk id="3" creationId="{087B3FF9-9223-4482-97B4-EBDE6844536B}"/>
          </ac:picMkLst>
        </pc:picChg>
        <pc:picChg chg="mod">
          <ac:chgData name="원목 이" userId="1ee67cd0-1e24-4d79-ad07-616d14ad1084" providerId="ADAL" clId="{539E39F6-DA3B-478A-AB27-414386EF3B39}" dt="2021-09-12T10:40:18.049" v="608" actId="1076"/>
          <ac:picMkLst>
            <pc:docMk/>
            <pc:sldMk cId="929367352" sldId="264"/>
            <ac:picMk id="5" creationId="{B6356534-1CD9-48FA-9A7C-31BCCB307691}"/>
          </ac:picMkLst>
        </pc:picChg>
      </pc:sldChg>
      <pc:sldChg chg="del">
        <pc:chgData name="원목 이" userId="1ee67cd0-1e24-4d79-ad07-616d14ad1084" providerId="ADAL" clId="{539E39F6-DA3B-478A-AB27-414386EF3B39}" dt="2021-09-12T10:27:14.216" v="66" actId="47"/>
        <pc:sldMkLst>
          <pc:docMk/>
          <pc:sldMk cId="1711917076" sldId="264"/>
        </pc:sldMkLst>
      </pc:sldChg>
      <pc:sldChg chg="del">
        <pc:chgData name="원목 이" userId="1ee67cd0-1e24-4d79-ad07-616d14ad1084" providerId="ADAL" clId="{539E39F6-DA3B-478A-AB27-414386EF3B39}" dt="2021-09-12T10:27:14.216" v="66" actId="47"/>
        <pc:sldMkLst>
          <pc:docMk/>
          <pc:sldMk cId="3679692980" sldId="265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3078519359" sldId="266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2533778719" sldId="267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1864981430" sldId="268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2239417558" sldId="269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1666815996" sldId="270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429884299" sldId="271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3342375134" sldId="272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144965505" sldId="273"/>
        </pc:sldMkLst>
      </pc:sldChg>
      <pc:sldChg chg="del">
        <pc:chgData name="원목 이" userId="1ee67cd0-1e24-4d79-ad07-616d14ad1084" providerId="ADAL" clId="{539E39F6-DA3B-478A-AB27-414386EF3B39}" dt="2021-09-12T10:26:18.255" v="0" actId="47"/>
        <pc:sldMkLst>
          <pc:docMk/>
          <pc:sldMk cId="316889283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8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9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4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3FA5-F596-4BEE-B761-9A6F626DB44E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[3D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Coordinate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System]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3</a:t>
            </a:r>
            <a:r>
              <a:rPr lang="ko-KR" altLang="en-US" sz="2000" b="1" dirty="0">
                <a:latin typeface="+mj-ea"/>
                <a:ea typeface="+mj-ea"/>
              </a:rPr>
              <a:t>차원 좌표계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7B3FF9-9223-4482-97B4-EBDE6844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476144"/>
            <a:ext cx="4049485" cy="3299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4F1A9-9ED0-4A74-B8B5-3F029D401E31}"/>
              </a:ext>
            </a:extLst>
          </p:cNvPr>
          <p:cNvSpPr txBox="1"/>
          <p:nvPr/>
        </p:nvSpPr>
        <p:spPr>
          <a:xfrm>
            <a:off x="166099" y="4775725"/>
            <a:ext cx="7262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x</a:t>
            </a:r>
            <a:r>
              <a:rPr lang="ko-KR" altLang="en-US" sz="2000" b="1" dirty="0">
                <a:latin typeface="+mj-ea"/>
                <a:ea typeface="+mj-ea"/>
              </a:rPr>
              <a:t>축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오른쪽이 양수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&gt; y</a:t>
            </a:r>
            <a:r>
              <a:rPr lang="ko-KR" altLang="en-US" sz="2000" b="1" dirty="0">
                <a:latin typeface="+mj-ea"/>
                <a:ea typeface="+mj-ea"/>
              </a:rPr>
              <a:t>축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위쪽이 양수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&gt; z</a:t>
            </a:r>
            <a:r>
              <a:rPr lang="ko-KR" altLang="en-US" sz="2000" b="1" dirty="0">
                <a:latin typeface="+mj-ea"/>
                <a:ea typeface="+mj-ea"/>
              </a:rPr>
              <a:t>축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사용자에 가까운 쪽이 음수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모든 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ko-KR" altLang="en-US" sz="2000" b="1" dirty="0">
                <a:latin typeface="+mj-ea"/>
                <a:ea typeface="+mj-ea"/>
              </a:rPr>
              <a:t>축의 범위는 </a:t>
            </a:r>
            <a:r>
              <a:rPr lang="en-US" altLang="ko-KR" sz="2000" b="1" dirty="0">
                <a:latin typeface="+mj-ea"/>
                <a:ea typeface="+mj-ea"/>
              </a:rPr>
              <a:t>(-1,1)</a:t>
            </a:r>
            <a:r>
              <a:rPr lang="ko-KR" altLang="en-US" sz="2000" b="1" dirty="0">
                <a:latin typeface="+mj-ea"/>
                <a:ea typeface="+mj-ea"/>
              </a:rPr>
              <a:t>이다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주어진 범위는 </a:t>
            </a:r>
            <a:r>
              <a:rPr lang="en-US" altLang="ko-KR" sz="2000" b="1" dirty="0">
                <a:latin typeface="+mj-ea"/>
                <a:ea typeface="+mj-ea"/>
              </a:rPr>
              <a:t>(-1,1)</a:t>
            </a:r>
            <a:r>
              <a:rPr lang="ko-KR" altLang="en-US" sz="2000" b="1" dirty="0">
                <a:latin typeface="+mj-ea"/>
                <a:ea typeface="+mj-ea"/>
              </a:rPr>
              <a:t>이지만 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투영의 효과를 다르게 </a:t>
            </a:r>
            <a:r>
              <a:rPr lang="ko-KR" altLang="en-US" sz="2000" b="1" dirty="0" err="1">
                <a:latin typeface="+mj-ea"/>
                <a:ea typeface="+mj-ea"/>
              </a:rPr>
              <a:t>해야한다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[3D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Coordinate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System]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3</a:t>
            </a:r>
            <a:r>
              <a:rPr lang="ko-KR" altLang="en-US" sz="2000" b="1" dirty="0">
                <a:latin typeface="+mj-ea"/>
                <a:ea typeface="+mj-ea"/>
              </a:rPr>
              <a:t>차원 좌표계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4F1A9-9ED0-4A74-B8B5-3F029D401E31}"/>
              </a:ext>
            </a:extLst>
          </p:cNvPr>
          <p:cNvSpPr txBox="1"/>
          <p:nvPr/>
        </p:nvSpPr>
        <p:spPr>
          <a:xfrm>
            <a:off x="148363" y="6403597"/>
            <a:ext cx="7262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ko-KR" altLang="en-US" b="1" dirty="0">
                <a:latin typeface="+mj-ea"/>
                <a:ea typeface="+mj-ea"/>
              </a:rPr>
              <a:t>문제점</a:t>
            </a:r>
            <a:r>
              <a:rPr lang="en-US" altLang="ko-KR" b="1" dirty="0">
                <a:latin typeface="+mj-ea"/>
                <a:ea typeface="+mj-ea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en-US" altLang="ko-KR" b="1" dirty="0">
                <a:latin typeface="+mj-ea"/>
                <a:ea typeface="+mj-ea"/>
              </a:rPr>
              <a:t>Spring</a:t>
            </a:r>
            <a:r>
              <a:rPr lang="ko-KR" altLang="en-US" b="1" dirty="0">
                <a:latin typeface="+mj-ea"/>
                <a:ea typeface="+mj-ea"/>
              </a:rPr>
              <a:t>들과 좌표가 달라서 공간의 역할 </a:t>
            </a:r>
            <a:r>
              <a:rPr lang="en-US" altLang="ko-KR" b="1" dirty="0">
                <a:latin typeface="+mj-ea"/>
                <a:ea typeface="+mj-ea"/>
              </a:rPr>
              <a:t>X</a:t>
            </a: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+mj-ea"/>
                <a:ea typeface="+mj-ea"/>
              </a:rPr>
              <a:t>좌표계 시점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>
                <a:latin typeface="+mj-ea"/>
                <a:ea typeface="+mj-ea"/>
              </a:rPr>
              <a:t>카메라</a:t>
            </a:r>
            <a:r>
              <a:rPr lang="en-US" altLang="ko-KR" b="1" dirty="0">
                <a:latin typeface="+mj-ea"/>
                <a:ea typeface="+mj-ea"/>
              </a:rPr>
              <a:t>) </a:t>
            </a:r>
            <a:r>
              <a:rPr lang="ko-KR" altLang="en-US" b="1" dirty="0">
                <a:latin typeface="+mj-ea"/>
                <a:ea typeface="+mj-ea"/>
              </a:rPr>
              <a:t>이동이 제한적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&gt; (Y</a:t>
            </a:r>
            <a:r>
              <a:rPr lang="ko-KR" altLang="en-US" b="1" dirty="0">
                <a:latin typeface="+mj-ea"/>
                <a:ea typeface="+mj-ea"/>
              </a:rPr>
              <a:t>축</a:t>
            </a:r>
            <a:r>
              <a:rPr lang="en-US" altLang="ko-KR" b="1" dirty="0">
                <a:latin typeface="+mj-ea"/>
                <a:ea typeface="+mj-ea"/>
              </a:rPr>
              <a:t>,Z</a:t>
            </a:r>
            <a:r>
              <a:rPr lang="ko-KR" altLang="en-US" b="1" dirty="0">
                <a:latin typeface="+mj-ea"/>
                <a:ea typeface="+mj-ea"/>
              </a:rPr>
              <a:t>축 회전만 가능</a:t>
            </a:r>
            <a:r>
              <a:rPr lang="en-US" altLang="ko-KR" b="1" dirty="0">
                <a:latin typeface="+mj-ea"/>
                <a:ea typeface="+mj-ea"/>
              </a:rPr>
              <a:t>) – </a:t>
            </a:r>
            <a:r>
              <a:rPr lang="ko-KR" altLang="en-US" b="1" dirty="0">
                <a:latin typeface="+mj-ea"/>
                <a:ea typeface="+mj-ea"/>
              </a:rPr>
              <a:t>키보드로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+mj-ea"/>
                <a:ea typeface="+mj-ea"/>
              </a:rPr>
              <a:t>입체라는 느낌이 거의 없음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56534-1CD9-48FA-9A7C-31BCCB30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1" y="1438415"/>
            <a:ext cx="4800600" cy="4810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7ADB1A-6F89-4A85-8A46-D13ED13E511F}"/>
              </a:ext>
            </a:extLst>
          </p:cNvPr>
          <p:cNvSpPr txBox="1"/>
          <p:nvPr/>
        </p:nvSpPr>
        <p:spPr>
          <a:xfrm>
            <a:off x="130629" y="7992910"/>
            <a:ext cx="7262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ko-KR" altLang="en-US" b="1" dirty="0">
                <a:latin typeface="+mj-ea"/>
                <a:ea typeface="+mj-ea"/>
              </a:rPr>
              <a:t>해야 할 것</a:t>
            </a:r>
            <a:r>
              <a:rPr lang="en-US" altLang="ko-KR" b="1" dirty="0">
                <a:latin typeface="+mj-ea"/>
                <a:ea typeface="+mj-ea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en-US" altLang="ko-KR" b="1" dirty="0">
                <a:latin typeface="+mj-ea"/>
                <a:ea typeface="+mj-ea"/>
              </a:rPr>
              <a:t>Particle</a:t>
            </a:r>
            <a:r>
              <a:rPr lang="ko-KR" altLang="en-US" b="1" dirty="0">
                <a:latin typeface="+mj-ea"/>
                <a:ea typeface="+mj-ea"/>
              </a:rPr>
              <a:t>들과 좌표 동일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+mj-ea"/>
                <a:ea typeface="+mj-ea"/>
              </a:rPr>
              <a:t>모든 축에 대한 회전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이동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확대 및 축소 구현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>
                <a:latin typeface="+mj-ea"/>
                <a:ea typeface="+mj-ea"/>
              </a:rPr>
              <a:t>키보드 </a:t>
            </a:r>
            <a:r>
              <a:rPr lang="en-US" altLang="ko-KR" b="1" dirty="0">
                <a:latin typeface="+mj-ea"/>
                <a:ea typeface="+mj-ea"/>
              </a:rPr>
              <a:t>or </a:t>
            </a:r>
            <a:r>
              <a:rPr lang="ko-KR" altLang="en-US" b="1" dirty="0">
                <a:latin typeface="+mj-ea"/>
                <a:ea typeface="+mj-ea"/>
              </a:rPr>
              <a:t>마우스</a:t>
            </a:r>
            <a:r>
              <a:rPr lang="en-US" altLang="ko-KR" b="1" dirty="0">
                <a:latin typeface="+mj-ea"/>
                <a:ea typeface="+mj-ea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b="1" dirty="0">
                <a:latin typeface="+mj-ea"/>
                <a:ea typeface="+mj-ea"/>
              </a:rPr>
              <a:t>X-Y </a:t>
            </a:r>
            <a:r>
              <a:rPr lang="ko-KR" altLang="en-US" b="1" dirty="0">
                <a:latin typeface="+mj-ea"/>
                <a:ea typeface="+mj-ea"/>
              </a:rPr>
              <a:t>평면과 다른 공간들의 색 구분 해보기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DDEDD-51DB-4D87-BB04-61059EBFFCBA}"/>
              </a:ext>
            </a:extLst>
          </p:cNvPr>
          <p:cNvSpPr txBox="1"/>
          <p:nvPr/>
        </p:nvSpPr>
        <p:spPr>
          <a:xfrm>
            <a:off x="130629" y="9582223"/>
            <a:ext cx="726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ko-KR" altLang="en-US" b="1" dirty="0">
                <a:latin typeface="+mj-ea"/>
                <a:ea typeface="+mj-ea"/>
              </a:rPr>
              <a:t>코드</a:t>
            </a:r>
            <a:r>
              <a:rPr lang="en-US" altLang="ko-KR" b="1" dirty="0">
                <a:latin typeface="+mj-ea"/>
                <a:ea typeface="+mj-ea"/>
              </a:rPr>
              <a:t>]</a:t>
            </a:r>
          </a:p>
          <a:p>
            <a:r>
              <a:rPr lang="en-US" altLang="ko-KR" b="1" dirty="0">
                <a:latin typeface="+mj-ea"/>
                <a:ea typeface="+mj-ea"/>
              </a:rPr>
              <a:t>https://github.com/Winteradio/_OPENGL_make_3D_Coordinate_System </a:t>
            </a:r>
          </a:p>
        </p:txBody>
      </p:sp>
    </p:spTree>
    <p:extLst>
      <p:ext uri="{BB962C8B-B14F-4D97-AF65-F5344CB8AC3E}">
        <p14:creationId xmlns:p14="http://schemas.microsoft.com/office/powerpoint/2010/main" val="92936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D38BF7-F25B-4E45-95B1-AFC23503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/>
          <a:stretch/>
        </p:blipFill>
        <p:spPr>
          <a:xfrm>
            <a:off x="109530" y="1046440"/>
            <a:ext cx="3928055" cy="239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4" y="523220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– Collision and 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1C513-3B06-4516-80FC-6A95A0959602}"/>
              </a:ext>
            </a:extLst>
          </p:cNvPr>
          <p:cNvSpPr txBox="1"/>
          <p:nvPr/>
        </p:nvSpPr>
        <p:spPr>
          <a:xfrm>
            <a:off x="4037585" y="1046440"/>
            <a:ext cx="726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반응의 결과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충돌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접촉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479EF6-A331-42ED-BCE8-0782B8215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0" y="3670370"/>
            <a:ext cx="4426111" cy="2392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91943-FD02-422E-84B6-41CAF8421894}"/>
              </a:ext>
            </a:extLst>
          </p:cNvPr>
          <p:cNvSpPr txBox="1"/>
          <p:nvPr/>
        </p:nvSpPr>
        <p:spPr>
          <a:xfrm>
            <a:off x="109530" y="6294300"/>
            <a:ext cx="72629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충돌과 접촉의 구현방식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[</a:t>
            </a:r>
            <a:r>
              <a:rPr lang="ko-KR" altLang="en-US" sz="2000" b="1" dirty="0">
                <a:latin typeface="+mj-ea"/>
                <a:ea typeface="+mj-ea"/>
              </a:rPr>
              <a:t>기존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정해진 구역의 모든 면에 대하여 접촉 및 충돌 여부 판단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속도가 엄청 빠를 시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점들의 위치를 재조정</a:t>
            </a:r>
            <a:br>
              <a:rPr lang="en-US" altLang="ko-KR" sz="2000" b="1" dirty="0">
                <a:latin typeface="+mj-ea"/>
                <a:ea typeface="+mj-ea"/>
              </a:rPr>
            </a:b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[</a:t>
            </a:r>
            <a:r>
              <a:rPr lang="ko-KR" altLang="en-US" sz="2000" b="1" dirty="0">
                <a:latin typeface="+mj-ea"/>
                <a:ea typeface="+mj-ea"/>
              </a:rPr>
              <a:t>변경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바닥면에 대해서만 접촉 및 충돌 판단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속도가 엄청 빠를 시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시간 간격을 조정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점이 접촉 및 충돌 판단 구역 내 들어올 수 있게 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&gt; Timer</a:t>
            </a:r>
            <a:r>
              <a:rPr lang="ko-KR" altLang="en-US" sz="2000" b="1" dirty="0">
                <a:latin typeface="+mj-ea"/>
                <a:ea typeface="+mj-ea"/>
              </a:rPr>
              <a:t>함수를 재귀함수로 사용하여 생각하기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[</a:t>
            </a:r>
            <a:r>
              <a:rPr lang="ko-KR" altLang="en-US" sz="2000" b="1" dirty="0">
                <a:latin typeface="+mj-ea"/>
                <a:ea typeface="+mj-ea"/>
              </a:rPr>
              <a:t>코드</a:t>
            </a:r>
            <a:r>
              <a:rPr lang="en-US" altLang="ko-KR" sz="2000" b="1" dirty="0">
                <a:latin typeface="+mj-ea"/>
                <a:ea typeface="+mj-ea"/>
              </a:rPr>
              <a:t>] – </a:t>
            </a:r>
            <a:r>
              <a:rPr lang="en-US" altLang="ko-KR" sz="2000" b="1" dirty="0" err="1">
                <a:latin typeface="+mj-ea"/>
                <a:ea typeface="+mj-ea"/>
              </a:rPr>
              <a:t>h,cpp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및 클래스 구분만 제대로 구현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https://github.com/Winteradio/_OPENGL_make_3D_Spring</a:t>
            </a:r>
          </a:p>
        </p:txBody>
      </p:sp>
    </p:spTree>
    <p:extLst>
      <p:ext uri="{BB962C8B-B14F-4D97-AF65-F5344CB8AC3E}">
        <p14:creationId xmlns:p14="http://schemas.microsoft.com/office/powerpoint/2010/main" val="42066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283</Words>
  <Application>Microsoft Office PowerPoint</Application>
  <PresentationFormat>사용자 지정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look see</dc:creator>
  <cp:lastModifiedBy>look see</cp:lastModifiedBy>
  <cp:revision>3</cp:revision>
  <dcterms:created xsi:type="dcterms:W3CDTF">2021-09-05T00:08:10Z</dcterms:created>
  <dcterms:modified xsi:type="dcterms:W3CDTF">2021-09-12T11:30:24Z</dcterms:modified>
</cp:coreProperties>
</file>