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62" r:id="rId3"/>
    <p:sldId id="258" r:id="rId4"/>
    <p:sldId id="259" r:id="rId5"/>
    <p:sldId id="261" r:id="rId6"/>
    <p:sldId id="260" r:id="rId7"/>
    <p:sldId id="263" r:id="rId8"/>
    <p:sldId id="264" r:id="rId9"/>
    <p:sldId id="265" r:id="rId10"/>
    <p:sldId id="266" r:id="rId11"/>
    <p:sldId id="267"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3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11/9/2022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5557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11/9/2022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7316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11/9/2022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9008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11/9/2022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42397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11/9/2022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2098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11/9/2022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20417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11/9/2022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12441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11/9/2022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23579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11/9/2022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03500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11/9/2022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80264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11/9/2022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58804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11/9/2022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39265784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3" descr="Icon&#10;&#10;Description automatically generated">
            <a:extLst>
              <a:ext uri="{FF2B5EF4-FFF2-40B4-BE49-F238E27FC236}">
                <a16:creationId xmlns:a16="http://schemas.microsoft.com/office/drawing/2014/main" id="{D28472C0-4486-4B85-DD7C-27BF24937749}"/>
              </a:ext>
            </a:extLst>
          </p:cNvPr>
          <p:cNvPicPr>
            <a:picLocks noChangeAspect="1"/>
          </p:cNvPicPr>
          <p:nvPr/>
        </p:nvPicPr>
        <p:blipFill rotWithShape="1">
          <a:blip r:embed="rId2"/>
          <a:srcRect l="4789" r="411"/>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440709-854A-7D3E-5ACC-23F45ED0C86E}"/>
              </a:ext>
            </a:extLst>
          </p:cNvPr>
          <p:cNvSpPr>
            <a:spLocks noGrp="1"/>
          </p:cNvSpPr>
          <p:nvPr>
            <p:ph type="ctrTitle"/>
          </p:nvPr>
        </p:nvSpPr>
        <p:spPr>
          <a:xfrm>
            <a:off x="7848600" y="1122363"/>
            <a:ext cx="4023360" cy="3204134"/>
          </a:xfrm>
        </p:spPr>
        <p:txBody>
          <a:bodyPr anchor="b">
            <a:normAutofit/>
          </a:bodyPr>
          <a:lstStyle/>
          <a:p>
            <a:r>
              <a:rPr lang="en-US" sz="4800" dirty="0">
                <a:solidFill>
                  <a:schemeClr val="accent1"/>
                </a:solidFill>
              </a:rPr>
              <a:t>Problem Solving</a:t>
            </a:r>
            <a:endParaRPr lang="en-SG" sz="4800" dirty="0">
              <a:solidFill>
                <a:schemeClr val="accent1"/>
              </a:solidFill>
            </a:endParaRPr>
          </a:p>
        </p:txBody>
      </p:sp>
      <p:sp>
        <p:nvSpPr>
          <p:cNvPr id="3" name="Subtitle 2">
            <a:extLst>
              <a:ext uri="{FF2B5EF4-FFF2-40B4-BE49-F238E27FC236}">
                <a16:creationId xmlns:a16="http://schemas.microsoft.com/office/drawing/2014/main" id="{333A69E1-7C14-368E-9D79-BA00CCB7A353}"/>
              </a:ext>
            </a:extLst>
          </p:cNvPr>
          <p:cNvSpPr>
            <a:spLocks noGrp="1"/>
          </p:cNvSpPr>
          <p:nvPr>
            <p:ph type="subTitle" idx="1"/>
          </p:nvPr>
        </p:nvSpPr>
        <p:spPr>
          <a:xfrm>
            <a:off x="7848600" y="4872922"/>
            <a:ext cx="4023360" cy="1208141"/>
          </a:xfrm>
        </p:spPr>
        <p:txBody>
          <a:bodyPr>
            <a:normAutofit/>
          </a:bodyPr>
          <a:lstStyle/>
          <a:p>
            <a:r>
              <a:rPr lang="en-US" sz="2000" dirty="0"/>
              <a:t>Jeslyn Ho Ka Yan</a:t>
            </a:r>
            <a:endParaRPr lang="en-SG" sz="2000" dirty="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7001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5A252-8DB5-ABCC-5F55-8A81C679BFBA}"/>
              </a:ext>
            </a:extLst>
          </p:cNvPr>
          <p:cNvSpPr>
            <a:spLocks noGrp="1"/>
          </p:cNvSpPr>
          <p:nvPr>
            <p:ph type="title"/>
          </p:nvPr>
        </p:nvSpPr>
        <p:spPr/>
        <p:txBody>
          <a:bodyPr/>
          <a:lstStyle/>
          <a:p>
            <a:r>
              <a:rPr lang="en-US" dirty="0"/>
              <a:t>Show Result</a:t>
            </a:r>
            <a:endParaRPr lang="en-SG" dirty="0"/>
          </a:p>
        </p:txBody>
      </p:sp>
      <p:pic>
        <p:nvPicPr>
          <p:cNvPr id="5" name="Content Placeholder 4">
            <a:extLst>
              <a:ext uri="{FF2B5EF4-FFF2-40B4-BE49-F238E27FC236}">
                <a16:creationId xmlns:a16="http://schemas.microsoft.com/office/drawing/2014/main" id="{ED2C26A8-F0FF-189E-B67E-A78AE71B106D}"/>
              </a:ext>
            </a:extLst>
          </p:cNvPr>
          <p:cNvPicPr>
            <a:picLocks noGrp="1" noChangeAspect="1"/>
          </p:cNvPicPr>
          <p:nvPr>
            <p:ph idx="1"/>
          </p:nvPr>
        </p:nvPicPr>
        <p:blipFill>
          <a:blip r:embed="rId2"/>
          <a:stretch>
            <a:fillRect/>
          </a:stretch>
        </p:blipFill>
        <p:spPr>
          <a:xfrm>
            <a:off x="578115" y="4122585"/>
            <a:ext cx="6881456" cy="2514818"/>
          </a:xfrm>
        </p:spPr>
      </p:pic>
      <p:pic>
        <p:nvPicPr>
          <p:cNvPr id="7" name="Picture 6">
            <a:extLst>
              <a:ext uri="{FF2B5EF4-FFF2-40B4-BE49-F238E27FC236}">
                <a16:creationId xmlns:a16="http://schemas.microsoft.com/office/drawing/2014/main" id="{520E528A-CEE6-584C-E4C0-FA8DE351FACA}"/>
              </a:ext>
            </a:extLst>
          </p:cNvPr>
          <p:cNvPicPr>
            <a:picLocks noChangeAspect="1"/>
          </p:cNvPicPr>
          <p:nvPr/>
        </p:nvPicPr>
        <p:blipFill>
          <a:blip r:embed="rId3"/>
          <a:stretch>
            <a:fillRect/>
          </a:stretch>
        </p:blipFill>
        <p:spPr>
          <a:xfrm>
            <a:off x="681747" y="2127733"/>
            <a:ext cx="5517885" cy="1595335"/>
          </a:xfrm>
          <a:prstGeom prst="rect">
            <a:avLst/>
          </a:prstGeom>
        </p:spPr>
      </p:pic>
    </p:spTree>
    <p:extLst>
      <p:ext uri="{BB962C8B-B14F-4D97-AF65-F5344CB8AC3E}">
        <p14:creationId xmlns:p14="http://schemas.microsoft.com/office/powerpoint/2010/main" val="1386008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ED0FE-5C24-3998-C48E-EDF48FB0764B}"/>
              </a:ext>
            </a:extLst>
          </p:cNvPr>
          <p:cNvSpPr>
            <a:spLocks noGrp="1"/>
          </p:cNvSpPr>
          <p:nvPr>
            <p:ph type="title"/>
          </p:nvPr>
        </p:nvSpPr>
        <p:spPr>
          <a:xfrm>
            <a:off x="612648" y="1078992"/>
            <a:ext cx="6268770" cy="1536192"/>
          </a:xfrm>
        </p:spPr>
        <p:txBody>
          <a:bodyPr anchor="b">
            <a:normAutofit/>
          </a:bodyPr>
          <a:lstStyle/>
          <a:p>
            <a:r>
              <a:rPr lang="en-US" sz="5200"/>
              <a:t>Show Ranking</a:t>
            </a:r>
            <a:endParaRPr lang="en-SG" sz="5200"/>
          </a:p>
        </p:txBody>
      </p:sp>
      <p:sp>
        <p:nvSpPr>
          <p:cNvPr id="74" name="Rectangle 73">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C1A1785-5095-0825-FBA1-2B1D1B7F853C}"/>
              </a:ext>
            </a:extLst>
          </p:cNvPr>
          <p:cNvSpPr>
            <a:spLocks noGrp="1"/>
          </p:cNvSpPr>
          <p:nvPr>
            <p:ph idx="1"/>
          </p:nvPr>
        </p:nvSpPr>
        <p:spPr>
          <a:xfrm>
            <a:off x="612648" y="3355848"/>
            <a:ext cx="6268770" cy="2825496"/>
          </a:xfrm>
        </p:spPr>
        <p:txBody>
          <a:bodyPr>
            <a:normAutofit/>
          </a:bodyPr>
          <a:lstStyle/>
          <a:p>
            <a:pPr marR="0" indent="0">
              <a:spcBef>
                <a:spcPts val="0"/>
              </a:spcBef>
              <a:spcAft>
                <a:spcPts val="0"/>
              </a:spcAft>
              <a:buNone/>
            </a:pPr>
            <a:r>
              <a:rPr lang="en-US" sz="1800">
                <a:effectLst/>
                <a:ea typeface="MS Mincho" panose="02020609040205080304" pitchFamily="49" charset="-128"/>
                <a:cs typeface="Times New Roman" panose="02020603050405020304" pitchFamily="18" charset="0"/>
              </a:rPr>
              <a:t>There will be 2 types of ranking. </a:t>
            </a:r>
            <a:r>
              <a:rPr lang="en-US" sz="1800" b="1">
                <a:effectLst/>
                <a:ea typeface="MS Mincho" panose="02020609040205080304" pitchFamily="49" charset="-128"/>
                <a:cs typeface="Times New Roman" panose="02020603050405020304" pitchFamily="18" charset="0"/>
              </a:rPr>
              <a:t>Class ranking</a:t>
            </a:r>
            <a:r>
              <a:rPr lang="en-US" sz="1800">
                <a:effectLst/>
                <a:ea typeface="MS Mincho" panose="02020609040205080304" pitchFamily="49" charset="-128"/>
                <a:cs typeface="Times New Roman" panose="02020603050405020304" pitchFamily="18" charset="0"/>
              </a:rPr>
              <a:t> and </a:t>
            </a:r>
            <a:r>
              <a:rPr lang="en-US" sz="1800" b="1">
                <a:effectLst/>
                <a:ea typeface="MS Mincho" panose="02020609040205080304" pitchFamily="49" charset="-128"/>
                <a:cs typeface="Times New Roman" panose="02020603050405020304" pitchFamily="18" charset="0"/>
              </a:rPr>
              <a:t>overall ranking</a:t>
            </a:r>
            <a:endParaRPr lang="en-SG" sz="1800">
              <a:effectLst/>
              <a:ea typeface="MS Mincho" panose="02020609040205080304" pitchFamily="49" charset="-128"/>
              <a:cs typeface="Times New Roman" panose="02020603050405020304" pitchFamily="18" charset="0"/>
            </a:endParaRPr>
          </a:p>
          <a:p>
            <a:pPr marR="0" indent="0">
              <a:spcBef>
                <a:spcPts val="0"/>
              </a:spcBef>
              <a:spcAft>
                <a:spcPts val="0"/>
              </a:spcAft>
              <a:buNone/>
            </a:pPr>
            <a:r>
              <a:rPr lang="en-US" sz="1800">
                <a:effectLst/>
                <a:ea typeface="MS Mincho" panose="02020609040205080304" pitchFamily="49" charset="-128"/>
                <a:cs typeface="Times New Roman" panose="02020603050405020304" pitchFamily="18" charset="0"/>
              </a:rPr>
              <a:t>Students can see all the class rankings and overall rankings.</a:t>
            </a:r>
            <a:endParaRPr lang="en-SG" sz="1800">
              <a:effectLst/>
              <a:ea typeface="MS Mincho" panose="02020609040205080304" pitchFamily="49" charset="-128"/>
              <a:cs typeface="Times New Roman" panose="02020603050405020304" pitchFamily="18" charset="0"/>
            </a:endParaRPr>
          </a:p>
          <a:p>
            <a:endParaRPr lang="en-SG" sz="1800"/>
          </a:p>
        </p:txBody>
      </p:sp>
      <p:pic>
        <p:nvPicPr>
          <p:cNvPr id="11" name="Content Placeholder 4">
            <a:extLst>
              <a:ext uri="{FF2B5EF4-FFF2-40B4-BE49-F238E27FC236}">
                <a16:creationId xmlns:a16="http://schemas.microsoft.com/office/drawing/2014/main" id="{B17BF4AD-1163-ADE5-158B-1BB96B7E9F4B}"/>
              </a:ext>
            </a:extLst>
          </p:cNvPr>
          <p:cNvPicPr>
            <a:picLocks noChangeAspect="1"/>
          </p:cNvPicPr>
          <p:nvPr/>
        </p:nvPicPr>
        <p:blipFill>
          <a:blip r:embed="rId2"/>
          <a:stretch>
            <a:fillRect/>
          </a:stretch>
        </p:blipFill>
        <p:spPr>
          <a:xfrm>
            <a:off x="7494066" y="1537251"/>
            <a:ext cx="4237686" cy="3707975"/>
          </a:xfrm>
          <a:prstGeom prst="rect">
            <a:avLst/>
          </a:prstGeom>
        </p:spPr>
      </p:pic>
    </p:spTree>
    <p:extLst>
      <p:ext uri="{BB962C8B-B14F-4D97-AF65-F5344CB8AC3E}">
        <p14:creationId xmlns:p14="http://schemas.microsoft.com/office/powerpoint/2010/main" val="4168593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9B045-A801-623F-63F2-3900E7A7753B}"/>
              </a:ext>
            </a:extLst>
          </p:cNvPr>
          <p:cNvSpPr>
            <a:spLocks noGrp="1"/>
          </p:cNvSpPr>
          <p:nvPr>
            <p:ph type="title"/>
          </p:nvPr>
        </p:nvSpPr>
        <p:spPr/>
        <p:txBody>
          <a:bodyPr/>
          <a:lstStyle/>
          <a:p>
            <a:r>
              <a:rPr lang="en-US" dirty="0"/>
              <a:t>Show ranking</a:t>
            </a:r>
            <a:endParaRPr lang="en-SG" dirty="0"/>
          </a:p>
        </p:txBody>
      </p:sp>
      <p:pic>
        <p:nvPicPr>
          <p:cNvPr id="9" name="Content Placeholder 8">
            <a:extLst>
              <a:ext uri="{FF2B5EF4-FFF2-40B4-BE49-F238E27FC236}">
                <a16:creationId xmlns:a16="http://schemas.microsoft.com/office/drawing/2014/main" id="{FB78F82D-C74D-E233-62B7-9879652DE263}"/>
              </a:ext>
            </a:extLst>
          </p:cNvPr>
          <p:cNvPicPr>
            <a:picLocks noGrp="1" noChangeAspect="1"/>
          </p:cNvPicPr>
          <p:nvPr>
            <p:ph idx="1"/>
          </p:nvPr>
        </p:nvPicPr>
        <p:blipFill>
          <a:blip r:embed="rId2"/>
          <a:stretch>
            <a:fillRect/>
          </a:stretch>
        </p:blipFill>
        <p:spPr>
          <a:xfrm>
            <a:off x="671119" y="1929416"/>
            <a:ext cx="10822427" cy="4689498"/>
          </a:xfrm>
          <a:prstGeom prst="rect">
            <a:avLst/>
          </a:prstGeom>
        </p:spPr>
      </p:pic>
      <p:pic>
        <p:nvPicPr>
          <p:cNvPr id="11" name="Picture 10">
            <a:extLst>
              <a:ext uri="{FF2B5EF4-FFF2-40B4-BE49-F238E27FC236}">
                <a16:creationId xmlns:a16="http://schemas.microsoft.com/office/drawing/2014/main" id="{D895F7D8-DD38-EC31-7989-F1CBDB8F5D94}"/>
              </a:ext>
            </a:extLst>
          </p:cNvPr>
          <p:cNvPicPr>
            <a:picLocks noChangeAspect="1"/>
          </p:cNvPicPr>
          <p:nvPr/>
        </p:nvPicPr>
        <p:blipFill>
          <a:blip r:embed="rId3"/>
          <a:stretch>
            <a:fillRect/>
          </a:stretch>
        </p:blipFill>
        <p:spPr>
          <a:xfrm>
            <a:off x="7816035" y="1526797"/>
            <a:ext cx="3869684" cy="1365771"/>
          </a:xfrm>
          <a:prstGeom prst="rect">
            <a:avLst/>
          </a:prstGeom>
        </p:spPr>
      </p:pic>
    </p:spTree>
    <p:extLst>
      <p:ext uri="{BB962C8B-B14F-4D97-AF65-F5344CB8AC3E}">
        <p14:creationId xmlns:p14="http://schemas.microsoft.com/office/powerpoint/2010/main" val="367453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53AF-5338-E74A-B80F-ADC626141D14}"/>
              </a:ext>
            </a:extLst>
          </p:cNvPr>
          <p:cNvSpPr>
            <a:spLocks noGrp="1"/>
          </p:cNvSpPr>
          <p:nvPr>
            <p:ph type="ctrTitle"/>
          </p:nvPr>
        </p:nvSpPr>
        <p:spPr/>
        <p:txBody>
          <a:bodyPr/>
          <a:lstStyle/>
          <a:p>
            <a:r>
              <a:rPr lang="en-US" dirty="0"/>
              <a:t>THANK YOU</a:t>
            </a:r>
            <a:endParaRPr lang="en-SG" dirty="0"/>
          </a:p>
        </p:txBody>
      </p:sp>
      <p:sp>
        <p:nvSpPr>
          <p:cNvPr id="3" name="Subtitle 2">
            <a:extLst>
              <a:ext uri="{FF2B5EF4-FFF2-40B4-BE49-F238E27FC236}">
                <a16:creationId xmlns:a16="http://schemas.microsoft.com/office/drawing/2014/main" id="{9B4C0608-7007-C4FD-7E1C-C1F638DC49D2}"/>
              </a:ext>
            </a:extLst>
          </p:cNvPr>
          <p:cNvSpPr>
            <a:spLocks noGrp="1"/>
          </p:cNvSpPr>
          <p:nvPr>
            <p:ph type="subTitle" idx="1"/>
          </p:nvPr>
        </p:nvSpPr>
        <p:spPr/>
        <p:txBody>
          <a:bodyPr/>
          <a:lstStyle/>
          <a:p>
            <a:r>
              <a:rPr lang="en-US" dirty="0"/>
              <a:t>Bye.</a:t>
            </a:r>
            <a:endParaRPr lang="en-SG" dirty="0"/>
          </a:p>
        </p:txBody>
      </p:sp>
    </p:spTree>
    <p:extLst>
      <p:ext uri="{BB962C8B-B14F-4D97-AF65-F5344CB8AC3E}">
        <p14:creationId xmlns:p14="http://schemas.microsoft.com/office/powerpoint/2010/main" val="2047873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9E00E-CCC3-C97C-CA09-ED367513A8B2}"/>
              </a:ext>
            </a:extLst>
          </p:cNvPr>
          <p:cNvSpPr>
            <a:spLocks noGrp="1"/>
          </p:cNvSpPr>
          <p:nvPr>
            <p:ph type="title"/>
          </p:nvPr>
        </p:nvSpPr>
        <p:spPr/>
        <p:txBody>
          <a:bodyPr/>
          <a:lstStyle/>
          <a:p>
            <a:r>
              <a:rPr lang="en-US"/>
              <a:t>Introduction</a:t>
            </a:r>
            <a:endParaRPr lang="en-SG" dirty="0"/>
          </a:p>
        </p:txBody>
      </p:sp>
      <p:sp>
        <p:nvSpPr>
          <p:cNvPr id="3" name="Content Placeholder 2">
            <a:extLst>
              <a:ext uri="{FF2B5EF4-FFF2-40B4-BE49-F238E27FC236}">
                <a16:creationId xmlns:a16="http://schemas.microsoft.com/office/drawing/2014/main" id="{FE8B47E8-31E7-DBEA-4627-6E196ED27C55}"/>
              </a:ext>
            </a:extLst>
          </p:cNvPr>
          <p:cNvSpPr>
            <a:spLocks noGrp="1"/>
          </p:cNvSpPr>
          <p:nvPr>
            <p:ph idx="1"/>
          </p:nvPr>
        </p:nvSpPr>
        <p:spPr/>
        <p:txBody>
          <a:bodyPr>
            <a:normAutofit/>
          </a:bodyPr>
          <a:lstStyle/>
          <a:p>
            <a:r>
              <a:rPr lang="en-US" sz="2400" dirty="0">
                <a:effectLst/>
                <a:latin typeface="Arial" panose="020B0604020202020204" pitchFamily="34" charset="0"/>
                <a:ea typeface="MS Mincho" panose="02020609040205080304" pitchFamily="49" charset="-128"/>
                <a:cs typeface="Times New Roman" panose="02020603050405020304" pitchFamily="18" charset="0"/>
              </a:rPr>
              <a:t>I designed a mini program to automate simple arithmetic quizzes for primary 1 students</a:t>
            </a:r>
          </a:p>
          <a:p>
            <a:r>
              <a:rPr lang="en-US" sz="2400" dirty="0">
                <a:latin typeface="Arial" panose="020B0604020202020204" pitchFamily="34" charset="0"/>
                <a:ea typeface="MS Mincho" panose="02020609040205080304" pitchFamily="49" charset="-128"/>
                <a:cs typeface="Times New Roman" panose="02020603050405020304" pitchFamily="18" charset="0"/>
              </a:rPr>
              <a:t>Once the student had started running the program, </a:t>
            </a:r>
          </a:p>
          <a:p>
            <a:pPr marL="0" indent="0">
              <a:buNone/>
            </a:pPr>
            <a:r>
              <a:rPr lang="en-US" sz="2400" dirty="0">
                <a:latin typeface="Arial" panose="020B0604020202020204" pitchFamily="34" charset="0"/>
                <a:ea typeface="MS Mincho" panose="02020609040205080304" pitchFamily="49" charset="-128"/>
                <a:cs typeface="Times New Roman" panose="02020603050405020304" pitchFamily="18" charset="0"/>
              </a:rPr>
              <a:t>- They will be given an option (login/reg)</a:t>
            </a:r>
            <a:endParaRPr lang="en-SG" sz="2400" dirty="0"/>
          </a:p>
        </p:txBody>
      </p:sp>
      <p:pic>
        <p:nvPicPr>
          <p:cNvPr id="6" name="Content Placeholder 4">
            <a:extLst>
              <a:ext uri="{FF2B5EF4-FFF2-40B4-BE49-F238E27FC236}">
                <a16:creationId xmlns:a16="http://schemas.microsoft.com/office/drawing/2014/main" id="{968831DA-6E56-3E7F-7C6A-0007F601ADC4}"/>
              </a:ext>
            </a:extLst>
          </p:cNvPr>
          <p:cNvPicPr>
            <a:picLocks noChangeAspect="1"/>
          </p:cNvPicPr>
          <p:nvPr/>
        </p:nvPicPr>
        <p:blipFill>
          <a:blip r:embed="rId2"/>
          <a:stretch>
            <a:fillRect/>
          </a:stretch>
        </p:blipFill>
        <p:spPr>
          <a:xfrm>
            <a:off x="3902572" y="4456448"/>
            <a:ext cx="8072585" cy="2112794"/>
          </a:xfrm>
          <a:prstGeom prst="rect">
            <a:avLst/>
          </a:prstGeom>
          <a:ln>
            <a:solidFill>
              <a:schemeClr val="tx1"/>
            </a:solidFill>
          </a:ln>
        </p:spPr>
      </p:pic>
    </p:spTree>
    <p:extLst>
      <p:ext uri="{BB962C8B-B14F-4D97-AF65-F5344CB8AC3E}">
        <p14:creationId xmlns:p14="http://schemas.microsoft.com/office/powerpoint/2010/main" val="1796214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A7DFD0-6E51-AD31-5F57-AC1C44D907BF}"/>
              </a:ext>
            </a:extLst>
          </p:cNvPr>
          <p:cNvSpPr>
            <a:spLocks noGrp="1"/>
          </p:cNvSpPr>
          <p:nvPr>
            <p:ph type="title"/>
          </p:nvPr>
        </p:nvSpPr>
        <p:spPr>
          <a:xfrm>
            <a:off x="838200" y="253397"/>
            <a:ext cx="10515600" cy="1273233"/>
          </a:xfrm>
        </p:spPr>
        <p:txBody>
          <a:bodyPr>
            <a:normAutofit/>
          </a:bodyPr>
          <a:lstStyle/>
          <a:p>
            <a:r>
              <a:rPr lang="en-US" dirty="0"/>
              <a:t>Registration</a:t>
            </a:r>
            <a:endParaRPr lang="en-SG" dirty="0"/>
          </a:p>
        </p:txBody>
      </p:sp>
      <p:sp>
        <p:nvSpPr>
          <p:cNvPr id="14" name="Rectangle 13">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2685A72-CBE9-AFED-EE35-1CA3141A592D}"/>
              </a:ext>
            </a:extLst>
          </p:cNvPr>
          <p:cNvSpPr>
            <a:spLocks noGrp="1"/>
          </p:cNvSpPr>
          <p:nvPr>
            <p:ph idx="1"/>
          </p:nvPr>
        </p:nvSpPr>
        <p:spPr>
          <a:xfrm>
            <a:off x="545432" y="1780027"/>
            <a:ext cx="10808368" cy="4392173"/>
          </a:xfrm>
        </p:spPr>
        <p:txBody>
          <a:bodyPr>
            <a:normAutofit/>
          </a:bodyPr>
          <a:lstStyle/>
          <a:p>
            <a:pPr marL="0" indent="0">
              <a:buNone/>
            </a:pPr>
            <a:r>
              <a:rPr lang="en-SG" sz="2200" dirty="0"/>
              <a:t>New users are required to create an account </a:t>
            </a:r>
          </a:p>
          <a:p>
            <a:pPr marL="0" indent="0">
              <a:buNone/>
            </a:pPr>
            <a:r>
              <a:rPr lang="en-SG" sz="2200" dirty="0"/>
              <a:t>They need to input their own use rid, password, name, class number, and gender.</a:t>
            </a:r>
          </a:p>
          <a:p>
            <a:pPr marL="0" indent="0">
              <a:buNone/>
            </a:pPr>
            <a:endParaRPr lang="en-SG" sz="2200" dirty="0"/>
          </a:p>
        </p:txBody>
      </p:sp>
      <p:pic>
        <p:nvPicPr>
          <p:cNvPr id="1026" name="Picture 1">
            <a:extLst>
              <a:ext uri="{FF2B5EF4-FFF2-40B4-BE49-F238E27FC236}">
                <a16:creationId xmlns:a16="http://schemas.microsoft.com/office/drawing/2014/main" id="{9C8D6A00-BC75-9280-80AD-3946841332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16" y="2833635"/>
            <a:ext cx="4972090" cy="191663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742A6D9F-B2E7-9134-1522-83A157A25EC0}"/>
              </a:ext>
            </a:extLst>
          </p:cNvPr>
          <p:cNvPicPr>
            <a:picLocks noChangeAspect="1"/>
          </p:cNvPicPr>
          <p:nvPr/>
        </p:nvPicPr>
        <p:blipFill>
          <a:blip r:embed="rId3"/>
          <a:stretch>
            <a:fillRect/>
          </a:stretch>
        </p:blipFill>
        <p:spPr>
          <a:xfrm>
            <a:off x="5514475" y="2958242"/>
            <a:ext cx="6677526" cy="1389935"/>
          </a:xfrm>
          <a:prstGeom prst="rect">
            <a:avLst/>
          </a:prstGeom>
        </p:spPr>
      </p:pic>
    </p:spTree>
    <p:extLst>
      <p:ext uri="{BB962C8B-B14F-4D97-AF65-F5344CB8AC3E}">
        <p14:creationId xmlns:p14="http://schemas.microsoft.com/office/powerpoint/2010/main" val="3160996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E900-D810-B770-72C6-EBE4E9A74AB9}"/>
              </a:ext>
            </a:extLst>
          </p:cNvPr>
          <p:cNvSpPr>
            <a:spLocks noGrp="1"/>
          </p:cNvSpPr>
          <p:nvPr>
            <p:ph type="title"/>
          </p:nvPr>
        </p:nvSpPr>
        <p:spPr/>
        <p:txBody>
          <a:bodyPr/>
          <a:lstStyle/>
          <a:p>
            <a:r>
              <a:rPr lang="en-US" dirty="0"/>
              <a:t>Registration</a:t>
            </a:r>
            <a:endParaRPr lang="en-SG" dirty="0"/>
          </a:p>
        </p:txBody>
      </p:sp>
      <p:pic>
        <p:nvPicPr>
          <p:cNvPr id="4" name="Content Placeholder 3">
            <a:extLst>
              <a:ext uri="{FF2B5EF4-FFF2-40B4-BE49-F238E27FC236}">
                <a16:creationId xmlns:a16="http://schemas.microsoft.com/office/drawing/2014/main" id="{FFA1BA7E-D475-F237-D8AD-BC3EDA157E0C}"/>
              </a:ext>
            </a:extLst>
          </p:cNvPr>
          <p:cNvPicPr>
            <a:picLocks noGrp="1" noChangeAspect="1"/>
          </p:cNvPicPr>
          <p:nvPr>
            <p:ph idx="1"/>
          </p:nvPr>
        </p:nvPicPr>
        <p:blipFill>
          <a:blip r:embed="rId2"/>
          <a:stretch>
            <a:fillRect/>
          </a:stretch>
        </p:blipFill>
        <p:spPr>
          <a:xfrm>
            <a:off x="48593" y="1790669"/>
            <a:ext cx="6687767" cy="2969920"/>
          </a:xfrm>
          <a:prstGeom prst="rect">
            <a:avLst/>
          </a:prstGeom>
        </p:spPr>
      </p:pic>
      <p:pic>
        <p:nvPicPr>
          <p:cNvPr id="6" name="Picture 5">
            <a:extLst>
              <a:ext uri="{FF2B5EF4-FFF2-40B4-BE49-F238E27FC236}">
                <a16:creationId xmlns:a16="http://schemas.microsoft.com/office/drawing/2014/main" id="{986232A6-D7A8-6AC5-8F64-0DFC771B43E4}"/>
              </a:ext>
            </a:extLst>
          </p:cNvPr>
          <p:cNvPicPr>
            <a:picLocks noChangeAspect="1"/>
          </p:cNvPicPr>
          <p:nvPr/>
        </p:nvPicPr>
        <p:blipFill>
          <a:blip r:embed="rId3"/>
          <a:stretch>
            <a:fillRect/>
          </a:stretch>
        </p:blipFill>
        <p:spPr>
          <a:xfrm>
            <a:off x="5777377" y="1619075"/>
            <a:ext cx="6366030" cy="2130801"/>
          </a:xfrm>
          <a:prstGeom prst="rect">
            <a:avLst/>
          </a:prstGeom>
          <a:ln>
            <a:solidFill>
              <a:schemeClr val="tx2"/>
            </a:solidFill>
          </a:ln>
        </p:spPr>
      </p:pic>
      <p:pic>
        <p:nvPicPr>
          <p:cNvPr id="10" name="Picture 9">
            <a:extLst>
              <a:ext uri="{FF2B5EF4-FFF2-40B4-BE49-F238E27FC236}">
                <a16:creationId xmlns:a16="http://schemas.microsoft.com/office/drawing/2014/main" id="{3B6F3338-E5EB-BF10-F07A-AF49975FD9F7}"/>
              </a:ext>
            </a:extLst>
          </p:cNvPr>
          <p:cNvPicPr>
            <a:picLocks noChangeAspect="1"/>
          </p:cNvPicPr>
          <p:nvPr/>
        </p:nvPicPr>
        <p:blipFill>
          <a:blip r:embed="rId4"/>
          <a:stretch>
            <a:fillRect/>
          </a:stretch>
        </p:blipFill>
        <p:spPr>
          <a:xfrm>
            <a:off x="6863713" y="3952799"/>
            <a:ext cx="4419983" cy="807790"/>
          </a:xfrm>
          <a:prstGeom prst="rect">
            <a:avLst/>
          </a:prstGeom>
        </p:spPr>
      </p:pic>
    </p:spTree>
    <p:extLst>
      <p:ext uri="{BB962C8B-B14F-4D97-AF65-F5344CB8AC3E}">
        <p14:creationId xmlns:p14="http://schemas.microsoft.com/office/powerpoint/2010/main" val="40544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39628-E630-717C-9F06-26B6366BB820}"/>
              </a:ext>
            </a:extLst>
          </p:cNvPr>
          <p:cNvSpPr>
            <a:spLocks noGrp="1"/>
          </p:cNvSpPr>
          <p:nvPr>
            <p:ph type="title"/>
          </p:nvPr>
        </p:nvSpPr>
        <p:spPr/>
        <p:txBody>
          <a:bodyPr/>
          <a:lstStyle/>
          <a:p>
            <a:r>
              <a:rPr lang="en-US" dirty="0"/>
              <a:t>login</a:t>
            </a:r>
            <a:endParaRPr lang="en-SG" dirty="0"/>
          </a:p>
        </p:txBody>
      </p:sp>
      <p:sp>
        <p:nvSpPr>
          <p:cNvPr id="3" name="Content Placeholder 2">
            <a:extLst>
              <a:ext uri="{FF2B5EF4-FFF2-40B4-BE49-F238E27FC236}">
                <a16:creationId xmlns:a16="http://schemas.microsoft.com/office/drawing/2014/main" id="{AF3D7332-02F7-CC95-04B2-401F365AAF6A}"/>
              </a:ext>
            </a:extLst>
          </p:cNvPr>
          <p:cNvSpPr>
            <a:spLocks noGrp="1"/>
          </p:cNvSpPr>
          <p:nvPr>
            <p:ph idx="1"/>
          </p:nvPr>
        </p:nvSpPr>
        <p:spPr/>
        <p:txBody>
          <a:bodyPr/>
          <a:lstStyle/>
          <a:p>
            <a:pPr marL="0" indent="0">
              <a:buNone/>
            </a:pPr>
            <a:r>
              <a:rPr lang="en-US" sz="1800" dirty="0">
                <a:effectLst/>
                <a:latin typeface="Avenir Next LT Pro (Body)"/>
                <a:ea typeface="MS Mincho" panose="02020609040205080304" pitchFamily="49" charset="-128"/>
              </a:rPr>
              <a:t>Users are required to enter their own user id and password</a:t>
            </a:r>
            <a:endParaRPr lang="en-SG" dirty="0">
              <a:latin typeface="Avenir Next LT Pro (Body)"/>
            </a:endParaRPr>
          </a:p>
        </p:txBody>
      </p:sp>
      <p:pic>
        <p:nvPicPr>
          <p:cNvPr id="7" name="Picture 6">
            <a:extLst>
              <a:ext uri="{FF2B5EF4-FFF2-40B4-BE49-F238E27FC236}">
                <a16:creationId xmlns:a16="http://schemas.microsoft.com/office/drawing/2014/main" id="{4600F38B-237F-6148-5174-4378062C1D45}"/>
              </a:ext>
            </a:extLst>
          </p:cNvPr>
          <p:cNvPicPr>
            <a:picLocks noChangeAspect="1"/>
          </p:cNvPicPr>
          <p:nvPr/>
        </p:nvPicPr>
        <p:blipFill>
          <a:blip r:embed="rId2"/>
          <a:stretch>
            <a:fillRect/>
          </a:stretch>
        </p:blipFill>
        <p:spPr>
          <a:xfrm>
            <a:off x="1115567" y="3009863"/>
            <a:ext cx="3447111" cy="1008464"/>
          </a:xfrm>
          <a:prstGeom prst="rect">
            <a:avLst/>
          </a:prstGeom>
        </p:spPr>
      </p:pic>
      <p:pic>
        <p:nvPicPr>
          <p:cNvPr id="9" name="Picture 8">
            <a:extLst>
              <a:ext uri="{FF2B5EF4-FFF2-40B4-BE49-F238E27FC236}">
                <a16:creationId xmlns:a16="http://schemas.microsoft.com/office/drawing/2014/main" id="{A401AF8B-3E11-20AD-6C0A-5169AFE10349}"/>
              </a:ext>
            </a:extLst>
          </p:cNvPr>
          <p:cNvPicPr>
            <a:picLocks noChangeAspect="1"/>
          </p:cNvPicPr>
          <p:nvPr/>
        </p:nvPicPr>
        <p:blipFill>
          <a:blip r:embed="rId3"/>
          <a:stretch>
            <a:fillRect/>
          </a:stretch>
        </p:blipFill>
        <p:spPr>
          <a:xfrm>
            <a:off x="4987524" y="3009864"/>
            <a:ext cx="5741995" cy="883936"/>
          </a:xfrm>
          <a:prstGeom prst="rect">
            <a:avLst/>
          </a:prstGeom>
        </p:spPr>
      </p:pic>
      <p:pic>
        <p:nvPicPr>
          <p:cNvPr id="11" name="Picture 10">
            <a:extLst>
              <a:ext uri="{FF2B5EF4-FFF2-40B4-BE49-F238E27FC236}">
                <a16:creationId xmlns:a16="http://schemas.microsoft.com/office/drawing/2014/main" id="{4BF95D9E-ADA6-1955-1FE5-9486D5AEF4C8}"/>
              </a:ext>
            </a:extLst>
          </p:cNvPr>
          <p:cNvPicPr>
            <a:picLocks noChangeAspect="1"/>
          </p:cNvPicPr>
          <p:nvPr/>
        </p:nvPicPr>
        <p:blipFill>
          <a:blip r:embed="rId4"/>
          <a:stretch>
            <a:fillRect/>
          </a:stretch>
        </p:blipFill>
        <p:spPr>
          <a:xfrm>
            <a:off x="4987524" y="4060870"/>
            <a:ext cx="5423214" cy="2699024"/>
          </a:xfrm>
          <a:prstGeom prst="rect">
            <a:avLst/>
          </a:prstGeom>
        </p:spPr>
      </p:pic>
    </p:spTree>
    <p:extLst>
      <p:ext uri="{BB962C8B-B14F-4D97-AF65-F5344CB8AC3E}">
        <p14:creationId xmlns:p14="http://schemas.microsoft.com/office/powerpoint/2010/main" val="4254199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2E507-7D03-7EAF-CB5C-B1BACB7C1752}"/>
              </a:ext>
            </a:extLst>
          </p:cNvPr>
          <p:cNvSpPr>
            <a:spLocks noGrp="1"/>
          </p:cNvSpPr>
          <p:nvPr>
            <p:ph type="title"/>
          </p:nvPr>
        </p:nvSpPr>
        <p:spPr/>
        <p:txBody>
          <a:bodyPr/>
          <a:lstStyle/>
          <a:p>
            <a:r>
              <a:rPr lang="en-US" dirty="0"/>
              <a:t>Menu</a:t>
            </a:r>
            <a:endParaRPr lang="en-SG" dirty="0"/>
          </a:p>
        </p:txBody>
      </p:sp>
      <p:sp>
        <p:nvSpPr>
          <p:cNvPr id="3" name="Content Placeholder 2">
            <a:extLst>
              <a:ext uri="{FF2B5EF4-FFF2-40B4-BE49-F238E27FC236}">
                <a16:creationId xmlns:a16="http://schemas.microsoft.com/office/drawing/2014/main" id="{4EC555E9-5A92-417D-FDFB-0B417C733C79}"/>
              </a:ext>
            </a:extLst>
          </p:cNvPr>
          <p:cNvSpPr>
            <a:spLocks noGrp="1"/>
          </p:cNvSpPr>
          <p:nvPr>
            <p:ph idx="1"/>
          </p:nvPr>
        </p:nvSpPr>
        <p:spPr>
          <a:xfrm>
            <a:off x="1115568" y="2181138"/>
            <a:ext cx="10168128" cy="3991062"/>
          </a:xfrm>
        </p:spPr>
        <p:txBody>
          <a:bodyPr/>
          <a:lstStyle/>
          <a:p>
            <a:pPr marR="0" indent="0">
              <a:lnSpc>
                <a:spcPct val="150000"/>
              </a:lnSpc>
              <a:spcBef>
                <a:spcPts val="0"/>
              </a:spcBef>
              <a:spcAft>
                <a:spcPts val="0"/>
              </a:spcAft>
              <a:buNone/>
            </a:pPr>
            <a:r>
              <a:rPr lang="en-US" sz="1800" dirty="0">
                <a:effectLst/>
                <a:ea typeface="MS Mincho" panose="02020609040205080304" pitchFamily="49" charset="-128"/>
                <a:cs typeface="Times New Roman" panose="02020603050405020304" pitchFamily="18" charset="0"/>
              </a:rPr>
              <a:t>A menu will be displayed.</a:t>
            </a:r>
            <a:endParaRPr lang="en-SG" sz="1800" dirty="0">
              <a:ea typeface="MS Mincho" panose="02020609040205080304" pitchFamily="49" charset="-128"/>
              <a:cs typeface="Times New Roman" panose="02020603050405020304" pitchFamily="18" charset="0"/>
            </a:endParaRPr>
          </a:p>
          <a:p>
            <a:pPr marR="0" indent="0">
              <a:lnSpc>
                <a:spcPct val="150000"/>
              </a:lnSpc>
              <a:spcBef>
                <a:spcPts val="0"/>
              </a:spcBef>
              <a:spcAft>
                <a:spcPts val="0"/>
              </a:spcAft>
              <a:buNone/>
            </a:pPr>
            <a:r>
              <a:rPr lang="en-US" sz="1800" dirty="0">
                <a:effectLst/>
                <a:ea typeface="MS Mincho" panose="02020609040205080304" pitchFamily="49" charset="-128"/>
                <a:cs typeface="Times New Roman" panose="02020603050405020304" pitchFamily="18" charset="0"/>
              </a:rPr>
              <a:t>Users will have 4 options to choose from.</a:t>
            </a:r>
            <a:endParaRPr lang="en-SG" sz="1800" dirty="0">
              <a:effectLst/>
              <a:ea typeface="MS Mincho" panose="02020609040205080304" pitchFamily="49" charset="-128"/>
              <a:cs typeface="Times New Roman" panose="02020603050405020304" pitchFamily="18" charset="0"/>
            </a:endParaRPr>
          </a:p>
          <a:p>
            <a:endParaRPr lang="en-SG" dirty="0"/>
          </a:p>
        </p:txBody>
      </p:sp>
      <p:pic>
        <p:nvPicPr>
          <p:cNvPr id="7" name="Picture 6">
            <a:extLst>
              <a:ext uri="{FF2B5EF4-FFF2-40B4-BE49-F238E27FC236}">
                <a16:creationId xmlns:a16="http://schemas.microsoft.com/office/drawing/2014/main" id="{ABC1BB8E-65A8-EB6D-F62F-AC3F6FAC4EC3}"/>
              </a:ext>
            </a:extLst>
          </p:cNvPr>
          <p:cNvPicPr>
            <a:picLocks noChangeAspect="1"/>
          </p:cNvPicPr>
          <p:nvPr/>
        </p:nvPicPr>
        <p:blipFill>
          <a:blip r:embed="rId2"/>
          <a:stretch>
            <a:fillRect/>
          </a:stretch>
        </p:blipFill>
        <p:spPr>
          <a:xfrm>
            <a:off x="1349161" y="3041565"/>
            <a:ext cx="5601185" cy="1249788"/>
          </a:xfrm>
          <a:prstGeom prst="rect">
            <a:avLst/>
          </a:prstGeom>
        </p:spPr>
      </p:pic>
      <p:pic>
        <p:nvPicPr>
          <p:cNvPr id="9" name="Picture 8">
            <a:extLst>
              <a:ext uri="{FF2B5EF4-FFF2-40B4-BE49-F238E27FC236}">
                <a16:creationId xmlns:a16="http://schemas.microsoft.com/office/drawing/2014/main" id="{ABCAAD59-035B-C5C5-34F8-25D7E375A4FE}"/>
              </a:ext>
            </a:extLst>
          </p:cNvPr>
          <p:cNvPicPr>
            <a:picLocks noChangeAspect="1"/>
          </p:cNvPicPr>
          <p:nvPr/>
        </p:nvPicPr>
        <p:blipFill>
          <a:blip r:embed="rId3"/>
          <a:stretch>
            <a:fillRect/>
          </a:stretch>
        </p:blipFill>
        <p:spPr>
          <a:xfrm>
            <a:off x="7600425" y="2309621"/>
            <a:ext cx="4106859" cy="2238757"/>
          </a:xfrm>
          <a:prstGeom prst="rect">
            <a:avLst/>
          </a:prstGeom>
        </p:spPr>
      </p:pic>
      <p:pic>
        <p:nvPicPr>
          <p:cNvPr id="11" name="Picture 10">
            <a:extLst>
              <a:ext uri="{FF2B5EF4-FFF2-40B4-BE49-F238E27FC236}">
                <a16:creationId xmlns:a16="http://schemas.microsoft.com/office/drawing/2014/main" id="{59017D2F-7156-6A28-1A3A-7401E1BCFD04}"/>
              </a:ext>
            </a:extLst>
          </p:cNvPr>
          <p:cNvPicPr>
            <a:picLocks noChangeAspect="1"/>
          </p:cNvPicPr>
          <p:nvPr/>
        </p:nvPicPr>
        <p:blipFill>
          <a:blip r:embed="rId4"/>
          <a:stretch>
            <a:fillRect/>
          </a:stretch>
        </p:blipFill>
        <p:spPr>
          <a:xfrm>
            <a:off x="6871152" y="4575164"/>
            <a:ext cx="5059213" cy="1859192"/>
          </a:xfrm>
          <a:prstGeom prst="rect">
            <a:avLst/>
          </a:prstGeom>
        </p:spPr>
      </p:pic>
    </p:spTree>
    <p:extLst>
      <p:ext uri="{BB962C8B-B14F-4D97-AF65-F5344CB8AC3E}">
        <p14:creationId xmlns:p14="http://schemas.microsoft.com/office/powerpoint/2010/main" val="771562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F68C-D8BC-6AE8-6372-A57608D62036}"/>
              </a:ext>
            </a:extLst>
          </p:cNvPr>
          <p:cNvSpPr>
            <a:spLocks noGrp="1"/>
          </p:cNvSpPr>
          <p:nvPr>
            <p:ph type="title"/>
          </p:nvPr>
        </p:nvSpPr>
        <p:spPr/>
        <p:txBody>
          <a:bodyPr/>
          <a:lstStyle/>
          <a:p>
            <a:r>
              <a:rPr lang="en-US" dirty="0"/>
              <a:t>Start Quiz</a:t>
            </a:r>
            <a:endParaRPr lang="en-SG" dirty="0"/>
          </a:p>
        </p:txBody>
      </p:sp>
      <p:sp>
        <p:nvSpPr>
          <p:cNvPr id="3" name="Content Placeholder 2">
            <a:extLst>
              <a:ext uri="{FF2B5EF4-FFF2-40B4-BE49-F238E27FC236}">
                <a16:creationId xmlns:a16="http://schemas.microsoft.com/office/drawing/2014/main" id="{5157922F-B218-DE0D-E82D-1CC1D105E75F}"/>
              </a:ext>
            </a:extLst>
          </p:cNvPr>
          <p:cNvSpPr>
            <a:spLocks noGrp="1"/>
          </p:cNvSpPr>
          <p:nvPr>
            <p:ph idx="1"/>
          </p:nvPr>
        </p:nvSpPr>
        <p:spPr>
          <a:xfrm>
            <a:off x="1115568" y="1916800"/>
            <a:ext cx="10168128" cy="4255400"/>
          </a:xfrm>
        </p:spPr>
        <p:txBody>
          <a:bodyPr/>
          <a:lstStyle/>
          <a:p>
            <a:pPr marR="0" indent="0">
              <a:lnSpc>
                <a:spcPct val="150000"/>
              </a:lnSpc>
              <a:spcBef>
                <a:spcPts val="0"/>
              </a:spcBef>
              <a:spcAft>
                <a:spcPts val="0"/>
              </a:spcAft>
              <a:buNone/>
            </a:pPr>
            <a:r>
              <a:rPr lang="en-US" sz="1800" dirty="0">
                <a:effectLst/>
                <a:ea typeface="MS Mincho" panose="02020609040205080304" pitchFamily="49" charset="-128"/>
                <a:cs typeface="Times New Roman" panose="02020603050405020304" pitchFamily="18" charset="0"/>
              </a:rPr>
              <a:t>A quiz menu will then be displayed.</a:t>
            </a:r>
            <a:endParaRPr lang="en-SG" sz="1800" dirty="0">
              <a:effectLst/>
              <a:ea typeface="MS Mincho" panose="02020609040205080304" pitchFamily="49" charset="-128"/>
              <a:cs typeface="Times New Roman" panose="02020603050405020304" pitchFamily="18" charset="0"/>
            </a:endParaRPr>
          </a:p>
          <a:p>
            <a:pPr marR="0" indent="0">
              <a:lnSpc>
                <a:spcPct val="150000"/>
              </a:lnSpc>
              <a:spcBef>
                <a:spcPts val="0"/>
              </a:spcBef>
              <a:spcAft>
                <a:spcPts val="0"/>
              </a:spcAft>
              <a:buNone/>
            </a:pPr>
            <a:r>
              <a:rPr lang="en-US" sz="1800" dirty="0">
                <a:effectLst/>
                <a:ea typeface="MS Mincho" panose="02020609040205080304" pitchFamily="49" charset="-128"/>
                <a:cs typeface="Times New Roman" panose="02020603050405020304" pitchFamily="18" charset="0"/>
              </a:rPr>
              <a:t>The user has to decide if they want to proceed with the quiz.</a:t>
            </a:r>
            <a:endParaRPr lang="en-SG" sz="1800" dirty="0">
              <a:effectLst/>
              <a:ea typeface="MS Mincho" panose="02020609040205080304" pitchFamily="49" charset="-128"/>
              <a:cs typeface="Times New Roman" panose="02020603050405020304" pitchFamily="18" charset="0"/>
            </a:endParaRPr>
          </a:p>
          <a:p>
            <a:pPr marL="0" indent="0">
              <a:buNone/>
            </a:pPr>
            <a:endParaRPr lang="en-SG" dirty="0"/>
          </a:p>
        </p:txBody>
      </p:sp>
      <p:pic>
        <p:nvPicPr>
          <p:cNvPr id="5" name="Picture 4">
            <a:extLst>
              <a:ext uri="{FF2B5EF4-FFF2-40B4-BE49-F238E27FC236}">
                <a16:creationId xmlns:a16="http://schemas.microsoft.com/office/drawing/2014/main" id="{3D9E148F-80A8-73C2-82B7-0C2FEF8BAD68}"/>
              </a:ext>
            </a:extLst>
          </p:cNvPr>
          <p:cNvPicPr>
            <a:picLocks noChangeAspect="1"/>
          </p:cNvPicPr>
          <p:nvPr/>
        </p:nvPicPr>
        <p:blipFill>
          <a:blip r:embed="rId2"/>
          <a:stretch>
            <a:fillRect/>
          </a:stretch>
        </p:blipFill>
        <p:spPr>
          <a:xfrm>
            <a:off x="201147" y="2908206"/>
            <a:ext cx="4386863" cy="1949020"/>
          </a:xfrm>
          <a:prstGeom prst="rect">
            <a:avLst/>
          </a:prstGeom>
        </p:spPr>
      </p:pic>
      <p:pic>
        <p:nvPicPr>
          <p:cNvPr id="7" name="Picture 6">
            <a:extLst>
              <a:ext uri="{FF2B5EF4-FFF2-40B4-BE49-F238E27FC236}">
                <a16:creationId xmlns:a16="http://schemas.microsoft.com/office/drawing/2014/main" id="{C6082A1A-F51F-2C9A-583E-8592C99B09D9}"/>
              </a:ext>
            </a:extLst>
          </p:cNvPr>
          <p:cNvPicPr>
            <a:picLocks noChangeAspect="1"/>
          </p:cNvPicPr>
          <p:nvPr/>
        </p:nvPicPr>
        <p:blipFill>
          <a:blip r:embed="rId3"/>
          <a:stretch>
            <a:fillRect/>
          </a:stretch>
        </p:blipFill>
        <p:spPr>
          <a:xfrm>
            <a:off x="201147" y="4995476"/>
            <a:ext cx="3517315" cy="1568714"/>
          </a:xfrm>
          <a:prstGeom prst="rect">
            <a:avLst/>
          </a:prstGeom>
        </p:spPr>
      </p:pic>
      <p:pic>
        <p:nvPicPr>
          <p:cNvPr id="9" name="Picture 8">
            <a:extLst>
              <a:ext uri="{FF2B5EF4-FFF2-40B4-BE49-F238E27FC236}">
                <a16:creationId xmlns:a16="http://schemas.microsoft.com/office/drawing/2014/main" id="{B3815D46-1C50-E705-FC41-3A1EA372891F}"/>
              </a:ext>
            </a:extLst>
          </p:cNvPr>
          <p:cNvPicPr>
            <a:picLocks noChangeAspect="1"/>
          </p:cNvPicPr>
          <p:nvPr/>
        </p:nvPicPr>
        <p:blipFill>
          <a:blip r:embed="rId4"/>
          <a:stretch>
            <a:fillRect/>
          </a:stretch>
        </p:blipFill>
        <p:spPr>
          <a:xfrm>
            <a:off x="4831480" y="2967577"/>
            <a:ext cx="7209539" cy="3341783"/>
          </a:xfrm>
          <a:prstGeom prst="rect">
            <a:avLst/>
          </a:prstGeom>
        </p:spPr>
      </p:pic>
    </p:spTree>
    <p:extLst>
      <p:ext uri="{BB962C8B-B14F-4D97-AF65-F5344CB8AC3E}">
        <p14:creationId xmlns:p14="http://schemas.microsoft.com/office/powerpoint/2010/main" val="1484540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13D64-2948-1F1C-FF2C-214A2DD02474}"/>
              </a:ext>
            </a:extLst>
          </p:cNvPr>
          <p:cNvSpPr>
            <a:spLocks noGrp="1"/>
          </p:cNvSpPr>
          <p:nvPr>
            <p:ph type="title"/>
          </p:nvPr>
        </p:nvSpPr>
        <p:spPr/>
        <p:txBody>
          <a:bodyPr/>
          <a:lstStyle/>
          <a:p>
            <a:r>
              <a:rPr lang="en-US" dirty="0"/>
              <a:t>Start Quiz</a:t>
            </a:r>
            <a:endParaRPr lang="en-SG" dirty="0"/>
          </a:p>
        </p:txBody>
      </p:sp>
      <p:pic>
        <p:nvPicPr>
          <p:cNvPr id="5" name="Content Placeholder 4">
            <a:extLst>
              <a:ext uri="{FF2B5EF4-FFF2-40B4-BE49-F238E27FC236}">
                <a16:creationId xmlns:a16="http://schemas.microsoft.com/office/drawing/2014/main" id="{B8B731BB-8FA8-1394-2D10-CC67D2DB2D28}"/>
              </a:ext>
            </a:extLst>
          </p:cNvPr>
          <p:cNvPicPr>
            <a:picLocks noGrp="1" noChangeAspect="1"/>
          </p:cNvPicPr>
          <p:nvPr>
            <p:ph idx="1"/>
          </p:nvPr>
        </p:nvPicPr>
        <p:blipFill>
          <a:blip r:embed="rId2"/>
          <a:stretch>
            <a:fillRect/>
          </a:stretch>
        </p:blipFill>
        <p:spPr>
          <a:xfrm>
            <a:off x="908303" y="1475874"/>
            <a:ext cx="4827983" cy="5245929"/>
          </a:xfrm>
          <a:ln>
            <a:solidFill>
              <a:schemeClr val="tx1"/>
            </a:solidFill>
          </a:ln>
        </p:spPr>
      </p:pic>
      <p:pic>
        <p:nvPicPr>
          <p:cNvPr id="7" name="Picture 6">
            <a:extLst>
              <a:ext uri="{FF2B5EF4-FFF2-40B4-BE49-F238E27FC236}">
                <a16:creationId xmlns:a16="http://schemas.microsoft.com/office/drawing/2014/main" id="{9B54FAD8-80CD-4C56-1AFC-4CB6C5BBF4C2}"/>
              </a:ext>
            </a:extLst>
          </p:cNvPr>
          <p:cNvPicPr>
            <a:picLocks noChangeAspect="1"/>
          </p:cNvPicPr>
          <p:nvPr/>
        </p:nvPicPr>
        <p:blipFill>
          <a:blip r:embed="rId3"/>
          <a:stretch>
            <a:fillRect/>
          </a:stretch>
        </p:blipFill>
        <p:spPr>
          <a:xfrm>
            <a:off x="4360396" y="1475874"/>
            <a:ext cx="7555560" cy="2130720"/>
          </a:xfrm>
          <a:prstGeom prst="rect">
            <a:avLst/>
          </a:prstGeom>
          <a:ln>
            <a:solidFill>
              <a:schemeClr val="tx1"/>
            </a:solidFill>
          </a:ln>
        </p:spPr>
      </p:pic>
    </p:spTree>
    <p:extLst>
      <p:ext uri="{BB962C8B-B14F-4D97-AF65-F5344CB8AC3E}">
        <p14:creationId xmlns:p14="http://schemas.microsoft.com/office/powerpoint/2010/main" val="3132383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065AD-9983-74B2-AB7D-263E057BE9C5}"/>
              </a:ext>
            </a:extLst>
          </p:cNvPr>
          <p:cNvSpPr>
            <a:spLocks noGrp="1"/>
          </p:cNvSpPr>
          <p:nvPr>
            <p:ph type="title"/>
          </p:nvPr>
        </p:nvSpPr>
        <p:spPr/>
        <p:txBody>
          <a:bodyPr/>
          <a:lstStyle/>
          <a:p>
            <a:r>
              <a:rPr lang="en-US" dirty="0"/>
              <a:t>Show Result</a:t>
            </a:r>
            <a:endParaRPr lang="en-SG" dirty="0"/>
          </a:p>
        </p:txBody>
      </p:sp>
      <p:sp>
        <p:nvSpPr>
          <p:cNvPr id="3" name="Content Placeholder 2">
            <a:extLst>
              <a:ext uri="{FF2B5EF4-FFF2-40B4-BE49-F238E27FC236}">
                <a16:creationId xmlns:a16="http://schemas.microsoft.com/office/drawing/2014/main" id="{5032FD63-3A38-A1DC-39A0-8DA48095AFC5}"/>
              </a:ext>
            </a:extLst>
          </p:cNvPr>
          <p:cNvSpPr>
            <a:spLocks noGrp="1"/>
          </p:cNvSpPr>
          <p:nvPr>
            <p:ph idx="1"/>
          </p:nvPr>
        </p:nvSpPr>
        <p:spPr/>
        <p:txBody>
          <a:bodyPr/>
          <a:lstStyle/>
          <a:p>
            <a:pPr marL="0" indent="0">
              <a:buNone/>
            </a:pPr>
            <a:r>
              <a:rPr lang="en-US" sz="1800" dirty="0">
                <a:effectLst/>
                <a:ea typeface="MS Mincho" panose="02020609040205080304" pitchFamily="49" charset="-128"/>
                <a:cs typeface="Times New Roman" panose="02020603050405020304" pitchFamily="18" charset="0"/>
              </a:rPr>
              <a:t>The 3 different types of quiz results will be displayed respectively. It will state the number of correct questions the user has answered and the percentage of correct answers for each question. The student is allowed to </a:t>
            </a:r>
            <a:r>
              <a:rPr lang="en-US" sz="1800" b="1" dirty="0">
                <a:effectLst/>
                <a:ea typeface="MS Mincho" panose="02020609040205080304" pitchFamily="49" charset="-128"/>
                <a:cs typeface="Times New Roman" panose="02020603050405020304" pitchFamily="18" charset="0"/>
              </a:rPr>
              <a:t>take multiple trials of quizzes </a:t>
            </a:r>
            <a:r>
              <a:rPr lang="en-US" sz="1800" dirty="0">
                <a:effectLst/>
                <a:ea typeface="MS Mincho" panose="02020609040205080304" pitchFamily="49" charset="-128"/>
                <a:cs typeface="Times New Roman" panose="02020603050405020304" pitchFamily="18" charset="0"/>
              </a:rPr>
              <a:t>of the same type but only the </a:t>
            </a:r>
            <a:r>
              <a:rPr lang="en-US" sz="1800" b="1" dirty="0">
                <a:effectLst/>
                <a:ea typeface="MS Mincho" panose="02020609040205080304" pitchFamily="49" charset="-128"/>
                <a:cs typeface="Times New Roman" panose="02020603050405020304" pitchFamily="18" charset="0"/>
              </a:rPr>
              <a:t>last trial result </a:t>
            </a:r>
            <a:r>
              <a:rPr lang="en-US" sz="1800" dirty="0">
                <a:effectLst/>
                <a:ea typeface="MS Mincho" panose="02020609040205080304" pitchFamily="49" charset="-128"/>
                <a:cs typeface="Times New Roman" panose="02020603050405020304" pitchFamily="18" charset="0"/>
              </a:rPr>
              <a:t>of each quiz will be </a:t>
            </a:r>
            <a:r>
              <a:rPr lang="en-US" sz="1800" b="1" dirty="0">
                <a:effectLst/>
                <a:ea typeface="MS Mincho" panose="02020609040205080304" pitchFamily="49" charset="-128"/>
                <a:cs typeface="Times New Roman" panose="02020603050405020304" pitchFamily="18" charset="0"/>
              </a:rPr>
              <a:t>stored</a:t>
            </a:r>
            <a:r>
              <a:rPr lang="en-US" sz="1800" dirty="0">
                <a:effectLst/>
                <a:ea typeface="MS Mincho" panose="02020609040205080304" pitchFamily="49" charset="-128"/>
                <a:cs typeface="Times New Roman" panose="02020603050405020304" pitchFamily="18" charset="0"/>
              </a:rPr>
              <a:t> and ranked.</a:t>
            </a:r>
            <a:endParaRPr lang="en-SG" sz="1800" dirty="0">
              <a:effectLst/>
              <a:ea typeface="MS Mincho" panose="02020609040205080304" pitchFamily="49" charset="-128"/>
              <a:cs typeface="Times New Roman" panose="02020603050405020304" pitchFamily="18" charset="0"/>
            </a:endParaRPr>
          </a:p>
          <a:p>
            <a:pPr marL="0" indent="0">
              <a:buNone/>
            </a:pPr>
            <a:endParaRPr lang="en-SG" sz="1800" dirty="0">
              <a:effectLst/>
              <a:ea typeface="MS Mincho" panose="02020609040205080304" pitchFamily="49" charset="-128"/>
              <a:cs typeface="Times New Roman" panose="02020603050405020304" pitchFamily="18" charset="0"/>
            </a:endParaRPr>
          </a:p>
          <a:p>
            <a:pPr marL="0" indent="0">
              <a:buNone/>
            </a:pPr>
            <a:endParaRPr lang="en-SG" dirty="0"/>
          </a:p>
        </p:txBody>
      </p:sp>
      <p:pic>
        <p:nvPicPr>
          <p:cNvPr id="5" name="Picture 4">
            <a:extLst>
              <a:ext uri="{FF2B5EF4-FFF2-40B4-BE49-F238E27FC236}">
                <a16:creationId xmlns:a16="http://schemas.microsoft.com/office/drawing/2014/main" id="{01DB1768-9033-707C-59F0-4B1C806FDC2E}"/>
              </a:ext>
            </a:extLst>
          </p:cNvPr>
          <p:cNvPicPr>
            <a:picLocks noChangeAspect="1"/>
          </p:cNvPicPr>
          <p:nvPr/>
        </p:nvPicPr>
        <p:blipFill>
          <a:blip r:embed="rId2"/>
          <a:stretch>
            <a:fillRect/>
          </a:stretch>
        </p:blipFill>
        <p:spPr>
          <a:xfrm>
            <a:off x="1115568" y="4024789"/>
            <a:ext cx="3055885" cy="2209992"/>
          </a:xfrm>
          <a:prstGeom prst="rect">
            <a:avLst/>
          </a:prstGeom>
        </p:spPr>
      </p:pic>
      <p:pic>
        <p:nvPicPr>
          <p:cNvPr id="7" name="Picture 6">
            <a:extLst>
              <a:ext uri="{FF2B5EF4-FFF2-40B4-BE49-F238E27FC236}">
                <a16:creationId xmlns:a16="http://schemas.microsoft.com/office/drawing/2014/main" id="{CCDC3550-4DC0-828C-36BD-C341AD255FB7}"/>
              </a:ext>
            </a:extLst>
          </p:cNvPr>
          <p:cNvPicPr>
            <a:picLocks noChangeAspect="1"/>
          </p:cNvPicPr>
          <p:nvPr/>
        </p:nvPicPr>
        <p:blipFill>
          <a:blip r:embed="rId3"/>
          <a:stretch>
            <a:fillRect/>
          </a:stretch>
        </p:blipFill>
        <p:spPr>
          <a:xfrm>
            <a:off x="6634586" y="3744679"/>
            <a:ext cx="4946171" cy="2564681"/>
          </a:xfrm>
          <a:prstGeom prst="rect">
            <a:avLst/>
          </a:prstGeom>
        </p:spPr>
      </p:pic>
    </p:spTree>
    <p:extLst>
      <p:ext uri="{BB962C8B-B14F-4D97-AF65-F5344CB8AC3E}">
        <p14:creationId xmlns:p14="http://schemas.microsoft.com/office/powerpoint/2010/main" val="1527361141"/>
      </p:ext>
    </p:extLst>
  </p:cSld>
  <p:clrMapOvr>
    <a:masterClrMapping/>
  </p:clrMapOvr>
</p:sld>
</file>

<file path=ppt/theme/theme1.xml><?xml version="1.0" encoding="utf-8"?>
<a:theme xmlns:a="http://schemas.openxmlformats.org/drawingml/2006/main" name="AccentBoxVTI">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149</TotalTime>
  <Words>224</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Avenir Next LT Pro (Body)</vt:lpstr>
      <vt:lpstr>Calibri</vt:lpstr>
      <vt:lpstr>AccentBoxVTI</vt:lpstr>
      <vt:lpstr>Problem Solving</vt:lpstr>
      <vt:lpstr>Introduction</vt:lpstr>
      <vt:lpstr>Registration</vt:lpstr>
      <vt:lpstr>Registration</vt:lpstr>
      <vt:lpstr>login</vt:lpstr>
      <vt:lpstr>Menu</vt:lpstr>
      <vt:lpstr>Start Quiz</vt:lpstr>
      <vt:lpstr>Start Quiz</vt:lpstr>
      <vt:lpstr>Show Result</vt:lpstr>
      <vt:lpstr>Show Result</vt:lpstr>
      <vt:lpstr>Show Ranking</vt:lpstr>
      <vt:lpstr>Show ranking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dc:title>
  <dc:creator>HO KA YAN JESLYN</dc:creator>
  <cp:lastModifiedBy>HO KA YAN JESLYN</cp:lastModifiedBy>
  <cp:revision>6</cp:revision>
  <dcterms:created xsi:type="dcterms:W3CDTF">2022-11-09T13:53:58Z</dcterms:created>
  <dcterms:modified xsi:type="dcterms:W3CDTF">2022-11-09T16:53:45Z</dcterms:modified>
</cp:coreProperties>
</file>