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58483-9A55-40A1-AFAF-E2D7A513CFAB}" v="34" dt="2021-01-22T01:02:5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 Shah" userId="36e83e060ca25c4c" providerId="LiveId" clId="{C4E58483-9A55-40A1-AFAF-E2D7A513CFAB}"/>
    <pc:docChg chg="undo custSel mod addSld modSld addMainMaster delMainMaster">
      <pc:chgData name="Adit Shah" userId="36e83e060ca25c4c" providerId="LiveId" clId="{C4E58483-9A55-40A1-AFAF-E2D7A513CFAB}" dt="2021-01-22T01:02:55.890" v="174"/>
      <pc:docMkLst>
        <pc:docMk/>
      </pc:docMkLst>
      <pc:sldChg chg="addSp modSp new add mod setBg modClrScheme setClrOvrMap chgLayout">
        <pc:chgData name="Adit Shah" userId="36e83e060ca25c4c" providerId="LiveId" clId="{C4E58483-9A55-40A1-AFAF-E2D7A513CFAB}" dt="2021-01-22T00:49:15.118" v="24" actId="26606"/>
        <pc:sldMkLst>
          <pc:docMk/>
          <pc:sldMk cId="857614914" sldId="256"/>
        </pc:sldMkLst>
        <pc:spChg chg="mod">
          <ac:chgData name="Adit Shah" userId="36e83e060ca25c4c" providerId="LiveId" clId="{C4E58483-9A55-40A1-AFAF-E2D7A513CFAB}" dt="2021-01-22T00:49:15.118" v="24" actId="26606"/>
          <ac:spMkLst>
            <pc:docMk/>
            <pc:sldMk cId="857614914" sldId="256"/>
            <ac:spMk id="2" creationId="{BFDDD75E-8131-4DC1-BBB7-BFF64FE72C75}"/>
          </ac:spMkLst>
        </pc:spChg>
        <pc:spChg chg="mod">
          <ac:chgData name="Adit Shah" userId="36e83e060ca25c4c" providerId="LiveId" clId="{C4E58483-9A55-40A1-AFAF-E2D7A513CFAB}" dt="2021-01-22T00:49:15.118" v="24" actId="26606"/>
          <ac:spMkLst>
            <pc:docMk/>
            <pc:sldMk cId="857614914" sldId="256"/>
            <ac:spMk id="3" creationId="{0F2F45AA-2041-4297-8726-1C51E38CFD71}"/>
          </ac:spMkLst>
        </pc:spChg>
        <pc:spChg chg="add">
          <ac:chgData name="Adit Shah" userId="36e83e060ca25c4c" providerId="LiveId" clId="{C4E58483-9A55-40A1-AFAF-E2D7A513CFAB}" dt="2021-01-22T00:49:15.118" v="24" actId="26606"/>
          <ac:spMkLst>
            <pc:docMk/>
            <pc:sldMk cId="857614914" sldId="256"/>
            <ac:spMk id="9" creationId="{0AF4F2BA-3C03-4E2C-8ABC-0949B61B3C5E}"/>
          </ac:spMkLst>
        </pc:spChg>
        <pc:spChg chg="add">
          <ac:chgData name="Adit Shah" userId="36e83e060ca25c4c" providerId="LiveId" clId="{C4E58483-9A55-40A1-AFAF-E2D7A513CFAB}" dt="2021-01-22T00:49:15.118" v="24" actId="26606"/>
          <ac:spMkLst>
            <pc:docMk/>
            <pc:sldMk cId="857614914" sldId="256"/>
            <ac:spMk id="13" creationId="{B40A8CA7-7D5A-43B0-A1A0-B558ECA9EED1}"/>
          </ac:spMkLst>
        </pc:spChg>
        <pc:picChg chg="add">
          <ac:chgData name="Adit Shah" userId="36e83e060ca25c4c" providerId="LiveId" clId="{C4E58483-9A55-40A1-AFAF-E2D7A513CFAB}" dt="2021-01-22T00:49:15.118" v="24" actId="26606"/>
          <ac:picMkLst>
            <pc:docMk/>
            <pc:sldMk cId="857614914" sldId="256"/>
            <ac:picMk id="4" creationId="{0717D3DC-36C7-4F59-8AD8-FDCC8237CD75}"/>
          </ac:picMkLst>
        </pc:picChg>
        <pc:cxnChg chg="add">
          <ac:chgData name="Adit Shah" userId="36e83e060ca25c4c" providerId="LiveId" clId="{C4E58483-9A55-40A1-AFAF-E2D7A513CFAB}" dt="2021-01-22T00:49:15.118" v="24" actId="26606"/>
          <ac:cxnSpMkLst>
            <pc:docMk/>
            <pc:sldMk cId="857614914" sldId="256"/>
            <ac:cxnSpMk id="11" creationId="{A07787ED-5EDC-4C54-AD87-55B60D0FE397}"/>
          </ac:cxnSpMkLst>
        </pc:cxnChg>
      </pc:sldChg>
      <pc:sldChg chg="addSp delSp modSp new add setBg">
        <pc:chgData name="Adit Shah" userId="36e83e060ca25c4c" providerId="LiveId" clId="{C4E58483-9A55-40A1-AFAF-E2D7A513CFAB}" dt="2021-01-22T00:52:47.439" v="54"/>
        <pc:sldMkLst>
          <pc:docMk/>
          <pc:sldMk cId="1432366905" sldId="257"/>
        </pc:sldMkLst>
        <pc:spChg chg="del">
          <ac:chgData name="Adit Shah" userId="36e83e060ca25c4c" providerId="LiveId" clId="{C4E58483-9A55-40A1-AFAF-E2D7A513CFAB}" dt="2021-01-22T00:49:31.323" v="27" actId="478"/>
          <ac:spMkLst>
            <pc:docMk/>
            <pc:sldMk cId="1432366905" sldId="257"/>
            <ac:spMk id="2" creationId="{4912E2F2-FC65-4CBF-8077-3DD612E2BF95}"/>
          </ac:spMkLst>
        </pc:spChg>
        <pc:spChg chg="mod">
          <ac:chgData name="Adit Shah" userId="36e83e060ca25c4c" providerId="LiveId" clId="{C4E58483-9A55-40A1-AFAF-E2D7A513CFAB}" dt="2021-01-22T00:49:36.690" v="31" actId="20577"/>
          <ac:spMkLst>
            <pc:docMk/>
            <pc:sldMk cId="1432366905" sldId="257"/>
            <ac:spMk id="3" creationId="{9769169E-349B-4FEE-9D06-25EB95A8623B}"/>
          </ac:spMkLst>
        </pc:spChg>
        <pc:spChg chg="add del mod">
          <ac:chgData name="Adit Shah" userId="36e83e060ca25c4c" providerId="LiveId" clId="{C4E58483-9A55-40A1-AFAF-E2D7A513CFAB}" dt="2021-01-22T00:51:28.224" v="45" actId="1076"/>
          <ac:spMkLst>
            <pc:docMk/>
            <pc:sldMk cId="1432366905" sldId="257"/>
            <ac:spMk id="4" creationId="{3A02C823-8A0B-4B1E-80E2-5656F002C41D}"/>
          </ac:spMkLst>
        </pc:spChg>
      </pc:sldChg>
      <pc:sldChg chg="addSp modSp add setBg">
        <pc:chgData name="Adit Shah" userId="36e83e060ca25c4c" providerId="LiveId" clId="{C4E58483-9A55-40A1-AFAF-E2D7A513CFAB}" dt="2021-01-22T00:52:53.117" v="55"/>
        <pc:sldMkLst>
          <pc:docMk/>
          <pc:sldMk cId="221183593" sldId="258"/>
        </pc:sldMkLst>
        <pc:spChg chg="add mod">
          <ac:chgData name="Adit Shah" userId="36e83e060ca25c4c" providerId="LiveId" clId="{C4E58483-9A55-40A1-AFAF-E2D7A513CFAB}" dt="2021-01-22T00:52:28.191" v="53" actId="1076"/>
          <ac:spMkLst>
            <pc:docMk/>
            <pc:sldMk cId="221183593" sldId="258"/>
            <ac:spMk id="2" creationId="{44A04CBC-61E8-435E-9A53-AF275D1B3756}"/>
          </ac:spMkLst>
        </pc:spChg>
        <pc:spChg chg="mod">
          <ac:chgData name="Adit Shah" userId="36e83e060ca25c4c" providerId="LiveId" clId="{C4E58483-9A55-40A1-AFAF-E2D7A513CFAB}" dt="2021-01-22T00:52:22.120" v="52" actId="1076"/>
          <ac:spMkLst>
            <pc:docMk/>
            <pc:sldMk cId="221183593" sldId="258"/>
            <ac:spMk id="4" creationId="{3A02C823-8A0B-4B1E-80E2-5656F002C41D}"/>
          </ac:spMkLst>
        </pc:spChg>
      </pc:sldChg>
      <pc:sldChg chg="addSp delSp modSp add setBg">
        <pc:chgData name="Adit Shah" userId="36e83e060ca25c4c" providerId="LiveId" clId="{C4E58483-9A55-40A1-AFAF-E2D7A513CFAB}" dt="2021-01-22T00:55:25.971" v="73" actId="20577"/>
        <pc:sldMkLst>
          <pc:docMk/>
          <pc:sldMk cId="607341055" sldId="259"/>
        </pc:sldMkLst>
        <pc:spChg chg="del">
          <ac:chgData name="Adit Shah" userId="36e83e060ca25c4c" providerId="LiveId" clId="{C4E58483-9A55-40A1-AFAF-E2D7A513CFAB}" dt="2021-01-22T00:53:31.766" v="61" actId="478"/>
          <ac:spMkLst>
            <pc:docMk/>
            <pc:sldMk cId="607341055" sldId="259"/>
            <ac:spMk id="2" creationId="{44A04CBC-61E8-435E-9A53-AF275D1B3756}"/>
          </ac:spMkLst>
        </pc:spChg>
        <pc:spChg chg="mod">
          <ac:chgData name="Adit Shah" userId="36e83e060ca25c4c" providerId="LiveId" clId="{C4E58483-9A55-40A1-AFAF-E2D7A513CFAB}" dt="2021-01-22T00:53:07.554" v="59" actId="20577"/>
          <ac:spMkLst>
            <pc:docMk/>
            <pc:sldMk cId="607341055" sldId="259"/>
            <ac:spMk id="3" creationId="{9769169E-349B-4FEE-9D06-25EB95A8623B}"/>
          </ac:spMkLst>
        </pc:spChg>
        <pc:spChg chg="mod">
          <ac:chgData name="Adit Shah" userId="36e83e060ca25c4c" providerId="LiveId" clId="{C4E58483-9A55-40A1-AFAF-E2D7A513CFAB}" dt="2021-01-22T00:54:03.727" v="64" actId="21"/>
          <ac:spMkLst>
            <pc:docMk/>
            <pc:sldMk cId="607341055" sldId="259"/>
            <ac:spMk id="4" creationId="{3A02C823-8A0B-4B1E-80E2-5656F002C41D}"/>
          </ac:spMkLst>
        </pc:spChg>
        <pc:spChg chg="add mod">
          <ac:chgData name="Adit Shah" userId="36e83e060ca25c4c" providerId="LiveId" clId="{C4E58483-9A55-40A1-AFAF-E2D7A513CFAB}" dt="2021-01-22T00:55:25.971" v="73" actId="20577"/>
          <ac:spMkLst>
            <pc:docMk/>
            <pc:sldMk cId="607341055" sldId="259"/>
            <ac:spMk id="5" creationId="{DF94CC4E-C006-4543-95DA-2E28DE3F4677}"/>
          </ac:spMkLst>
        </pc:spChg>
      </pc:sldChg>
      <pc:sldChg chg="addSp delSp modSp add setBg">
        <pc:chgData name="Adit Shah" userId="36e83e060ca25c4c" providerId="LiveId" clId="{C4E58483-9A55-40A1-AFAF-E2D7A513CFAB}" dt="2021-01-22T00:56:13.438" v="79"/>
        <pc:sldMkLst>
          <pc:docMk/>
          <pc:sldMk cId="3241624712" sldId="260"/>
        </pc:sldMkLst>
        <pc:spChg chg="add mod">
          <ac:chgData name="Adit Shah" userId="36e83e060ca25c4c" providerId="LiveId" clId="{C4E58483-9A55-40A1-AFAF-E2D7A513CFAB}" dt="2021-01-22T00:55:56.437" v="75" actId="21"/>
          <ac:spMkLst>
            <pc:docMk/>
            <pc:sldMk cId="3241624712" sldId="260"/>
            <ac:spMk id="2" creationId="{AA0D49C7-4DCA-44B2-88A3-2D017ABCB607}"/>
          </ac:spMkLst>
        </pc:spChg>
        <pc:spChg chg="del">
          <ac:chgData name="Adit Shah" userId="36e83e060ca25c4c" providerId="LiveId" clId="{C4E58483-9A55-40A1-AFAF-E2D7A513CFAB}" dt="2021-01-22T00:54:59.245" v="70" actId="478"/>
          <ac:spMkLst>
            <pc:docMk/>
            <pc:sldMk cId="3241624712" sldId="260"/>
            <ac:spMk id="4" creationId="{3A02C823-8A0B-4B1E-80E2-5656F002C41D}"/>
          </ac:spMkLst>
        </pc:spChg>
        <pc:spChg chg="del mod">
          <ac:chgData name="Adit Shah" userId="36e83e060ca25c4c" providerId="LiveId" clId="{C4E58483-9A55-40A1-AFAF-E2D7A513CFAB}" dt="2021-01-22T00:54:56.978" v="69" actId="478"/>
          <ac:spMkLst>
            <pc:docMk/>
            <pc:sldMk cId="3241624712" sldId="260"/>
            <ac:spMk id="5" creationId="{DF94CC4E-C006-4543-95DA-2E28DE3F4677}"/>
          </ac:spMkLst>
        </pc:spChg>
        <pc:spChg chg="add mod">
          <ac:chgData name="Adit Shah" userId="36e83e060ca25c4c" providerId="LiveId" clId="{C4E58483-9A55-40A1-AFAF-E2D7A513CFAB}" dt="2021-01-22T00:56:09.569" v="78" actId="1076"/>
          <ac:spMkLst>
            <pc:docMk/>
            <pc:sldMk cId="3241624712" sldId="260"/>
            <ac:spMk id="6" creationId="{A910B97C-7D90-416C-A2CF-9F855D56558F}"/>
          </ac:spMkLst>
        </pc:spChg>
      </pc:sldChg>
      <pc:sldChg chg="addSp delSp modSp add setBg">
        <pc:chgData name="Adit Shah" userId="36e83e060ca25c4c" providerId="LiveId" clId="{C4E58483-9A55-40A1-AFAF-E2D7A513CFAB}" dt="2021-01-22T00:58:50.559" v="133" actId="21"/>
        <pc:sldMkLst>
          <pc:docMk/>
          <pc:sldMk cId="2730776074" sldId="261"/>
        </pc:sldMkLst>
        <pc:spChg chg="del">
          <ac:chgData name="Adit Shah" userId="36e83e060ca25c4c" providerId="LiveId" clId="{C4E58483-9A55-40A1-AFAF-E2D7A513CFAB}" dt="2021-01-22T00:56:35.573" v="83" actId="478"/>
          <ac:spMkLst>
            <pc:docMk/>
            <pc:sldMk cId="2730776074" sldId="261"/>
            <ac:spMk id="2" creationId="{AA0D49C7-4DCA-44B2-88A3-2D017ABCB607}"/>
          </ac:spMkLst>
        </pc:spChg>
        <pc:spChg chg="mod">
          <ac:chgData name="Adit Shah" userId="36e83e060ca25c4c" providerId="LiveId" clId="{C4E58483-9A55-40A1-AFAF-E2D7A513CFAB}" dt="2021-01-22T00:56:49.362" v="96" actId="20577"/>
          <ac:spMkLst>
            <pc:docMk/>
            <pc:sldMk cId="2730776074" sldId="261"/>
            <ac:spMk id="3" creationId="{9769169E-349B-4FEE-9D06-25EB95A8623B}"/>
          </ac:spMkLst>
        </pc:spChg>
        <pc:spChg chg="add mod">
          <ac:chgData name="Adit Shah" userId="36e83e060ca25c4c" providerId="LiveId" clId="{C4E58483-9A55-40A1-AFAF-E2D7A513CFAB}" dt="2021-01-22T00:58:16.332" v="127" actId="21"/>
          <ac:spMkLst>
            <pc:docMk/>
            <pc:sldMk cId="2730776074" sldId="261"/>
            <ac:spMk id="4" creationId="{1F8D964B-F77E-459C-8CEF-D9F8F93C4B5D}"/>
          </ac:spMkLst>
        </pc:spChg>
        <pc:spChg chg="add mod">
          <ac:chgData name="Adit Shah" userId="36e83e060ca25c4c" providerId="LiveId" clId="{C4E58483-9A55-40A1-AFAF-E2D7A513CFAB}" dt="2021-01-22T00:58:50.559" v="133" actId="21"/>
          <ac:spMkLst>
            <pc:docMk/>
            <pc:sldMk cId="2730776074" sldId="261"/>
            <ac:spMk id="5" creationId="{D22CD579-99C0-49B1-AB13-F95E82029658}"/>
          </ac:spMkLst>
        </pc:spChg>
        <pc:spChg chg="del">
          <ac:chgData name="Adit Shah" userId="36e83e060ca25c4c" providerId="LiveId" clId="{C4E58483-9A55-40A1-AFAF-E2D7A513CFAB}" dt="2021-01-22T00:56:37.294" v="84" actId="478"/>
          <ac:spMkLst>
            <pc:docMk/>
            <pc:sldMk cId="2730776074" sldId="261"/>
            <ac:spMk id="6" creationId="{A910B97C-7D90-416C-A2CF-9F855D56558F}"/>
          </ac:spMkLst>
        </pc:spChg>
      </pc:sldChg>
      <pc:sldChg chg="addSp delSp modSp add setBg">
        <pc:chgData name="Adit Shah" userId="36e83e060ca25c4c" providerId="LiveId" clId="{C4E58483-9A55-40A1-AFAF-E2D7A513CFAB}" dt="2021-01-22T01:02:45.976" v="171"/>
        <pc:sldMkLst>
          <pc:docMk/>
          <pc:sldMk cId="3436043087" sldId="262"/>
        </pc:sldMkLst>
        <pc:spChg chg="del">
          <ac:chgData name="Adit Shah" userId="36e83e060ca25c4c" providerId="LiveId" clId="{C4E58483-9A55-40A1-AFAF-E2D7A513CFAB}" dt="2021-01-22T00:56:53.197" v="97" actId="478"/>
          <ac:spMkLst>
            <pc:docMk/>
            <pc:sldMk cId="3436043087" sldId="262"/>
            <ac:spMk id="2" creationId="{AA0D49C7-4DCA-44B2-88A3-2D017ABCB607}"/>
          </ac:spMkLst>
        </pc:spChg>
        <pc:spChg chg="mod">
          <ac:chgData name="Adit Shah" userId="36e83e060ca25c4c" providerId="LiveId" clId="{C4E58483-9A55-40A1-AFAF-E2D7A513CFAB}" dt="2021-01-22T00:59:53.498" v="145" actId="313"/>
          <ac:spMkLst>
            <pc:docMk/>
            <pc:sldMk cId="3436043087" sldId="262"/>
            <ac:spMk id="3" creationId="{9769169E-349B-4FEE-9D06-25EB95A8623B}"/>
          </ac:spMkLst>
        </pc:spChg>
        <pc:spChg chg="add mod">
          <ac:chgData name="Adit Shah" userId="36e83e060ca25c4c" providerId="LiveId" clId="{C4E58483-9A55-40A1-AFAF-E2D7A513CFAB}" dt="2021-01-22T00:59:15.236" v="138" actId="21"/>
          <ac:spMkLst>
            <pc:docMk/>
            <pc:sldMk cId="3436043087" sldId="262"/>
            <ac:spMk id="4" creationId="{EF438B3B-8F3D-4E99-A82E-B86F254A7162}"/>
          </ac:spMkLst>
        </pc:spChg>
        <pc:spChg chg="add mod">
          <ac:chgData name="Adit Shah" userId="36e83e060ca25c4c" providerId="LiveId" clId="{C4E58483-9A55-40A1-AFAF-E2D7A513CFAB}" dt="2021-01-22T00:59:37.188" v="142" actId="21"/>
          <ac:spMkLst>
            <pc:docMk/>
            <pc:sldMk cId="3436043087" sldId="262"/>
            <ac:spMk id="5" creationId="{C9EFB53B-C3B5-49C6-987A-2D18C5D45341}"/>
          </ac:spMkLst>
        </pc:spChg>
        <pc:spChg chg="del">
          <ac:chgData name="Adit Shah" userId="36e83e060ca25c4c" providerId="LiveId" clId="{C4E58483-9A55-40A1-AFAF-E2D7A513CFAB}" dt="2021-01-22T00:56:54.151" v="98" actId="478"/>
          <ac:spMkLst>
            <pc:docMk/>
            <pc:sldMk cId="3436043087" sldId="262"/>
            <ac:spMk id="6" creationId="{A910B97C-7D90-416C-A2CF-9F855D56558F}"/>
          </ac:spMkLst>
        </pc:spChg>
      </pc:sldChg>
      <pc:sldChg chg="addSp delSp modSp add setBg">
        <pc:chgData name="Adit Shah" userId="36e83e060ca25c4c" providerId="LiveId" clId="{C4E58483-9A55-40A1-AFAF-E2D7A513CFAB}" dt="2021-01-22T01:02:49.643" v="172"/>
        <pc:sldMkLst>
          <pc:docMk/>
          <pc:sldMk cId="2230933088" sldId="263"/>
        </pc:sldMkLst>
        <pc:spChg chg="del">
          <ac:chgData name="Adit Shah" userId="36e83e060ca25c4c" providerId="LiveId" clId="{C4E58483-9A55-40A1-AFAF-E2D7A513CFAB}" dt="2021-01-22T00:57:06.013" v="109" actId="478"/>
          <ac:spMkLst>
            <pc:docMk/>
            <pc:sldMk cId="2230933088" sldId="263"/>
            <ac:spMk id="2" creationId="{AA0D49C7-4DCA-44B2-88A3-2D017ABCB607}"/>
          </ac:spMkLst>
        </pc:spChg>
        <pc:spChg chg="mod">
          <ac:chgData name="Adit Shah" userId="36e83e060ca25c4c" providerId="LiveId" clId="{C4E58483-9A55-40A1-AFAF-E2D7A513CFAB}" dt="2021-01-22T00:59:50.404" v="144" actId="313"/>
          <ac:spMkLst>
            <pc:docMk/>
            <pc:sldMk cId="2230933088" sldId="263"/>
            <ac:spMk id="3" creationId="{9769169E-349B-4FEE-9D06-25EB95A8623B}"/>
          </ac:spMkLst>
        </pc:spChg>
        <pc:spChg chg="add mod">
          <ac:chgData name="Adit Shah" userId="36e83e060ca25c4c" providerId="LiveId" clId="{C4E58483-9A55-40A1-AFAF-E2D7A513CFAB}" dt="2021-01-22T01:00:15.439" v="148" actId="21"/>
          <ac:spMkLst>
            <pc:docMk/>
            <pc:sldMk cId="2230933088" sldId="263"/>
            <ac:spMk id="4" creationId="{D4F95DB5-DE06-42BF-A171-CB4DFF8B6D96}"/>
          </ac:spMkLst>
        </pc:spChg>
        <pc:spChg chg="add mod">
          <ac:chgData name="Adit Shah" userId="36e83e060ca25c4c" providerId="LiveId" clId="{C4E58483-9A55-40A1-AFAF-E2D7A513CFAB}" dt="2021-01-22T01:00:42.421" v="153" actId="21"/>
          <ac:spMkLst>
            <pc:docMk/>
            <pc:sldMk cId="2230933088" sldId="263"/>
            <ac:spMk id="5" creationId="{92A7E33F-2509-4C5C-A47B-B9D15BA6FDF8}"/>
          </ac:spMkLst>
        </pc:spChg>
        <pc:spChg chg="del">
          <ac:chgData name="Adit Shah" userId="36e83e060ca25c4c" providerId="LiveId" clId="{C4E58483-9A55-40A1-AFAF-E2D7A513CFAB}" dt="2021-01-22T00:57:07.094" v="110" actId="478"/>
          <ac:spMkLst>
            <pc:docMk/>
            <pc:sldMk cId="2230933088" sldId="263"/>
            <ac:spMk id="6" creationId="{A910B97C-7D90-416C-A2CF-9F855D56558F}"/>
          </ac:spMkLst>
        </pc:spChg>
        <pc:spChg chg="add del">
          <ac:chgData name="Adit Shah" userId="36e83e060ca25c4c" providerId="LiveId" clId="{C4E58483-9A55-40A1-AFAF-E2D7A513CFAB}" dt="2021-01-22T01:01:09.443" v="158" actId="478"/>
          <ac:spMkLst>
            <pc:docMk/>
            <pc:sldMk cId="2230933088" sldId="263"/>
            <ac:spMk id="7" creationId="{B42A94B4-3C4F-425F-8C41-00342DB7F6F4}"/>
          </ac:spMkLst>
        </pc:spChg>
      </pc:sldChg>
      <pc:sldChg chg="addSp delSp modSp add setBg">
        <pc:chgData name="Adit Shah" userId="36e83e060ca25c4c" providerId="LiveId" clId="{C4E58483-9A55-40A1-AFAF-E2D7A513CFAB}" dt="2021-01-22T01:02:52.623" v="173"/>
        <pc:sldMkLst>
          <pc:docMk/>
          <pc:sldMk cId="90029642" sldId="264"/>
        </pc:sldMkLst>
        <pc:spChg chg="add mod">
          <ac:chgData name="Adit Shah" userId="36e83e060ca25c4c" providerId="LiveId" clId="{C4E58483-9A55-40A1-AFAF-E2D7A513CFAB}" dt="2021-01-22T01:02:04.974" v="168" actId="21"/>
          <ac:spMkLst>
            <pc:docMk/>
            <pc:sldMk cId="90029642" sldId="264"/>
            <ac:spMk id="2" creationId="{87DB6CBB-32B6-431E-BA81-1638715E9B17}"/>
          </ac:spMkLst>
        </pc:spChg>
        <pc:spChg chg="del">
          <ac:chgData name="Adit Shah" userId="36e83e060ca25c4c" providerId="LiveId" clId="{C4E58483-9A55-40A1-AFAF-E2D7A513CFAB}" dt="2021-01-22T01:01:01.725" v="156" actId="478"/>
          <ac:spMkLst>
            <pc:docMk/>
            <pc:sldMk cId="90029642" sldId="264"/>
            <ac:spMk id="4" creationId="{D4F95DB5-DE06-42BF-A171-CB4DFF8B6D96}"/>
          </ac:spMkLst>
        </pc:spChg>
        <pc:spChg chg="del">
          <ac:chgData name="Adit Shah" userId="36e83e060ca25c4c" providerId="LiveId" clId="{C4E58483-9A55-40A1-AFAF-E2D7A513CFAB}" dt="2021-01-22T01:01:04.965" v="157" actId="478"/>
          <ac:spMkLst>
            <pc:docMk/>
            <pc:sldMk cId="90029642" sldId="264"/>
            <ac:spMk id="5" creationId="{92A7E33F-2509-4C5C-A47B-B9D15BA6FDF8}"/>
          </ac:spMkLst>
        </pc:spChg>
        <pc:spChg chg="mod">
          <ac:chgData name="Adit Shah" userId="36e83e060ca25c4c" providerId="LiveId" clId="{C4E58483-9A55-40A1-AFAF-E2D7A513CFAB}" dt="2021-01-22T01:01:45.646" v="164" actId="21"/>
          <ac:spMkLst>
            <pc:docMk/>
            <pc:sldMk cId="90029642" sldId="264"/>
            <ac:spMk id="7" creationId="{B42A94B4-3C4F-425F-8C41-00342DB7F6F4}"/>
          </ac:spMkLst>
        </pc:spChg>
      </pc:sldChg>
      <pc:sldChg chg="addSp delSp modSp add setBg">
        <pc:chgData name="Adit Shah" userId="36e83e060ca25c4c" providerId="LiveId" clId="{C4E58483-9A55-40A1-AFAF-E2D7A513CFAB}" dt="2021-01-22T01:02:55.890" v="174"/>
        <pc:sldMkLst>
          <pc:docMk/>
          <pc:sldMk cId="3533821133" sldId="265"/>
        </pc:sldMkLst>
        <pc:spChg chg="add mod">
          <ac:chgData name="Adit Shah" userId="36e83e060ca25c4c" providerId="LiveId" clId="{C4E58483-9A55-40A1-AFAF-E2D7A513CFAB}" dt="2021-01-22T01:02:12.645" v="170" actId="1076"/>
          <ac:spMkLst>
            <pc:docMk/>
            <pc:sldMk cId="3533821133" sldId="265"/>
            <ac:spMk id="2" creationId="{9A82D890-F204-4B57-A303-39C4C9619D8B}"/>
          </ac:spMkLst>
        </pc:spChg>
        <pc:spChg chg="del">
          <ac:chgData name="Adit Shah" userId="36e83e060ca25c4c" providerId="LiveId" clId="{C4E58483-9A55-40A1-AFAF-E2D7A513CFAB}" dt="2021-01-22T01:01:35.783" v="163" actId="478"/>
          <ac:spMkLst>
            <pc:docMk/>
            <pc:sldMk cId="3533821133" sldId="265"/>
            <ac:spMk id="4" creationId="{D4F95DB5-DE06-42BF-A171-CB4DFF8B6D96}"/>
          </ac:spMkLst>
        </pc:spChg>
        <pc:spChg chg="del">
          <ac:chgData name="Adit Shah" userId="36e83e060ca25c4c" providerId="LiveId" clId="{C4E58483-9A55-40A1-AFAF-E2D7A513CFAB}" dt="2021-01-22T01:01:33.496" v="162" actId="478"/>
          <ac:spMkLst>
            <pc:docMk/>
            <pc:sldMk cId="3533821133" sldId="265"/>
            <ac:spMk id="5" creationId="{92A7E33F-2509-4C5C-A47B-B9D15BA6FDF8}"/>
          </ac:spMkLst>
        </pc:spChg>
        <pc:spChg chg="del">
          <ac:chgData name="Adit Shah" userId="36e83e060ca25c4c" providerId="LiveId" clId="{C4E58483-9A55-40A1-AFAF-E2D7A513CFAB}" dt="2021-01-22T01:01:31.323" v="161" actId="478"/>
          <ac:spMkLst>
            <pc:docMk/>
            <pc:sldMk cId="3533821133" sldId="265"/>
            <ac:spMk id="7" creationId="{B42A94B4-3C4F-425F-8C41-00342DB7F6F4}"/>
          </ac:spMkLst>
        </pc:spChg>
      </pc:sldChg>
      <pc:sldMasterChg chg="del delSldLayout">
        <pc:chgData name="Adit Shah" userId="36e83e060ca25c4c" providerId="LiveId" clId="{C4E58483-9A55-40A1-AFAF-E2D7A513CFAB}" dt="2021-01-22T00:49:15.118" v="24" actId="26606"/>
        <pc:sldMasterMkLst>
          <pc:docMk/>
          <pc:sldMasterMk cId="1494147475" sldId="2147483648"/>
        </pc:sldMasterMkLst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1338717139" sldId="2147483649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3530143760" sldId="2147483650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3324356719" sldId="2147483651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2250953365" sldId="2147483652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1263311327" sldId="2147483653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1924004067" sldId="2147483654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2152268681" sldId="2147483655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4154476688" sldId="2147483656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3378446533" sldId="2147483657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3329273532" sldId="2147483658"/>
          </pc:sldLayoutMkLst>
        </pc:sldLayoutChg>
        <pc:sldLayoutChg chg="del">
          <pc:chgData name="Adit Shah" userId="36e83e060ca25c4c" providerId="LiveId" clId="{C4E58483-9A55-40A1-AFAF-E2D7A513CFAB}" dt="2021-01-22T00:49:15.118" v="24" actId="26606"/>
          <pc:sldLayoutMkLst>
            <pc:docMk/>
            <pc:sldMasterMk cId="1494147475" sldId="2147483648"/>
            <pc:sldLayoutMk cId="994767220" sldId="2147483659"/>
          </pc:sldLayoutMkLst>
        </pc:sldLayoutChg>
      </pc:sldMasterChg>
      <pc:sldMasterChg chg="add replId addSldLayout">
        <pc:chgData name="Adit Shah" userId="36e83e060ca25c4c" providerId="LiveId" clId="{C4E58483-9A55-40A1-AFAF-E2D7A513CFAB}" dt="2021-01-22T00:49:15.118" v="24" actId="26606"/>
        <pc:sldMasterMkLst>
          <pc:docMk/>
          <pc:sldMasterMk cId="3207425684" sldId="2147483660"/>
        </pc:sldMasterMkLst>
        <pc:sldLayoutChg chg="add replId">
          <pc:chgData name="Adit Shah" userId="36e83e060ca25c4c" providerId="LiveId" clId="{C4E58483-9A55-40A1-AFAF-E2D7A513CFAB}" dt="2021-01-22T00:49:15.118" v="24" actId="26606"/>
          <pc:sldLayoutMkLst>
            <pc:docMk/>
            <pc:sldMasterMk cId="3207425684" sldId="2147483660"/>
            <pc:sldLayoutMk cId="333573735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7D3DC-36C7-4F59-8AD8-FDCC8237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66" b="26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DD75E-8131-4DC1-BBB7-BFF64FE7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Calculator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F45AA-2041-4297-8726-1C51E38CF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61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82D890-F204-4B57-A303-39C4C9619D8B}"/>
              </a:ext>
            </a:extLst>
          </p:cNvPr>
          <p:cNvSpPr/>
          <p:nvPr/>
        </p:nvSpPr>
        <p:spPr>
          <a:xfrm>
            <a:off x="473613" y="34656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equalsButton.addEventListener</a:t>
            </a:r>
            <a:r>
              <a:rPr lang="en-US" dirty="0"/>
              <a:t>('click', button =&gt; {</a:t>
            </a:r>
          </a:p>
          <a:p>
            <a:r>
              <a:rPr lang="en-US" dirty="0"/>
              <a:t>  </a:t>
            </a:r>
            <a:r>
              <a:rPr lang="en-US" dirty="0" err="1"/>
              <a:t>calculator.compute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calculator.updateDisplay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allClearButton.addEventListener</a:t>
            </a:r>
            <a:r>
              <a:rPr lang="en-US" dirty="0"/>
              <a:t>('click', button =&gt; {</a:t>
            </a:r>
          </a:p>
          <a:p>
            <a:r>
              <a:rPr lang="en-US" dirty="0"/>
              <a:t>  </a:t>
            </a:r>
            <a:r>
              <a:rPr lang="en-US" dirty="0" err="1"/>
              <a:t>calculator.clear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calculator.updateDisplay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deleteButton.addEventListener</a:t>
            </a:r>
            <a:r>
              <a:rPr lang="en-US" dirty="0"/>
              <a:t>('click', button =&gt; {</a:t>
            </a:r>
          </a:p>
          <a:p>
            <a:r>
              <a:rPr lang="en-US" dirty="0"/>
              <a:t>  </a:t>
            </a:r>
            <a:r>
              <a:rPr lang="en-US" dirty="0" err="1"/>
              <a:t>calculator.delete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calculator.updateDisplay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338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2C823-8A0B-4B1E-80E2-5656F002C41D}"/>
              </a:ext>
            </a:extLst>
          </p:cNvPr>
          <p:cNvSpPr txBox="1"/>
          <p:nvPr/>
        </p:nvSpPr>
        <p:spPr>
          <a:xfrm>
            <a:off x="1898073" y="89189"/>
            <a:ext cx="75645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&lt;meta charset="UTF-8"&gt;</a:t>
            </a:r>
          </a:p>
          <a:p>
            <a:r>
              <a:rPr lang="en-US" dirty="0"/>
              <a:t>  &lt;meta name="viewport" content="width=device-width, initial-scale=1.0"&gt;</a:t>
            </a:r>
          </a:p>
          <a:p>
            <a:r>
              <a:rPr lang="en-US" dirty="0"/>
              <a:t>  &lt;meta http-</a:t>
            </a:r>
            <a:r>
              <a:rPr lang="en-US" dirty="0" err="1"/>
              <a:t>equiv</a:t>
            </a:r>
            <a:r>
              <a:rPr lang="en-US" dirty="0"/>
              <a:t>="X-UA-Compatible" content="</a:t>
            </a:r>
            <a:r>
              <a:rPr lang="en-US" dirty="0" err="1"/>
              <a:t>ie</a:t>
            </a:r>
            <a:r>
              <a:rPr lang="en-US" dirty="0"/>
              <a:t>=edge"&gt;</a:t>
            </a:r>
          </a:p>
          <a:p>
            <a:r>
              <a:rPr lang="en-US" dirty="0"/>
              <a:t>  &lt;title&gt;My Calculator&lt;/title&gt;</a:t>
            </a:r>
          </a:p>
          <a:p>
            <a:r>
              <a:rPr lang="en-US" dirty="0"/>
              <a:t>  &lt;link </a:t>
            </a:r>
            <a:r>
              <a:rPr lang="en-US" dirty="0" err="1"/>
              <a:t>href</a:t>
            </a:r>
            <a:r>
              <a:rPr lang="en-US" dirty="0"/>
              <a:t>="styles.css"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="script.js" defer&gt;&lt;/script&gt;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&lt;div class="calculator-grid"&gt;</a:t>
            </a:r>
          </a:p>
          <a:p>
            <a:r>
              <a:rPr lang="en-US" dirty="0"/>
              <a:t>    &lt;div class="output"&gt;</a:t>
            </a:r>
          </a:p>
          <a:p>
            <a:r>
              <a:rPr lang="en-US" dirty="0"/>
              <a:t>      &lt;div data-previous-operand class="previous-operand"&gt;&lt;/div&gt;</a:t>
            </a:r>
          </a:p>
          <a:p>
            <a:r>
              <a:rPr lang="en-US" dirty="0"/>
              <a:t>      &lt;div data-current-operand class="current-operand"&gt;&lt;/div&gt;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23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2C823-8A0B-4B1E-80E2-5656F002C41D}"/>
              </a:ext>
            </a:extLst>
          </p:cNvPr>
          <p:cNvSpPr txBox="1"/>
          <p:nvPr/>
        </p:nvSpPr>
        <p:spPr>
          <a:xfrm>
            <a:off x="651163" y="227689"/>
            <a:ext cx="7564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&lt;/div&gt;</a:t>
            </a:r>
          </a:p>
          <a:p>
            <a:r>
              <a:rPr lang="en-US" dirty="0"/>
              <a:t>    &lt;button data-all-clear class="span-two"&gt;AC&lt;/button&gt;</a:t>
            </a:r>
          </a:p>
          <a:p>
            <a:r>
              <a:rPr lang="en-US" dirty="0"/>
              <a:t>    &lt;button data-delete&gt;DEL&lt;/button&gt;</a:t>
            </a:r>
          </a:p>
          <a:p>
            <a:r>
              <a:rPr lang="en-US" dirty="0"/>
              <a:t>    &lt;button data-operation&gt;÷&lt;/button&gt;</a:t>
            </a:r>
          </a:p>
          <a:p>
            <a:r>
              <a:rPr lang="en-US" dirty="0"/>
              <a:t>    &lt;button data-number&gt;1&lt;/button&gt;</a:t>
            </a:r>
          </a:p>
          <a:p>
            <a:r>
              <a:rPr lang="en-US" dirty="0"/>
              <a:t>    &lt;button data-number&gt;2&lt;/button&gt;</a:t>
            </a:r>
          </a:p>
          <a:p>
            <a:r>
              <a:rPr lang="en-US" dirty="0"/>
              <a:t>    &lt;button data-number&gt;3&lt;/button&gt;</a:t>
            </a:r>
          </a:p>
          <a:p>
            <a:r>
              <a:rPr lang="en-US" dirty="0"/>
              <a:t>    &lt;button data-operation&gt;x&lt;/button&gt;</a:t>
            </a:r>
          </a:p>
          <a:p>
            <a:r>
              <a:rPr lang="en-US" dirty="0"/>
              <a:t>    &lt;button data-number&gt;4&lt;/button&gt;</a:t>
            </a:r>
          </a:p>
          <a:p>
            <a:r>
              <a:rPr lang="en-US" dirty="0"/>
              <a:t>    &lt;button data-number&gt;5&lt;/button&gt;</a:t>
            </a:r>
          </a:p>
          <a:p>
            <a:r>
              <a:rPr lang="en-US" dirty="0"/>
              <a:t>    &lt;button data-number&gt;6&lt;/button&gt;</a:t>
            </a:r>
          </a:p>
          <a:p>
            <a:r>
              <a:rPr lang="en-US" dirty="0"/>
              <a:t>    &lt;button data-operation&gt;+&lt;/button&gt;</a:t>
            </a:r>
          </a:p>
          <a:p>
            <a:r>
              <a:rPr lang="en-US" dirty="0"/>
              <a:t>    &lt;button data-number&gt;7&lt;/button&gt;</a:t>
            </a:r>
          </a:p>
          <a:p>
            <a:r>
              <a:rPr lang="en-US" dirty="0"/>
              <a:t>    &lt;button data-number&gt;8&lt;/button&gt;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04CBC-61E8-435E-9A53-AF275D1B3756}"/>
              </a:ext>
            </a:extLst>
          </p:cNvPr>
          <p:cNvSpPr/>
          <p:nvPr/>
        </p:nvSpPr>
        <p:spPr>
          <a:xfrm>
            <a:off x="6129251" y="5014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&lt;button data-number&gt;9&lt;/button&gt;</a:t>
            </a:r>
          </a:p>
          <a:p>
            <a:r>
              <a:rPr lang="en-US" dirty="0"/>
              <a:t>    &lt;button data-operation&gt;-&lt;/button&gt;</a:t>
            </a:r>
          </a:p>
          <a:p>
            <a:r>
              <a:rPr lang="en-US" dirty="0"/>
              <a:t>    &lt;button data-number&gt;.&lt;/button&gt;</a:t>
            </a:r>
          </a:p>
          <a:p>
            <a:r>
              <a:rPr lang="en-US" dirty="0"/>
              <a:t>    &lt;button data-number&gt;0&lt;/button&gt;</a:t>
            </a:r>
          </a:p>
          <a:p>
            <a:r>
              <a:rPr lang="en-US" dirty="0"/>
              <a:t>    &lt;button data-equals class="span-two"&gt;=&lt;/button&gt;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2C823-8A0B-4B1E-80E2-5656F002C41D}"/>
              </a:ext>
            </a:extLst>
          </p:cNvPr>
          <p:cNvSpPr txBox="1"/>
          <p:nvPr/>
        </p:nvSpPr>
        <p:spPr>
          <a:xfrm>
            <a:off x="651163" y="227689"/>
            <a:ext cx="7564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*, *::before, *::after {</a:t>
            </a:r>
          </a:p>
          <a:p>
            <a:r>
              <a:rPr lang="en-US" dirty="0"/>
              <a:t>  box-sizing: border-box;</a:t>
            </a:r>
          </a:p>
          <a:p>
            <a:r>
              <a:rPr lang="en-US" dirty="0"/>
              <a:t>  font-family: Arial Rounded MT Bold, sans-serif;</a:t>
            </a:r>
          </a:p>
          <a:p>
            <a:r>
              <a:rPr lang="en-US" dirty="0"/>
              <a:t>  font-weight: normal;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body {</a:t>
            </a:r>
          </a:p>
          <a:p>
            <a:r>
              <a:rPr lang="en-US" dirty="0"/>
              <a:t>  padding: 0;</a:t>
            </a:r>
          </a:p>
          <a:p>
            <a:r>
              <a:rPr lang="en-US" dirty="0"/>
              <a:t>  margin: 0;</a:t>
            </a:r>
          </a:p>
          <a:p>
            <a:r>
              <a:rPr lang="en-US" dirty="0"/>
              <a:t>  background: linear-gradient(to right, #00AAFF, #00FF6C);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4CC4E-C006-4543-95DA-2E28DE3F4677}"/>
              </a:ext>
            </a:extLst>
          </p:cNvPr>
          <p:cNvSpPr/>
          <p:nvPr/>
        </p:nvSpPr>
        <p:spPr>
          <a:xfrm>
            <a:off x="6396111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.calculator-grid {</a:t>
            </a:r>
          </a:p>
          <a:p>
            <a:r>
              <a:rPr lang="en-US" dirty="0"/>
              <a:t>  display: grid;</a:t>
            </a:r>
          </a:p>
          <a:p>
            <a:r>
              <a:rPr lang="en-US" dirty="0"/>
              <a:t>  justify-content: center;</a:t>
            </a:r>
          </a:p>
          <a:p>
            <a:r>
              <a:rPr lang="en-US" dirty="0"/>
              <a:t>  align-content: center;</a:t>
            </a:r>
          </a:p>
          <a:p>
            <a:r>
              <a:rPr lang="en-US" dirty="0"/>
              <a:t>  min-height: 100vh;</a:t>
            </a:r>
          </a:p>
          <a:p>
            <a:r>
              <a:rPr lang="en-US" dirty="0"/>
              <a:t>  grid-template-columns: repeat(4, 100px);</a:t>
            </a:r>
          </a:p>
          <a:p>
            <a:r>
              <a:rPr lang="en-US" dirty="0"/>
              <a:t>  grid-template-rows: minmax(120px, auto) repeat(5, 100px);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.calculator-grid &gt; button {</a:t>
            </a:r>
          </a:p>
          <a:p>
            <a:r>
              <a:rPr lang="en-US" dirty="0"/>
              <a:t>  cursor: pointer;</a:t>
            </a:r>
          </a:p>
          <a:p>
            <a:r>
              <a:rPr lang="en-US" dirty="0"/>
              <a:t>  font-size: 2rem;</a:t>
            </a:r>
          </a:p>
          <a:p>
            <a:r>
              <a:rPr lang="en-US" dirty="0"/>
              <a:t>  border: 1px solid white;</a:t>
            </a:r>
          </a:p>
          <a:p>
            <a:r>
              <a:rPr lang="en-US" dirty="0"/>
              <a:t>  outline: none;</a:t>
            </a:r>
          </a:p>
          <a:p>
            <a:r>
              <a:rPr lang="en-US" dirty="0"/>
              <a:t>  background-color: </a:t>
            </a:r>
            <a:r>
              <a:rPr lang="en-US" dirty="0" err="1"/>
              <a:t>rgba</a:t>
            </a:r>
            <a:r>
              <a:rPr lang="en-US" dirty="0"/>
              <a:t>(255, 255, 255, .75);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D49C7-4DCA-44B2-88A3-2D017ABCB607}"/>
              </a:ext>
            </a:extLst>
          </p:cNvPr>
          <p:cNvSpPr/>
          <p:nvPr/>
        </p:nvSpPr>
        <p:spPr>
          <a:xfrm>
            <a:off x="347662" y="23960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.calculator-grid &gt; </a:t>
            </a:r>
            <a:r>
              <a:rPr lang="en-US" dirty="0" err="1"/>
              <a:t>button:hover</a:t>
            </a:r>
            <a:r>
              <a:rPr lang="en-US" dirty="0"/>
              <a:t>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rgba</a:t>
            </a:r>
            <a:r>
              <a:rPr lang="en-US" dirty="0"/>
              <a:t>(255, 255, 255, .9);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.span-two {</a:t>
            </a:r>
          </a:p>
          <a:p>
            <a:r>
              <a:rPr lang="en-US" dirty="0"/>
              <a:t>  grid-column: span 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.output {</a:t>
            </a:r>
          </a:p>
          <a:p>
            <a:r>
              <a:rPr lang="en-US" dirty="0"/>
              <a:t>  grid-column: 1 / -1;</a:t>
            </a:r>
          </a:p>
          <a:p>
            <a:r>
              <a:rPr lang="en-US" dirty="0"/>
              <a:t>  background-color: </a:t>
            </a:r>
            <a:r>
              <a:rPr lang="en-US" dirty="0" err="1"/>
              <a:t>rgba</a:t>
            </a:r>
            <a:r>
              <a:rPr lang="en-US" dirty="0"/>
              <a:t>(0, 0, 0, .75);</a:t>
            </a:r>
          </a:p>
          <a:p>
            <a:r>
              <a:rPr lang="en-US" dirty="0"/>
              <a:t>  display: flex;</a:t>
            </a:r>
          </a:p>
          <a:p>
            <a:r>
              <a:rPr lang="en-US" dirty="0"/>
              <a:t>  align-items: flex-end;</a:t>
            </a:r>
          </a:p>
          <a:p>
            <a:r>
              <a:rPr lang="en-US" dirty="0"/>
              <a:t>  justify-content: space-around;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0B97C-7D90-416C-A2CF-9F855D56558F}"/>
              </a:ext>
            </a:extLst>
          </p:cNvPr>
          <p:cNvSpPr/>
          <p:nvPr/>
        </p:nvSpPr>
        <p:spPr>
          <a:xfrm>
            <a:off x="6315075" y="1011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flex-direction: column;</a:t>
            </a:r>
          </a:p>
          <a:p>
            <a:r>
              <a:rPr lang="en-US" dirty="0"/>
              <a:t>  padding: 10px;</a:t>
            </a:r>
          </a:p>
          <a:p>
            <a:r>
              <a:rPr lang="en-US" dirty="0"/>
              <a:t>  word-wrap: break-word;</a:t>
            </a:r>
          </a:p>
          <a:p>
            <a:r>
              <a:rPr lang="en-US" dirty="0"/>
              <a:t>  word-break: break-all;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.output .previous-operand {</a:t>
            </a:r>
          </a:p>
          <a:p>
            <a:r>
              <a:rPr lang="en-US" dirty="0"/>
              <a:t>  color: </a:t>
            </a:r>
            <a:r>
              <a:rPr lang="en-US" dirty="0" err="1"/>
              <a:t>rgba</a:t>
            </a:r>
            <a:r>
              <a:rPr lang="en-US" dirty="0"/>
              <a:t>(255, 255, 255, .75);</a:t>
            </a:r>
          </a:p>
          <a:p>
            <a:r>
              <a:rPr lang="en-US" dirty="0"/>
              <a:t>  font-size: 1.5rem;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.output .current-operand {</a:t>
            </a:r>
          </a:p>
          <a:p>
            <a:r>
              <a:rPr lang="en-US" dirty="0"/>
              <a:t>  color: white;</a:t>
            </a:r>
          </a:p>
          <a:p>
            <a:r>
              <a:rPr lang="en-US" dirty="0"/>
              <a:t>  font-size: 2.5rem;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D964B-F77E-459C-8CEF-D9F8F93C4B5D}"/>
              </a:ext>
            </a:extLst>
          </p:cNvPr>
          <p:cNvSpPr/>
          <p:nvPr/>
        </p:nvSpPr>
        <p:spPr>
          <a:xfrm>
            <a:off x="342813" y="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Calculator {</a:t>
            </a:r>
          </a:p>
          <a:p>
            <a:r>
              <a:rPr lang="en-US" dirty="0"/>
              <a:t>  constructor(</a:t>
            </a:r>
            <a:r>
              <a:rPr lang="en-US" dirty="0" err="1"/>
              <a:t>previousOperandTextElement</a:t>
            </a:r>
            <a:r>
              <a:rPr lang="en-US" dirty="0"/>
              <a:t>, </a:t>
            </a:r>
            <a:r>
              <a:rPr lang="en-US" dirty="0" err="1"/>
              <a:t>currentOperandTextElement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this.previousOperandTextElement</a:t>
            </a:r>
            <a:r>
              <a:rPr lang="en-US" dirty="0"/>
              <a:t> = </a:t>
            </a:r>
            <a:r>
              <a:rPr lang="en-US" dirty="0" err="1"/>
              <a:t>previousOperandTextElement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this.currentOperandTextElement</a:t>
            </a:r>
            <a:r>
              <a:rPr lang="en-US" dirty="0"/>
              <a:t> = </a:t>
            </a:r>
            <a:r>
              <a:rPr lang="en-US" dirty="0" err="1"/>
              <a:t>currentOperandTextElement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this.clear</a:t>
            </a:r>
            <a:r>
              <a:rPr lang="en-US" dirty="0"/>
              <a:t>()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clear() {</a:t>
            </a:r>
          </a:p>
          <a:p>
            <a:r>
              <a:rPr lang="en-US" dirty="0"/>
              <a:t>    </a:t>
            </a:r>
            <a:r>
              <a:rPr lang="en-US" dirty="0" err="1"/>
              <a:t>this.currentOperand</a:t>
            </a:r>
            <a:r>
              <a:rPr lang="en-US" dirty="0"/>
              <a:t> = ''</a:t>
            </a:r>
          </a:p>
          <a:p>
            <a:r>
              <a:rPr lang="en-US" dirty="0"/>
              <a:t>    </a:t>
            </a:r>
            <a:r>
              <a:rPr lang="en-US" dirty="0" err="1"/>
              <a:t>this.previousOperand</a:t>
            </a:r>
            <a:r>
              <a:rPr lang="en-US" dirty="0"/>
              <a:t> = ''</a:t>
            </a:r>
          </a:p>
          <a:p>
            <a:r>
              <a:rPr lang="en-US" dirty="0"/>
              <a:t>    </a:t>
            </a:r>
            <a:r>
              <a:rPr lang="en-US" dirty="0" err="1"/>
              <a:t>this.operation</a:t>
            </a:r>
            <a:r>
              <a:rPr lang="en-US" dirty="0"/>
              <a:t> = undefined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CD579-99C0-49B1-AB13-F95E82029658}"/>
              </a:ext>
            </a:extLst>
          </p:cNvPr>
          <p:cNvSpPr/>
          <p:nvPr/>
        </p:nvSpPr>
        <p:spPr>
          <a:xfrm>
            <a:off x="5376863" y="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delete() {</a:t>
            </a:r>
          </a:p>
          <a:p>
            <a:r>
              <a:rPr lang="en-US" dirty="0"/>
              <a:t>    </a:t>
            </a:r>
            <a:r>
              <a:rPr lang="en-US" dirty="0" err="1"/>
              <a:t>this.currentOperand</a:t>
            </a:r>
            <a:r>
              <a:rPr lang="en-US" dirty="0"/>
              <a:t> = </a:t>
            </a:r>
            <a:r>
              <a:rPr lang="en-US" dirty="0" err="1"/>
              <a:t>this.currentOperand.toString</a:t>
            </a:r>
            <a:r>
              <a:rPr lang="en-US" dirty="0"/>
              <a:t>().slice(0, -1)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appendNumber</a:t>
            </a:r>
            <a:r>
              <a:rPr lang="en-US" dirty="0"/>
              <a:t>(number) {</a:t>
            </a:r>
          </a:p>
          <a:p>
            <a:r>
              <a:rPr lang="en-US" dirty="0"/>
              <a:t>    if (number === '.' &amp;&amp; </a:t>
            </a:r>
            <a:r>
              <a:rPr lang="en-US" dirty="0" err="1"/>
              <a:t>this.currentOperand.includes</a:t>
            </a:r>
            <a:r>
              <a:rPr lang="en-US" dirty="0"/>
              <a:t>('.')) return</a:t>
            </a:r>
          </a:p>
          <a:p>
            <a:r>
              <a:rPr lang="en-US" dirty="0"/>
              <a:t>    </a:t>
            </a:r>
            <a:r>
              <a:rPr lang="en-US" dirty="0" err="1"/>
              <a:t>this.currentOperand</a:t>
            </a:r>
            <a:r>
              <a:rPr lang="en-US" dirty="0"/>
              <a:t> = </a:t>
            </a:r>
            <a:r>
              <a:rPr lang="en-US" dirty="0" err="1"/>
              <a:t>this.currentOperand.toString</a:t>
            </a:r>
            <a:r>
              <a:rPr lang="en-US" dirty="0"/>
              <a:t>() + </a:t>
            </a:r>
            <a:r>
              <a:rPr lang="en-US" dirty="0" err="1"/>
              <a:t>number.toString</a:t>
            </a:r>
            <a:r>
              <a:rPr lang="en-US" dirty="0"/>
              <a:t>()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chooseOperation</a:t>
            </a:r>
            <a:r>
              <a:rPr lang="en-US" dirty="0"/>
              <a:t>(operation) {</a:t>
            </a:r>
          </a:p>
          <a:p>
            <a:r>
              <a:rPr lang="en-US" dirty="0"/>
              <a:t>    if (</a:t>
            </a:r>
            <a:r>
              <a:rPr lang="en-US" dirty="0" err="1"/>
              <a:t>this.currentOperand</a:t>
            </a:r>
            <a:r>
              <a:rPr lang="en-US" dirty="0"/>
              <a:t> === '') return</a:t>
            </a:r>
          </a:p>
          <a:p>
            <a:r>
              <a:rPr lang="en-US" dirty="0"/>
              <a:t>    if (</a:t>
            </a:r>
            <a:r>
              <a:rPr lang="en-US" dirty="0" err="1"/>
              <a:t>this.previousOperand</a:t>
            </a:r>
            <a:r>
              <a:rPr lang="en-US" dirty="0"/>
              <a:t> !== '') {</a:t>
            </a:r>
          </a:p>
          <a:p>
            <a:r>
              <a:rPr lang="en-US" dirty="0"/>
              <a:t>      </a:t>
            </a:r>
            <a:r>
              <a:rPr lang="en-US" dirty="0" err="1"/>
              <a:t>this.compute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077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38B3B-8F3D-4E99-A82E-B86F254A7162}"/>
              </a:ext>
            </a:extLst>
          </p:cNvPr>
          <p:cNvSpPr/>
          <p:nvPr/>
        </p:nvSpPr>
        <p:spPr>
          <a:xfrm>
            <a:off x="333375" y="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</a:t>
            </a:r>
            <a:r>
              <a:rPr lang="en-US" dirty="0" err="1"/>
              <a:t>this.operation</a:t>
            </a:r>
            <a:r>
              <a:rPr lang="en-US" dirty="0"/>
              <a:t> = operation</a:t>
            </a:r>
          </a:p>
          <a:p>
            <a:r>
              <a:rPr lang="en-US" dirty="0"/>
              <a:t>    </a:t>
            </a:r>
            <a:r>
              <a:rPr lang="en-US" dirty="0" err="1"/>
              <a:t>this.previousOperand</a:t>
            </a:r>
            <a:r>
              <a:rPr lang="en-US" dirty="0"/>
              <a:t> = </a:t>
            </a:r>
            <a:r>
              <a:rPr lang="en-US" dirty="0" err="1"/>
              <a:t>this.currentOperand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this.currentOperand</a:t>
            </a:r>
            <a:r>
              <a:rPr lang="en-US" dirty="0"/>
              <a:t> = ''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compute() {</a:t>
            </a:r>
          </a:p>
          <a:p>
            <a:r>
              <a:rPr lang="en-US" dirty="0"/>
              <a:t>    let computation</a:t>
            </a:r>
          </a:p>
          <a:p>
            <a:r>
              <a:rPr lang="en-US" dirty="0"/>
              <a:t>    const 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this.previousOperand</a:t>
            </a:r>
            <a:r>
              <a:rPr lang="en-US" dirty="0"/>
              <a:t>)</a:t>
            </a:r>
          </a:p>
          <a:p>
            <a:r>
              <a:rPr lang="en-US" dirty="0"/>
              <a:t>    const current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this.currentOperand</a:t>
            </a:r>
            <a:r>
              <a:rPr lang="en-US" dirty="0"/>
              <a:t>)</a:t>
            </a:r>
          </a:p>
          <a:p>
            <a:r>
              <a:rPr lang="en-US" dirty="0"/>
              <a:t>    if 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) || </a:t>
            </a:r>
            <a:r>
              <a:rPr lang="en-US" dirty="0" err="1"/>
              <a:t>isNaN</a:t>
            </a:r>
            <a:r>
              <a:rPr lang="en-US" dirty="0"/>
              <a:t>(current)) return</a:t>
            </a:r>
          </a:p>
          <a:p>
            <a:r>
              <a:rPr lang="en-US" dirty="0"/>
              <a:t>    switch (</a:t>
            </a:r>
            <a:r>
              <a:rPr lang="en-US" dirty="0" err="1"/>
              <a:t>this.operation</a:t>
            </a:r>
            <a:r>
              <a:rPr lang="en-US" dirty="0"/>
              <a:t>) {</a:t>
            </a:r>
          </a:p>
          <a:p>
            <a:r>
              <a:rPr lang="en-US" dirty="0"/>
              <a:t>      case '+':</a:t>
            </a:r>
          </a:p>
          <a:p>
            <a:r>
              <a:rPr lang="en-US" dirty="0"/>
              <a:t>        computation = </a:t>
            </a:r>
            <a:r>
              <a:rPr lang="en-US" dirty="0" err="1"/>
              <a:t>prev</a:t>
            </a:r>
            <a:r>
              <a:rPr lang="en-US" dirty="0"/>
              <a:t> + current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  case '-':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FB53B-C3B5-49C6-987A-2D18C5D45341}"/>
              </a:ext>
            </a:extLst>
          </p:cNvPr>
          <p:cNvSpPr/>
          <p:nvPr/>
        </p:nvSpPr>
        <p:spPr>
          <a:xfrm>
            <a:off x="5762625" y="1607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computation = </a:t>
            </a:r>
            <a:r>
              <a:rPr lang="en-US" dirty="0" err="1"/>
              <a:t>prev</a:t>
            </a:r>
            <a:r>
              <a:rPr lang="en-US" dirty="0"/>
              <a:t> - current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  case 'x':</a:t>
            </a:r>
          </a:p>
          <a:p>
            <a:r>
              <a:rPr lang="en-US" dirty="0"/>
              <a:t>        computation = </a:t>
            </a:r>
            <a:r>
              <a:rPr lang="en-US" dirty="0" err="1"/>
              <a:t>prev</a:t>
            </a:r>
            <a:r>
              <a:rPr lang="en-US" dirty="0"/>
              <a:t> * current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  case '÷':</a:t>
            </a:r>
          </a:p>
          <a:p>
            <a:r>
              <a:rPr lang="en-US" dirty="0"/>
              <a:t>        computation = </a:t>
            </a:r>
            <a:r>
              <a:rPr lang="en-US" dirty="0" err="1"/>
              <a:t>prev</a:t>
            </a:r>
            <a:r>
              <a:rPr lang="en-US" dirty="0"/>
              <a:t> / current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  default: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this.currentOperand</a:t>
            </a:r>
            <a:r>
              <a:rPr lang="en-US" dirty="0"/>
              <a:t> = computation</a:t>
            </a:r>
          </a:p>
          <a:p>
            <a:r>
              <a:rPr lang="en-US" dirty="0"/>
              <a:t>    </a:t>
            </a:r>
            <a:r>
              <a:rPr lang="en-US" dirty="0" err="1"/>
              <a:t>this.operation</a:t>
            </a:r>
            <a:r>
              <a:rPr lang="en-US" dirty="0"/>
              <a:t> = undefined</a:t>
            </a:r>
          </a:p>
          <a:p>
            <a:r>
              <a:rPr lang="en-US" dirty="0"/>
              <a:t>    </a:t>
            </a:r>
            <a:r>
              <a:rPr lang="en-US" dirty="0" err="1"/>
              <a:t>this.previousOperand</a:t>
            </a:r>
            <a:r>
              <a:rPr lang="en-US" dirty="0"/>
              <a:t> = ''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95DB5-DE06-42BF-A171-CB4DFF8B6D96}"/>
              </a:ext>
            </a:extLst>
          </p:cNvPr>
          <p:cNvSpPr/>
          <p:nvPr/>
        </p:nvSpPr>
        <p:spPr>
          <a:xfrm>
            <a:off x="176212" y="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getDisplayNumber</a:t>
            </a:r>
            <a:r>
              <a:rPr lang="en-US" dirty="0"/>
              <a:t>(number) {</a:t>
            </a:r>
          </a:p>
          <a:p>
            <a:r>
              <a:rPr lang="en-US" dirty="0"/>
              <a:t>    const </a:t>
            </a:r>
            <a:r>
              <a:rPr lang="en-US" dirty="0" err="1"/>
              <a:t>stringNumber</a:t>
            </a:r>
            <a:r>
              <a:rPr lang="en-US" dirty="0"/>
              <a:t> = </a:t>
            </a:r>
            <a:r>
              <a:rPr lang="en-US" dirty="0" err="1"/>
              <a:t>number.toString</a:t>
            </a:r>
            <a:r>
              <a:rPr lang="en-US" dirty="0"/>
              <a:t>()</a:t>
            </a:r>
          </a:p>
          <a:p>
            <a:r>
              <a:rPr lang="en-US" dirty="0"/>
              <a:t>    const </a:t>
            </a:r>
            <a:r>
              <a:rPr lang="en-US" dirty="0" err="1"/>
              <a:t>integerDigits</a:t>
            </a:r>
            <a:r>
              <a:rPr lang="en-US" dirty="0"/>
              <a:t>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stringNumber.split</a:t>
            </a:r>
            <a:r>
              <a:rPr lang="en-US" dirty="0"/>
              <a:t>('.')[0])</a:t>
            </a:r>
          </a:p>
          <a:p>
            <a:r>
              <a:rPr lang="en-US" dirty="0"/>
              <a:t>    const </a:t>
            </a:r>
            <a:r>
              <a:rPr lang="en-US" dirty="0" err="1"/>
              <a:t>decimalDigits</a:t>
            </a:r>
            <a:r>
              <a:rPr lang="en-US" dirty="0"/>
              <a:t> = </a:t>
            </a:r>
            <a:r>
              <a:rPr lang="en-US" dirty="0" err="1"/>
              <a:t>stringNumber.split</a:t>
            </a:r>
            <a:r>
              <a:rPr lang="en-US" dirty="0"/>
              <a:t>('.')[1]</a:t>
            </a:r>
          </a:p>
          <a:p>
            <a:r>
              <a:rPr lang="en-US" dirty="0"/>
              <a:t>    let </a:t>
            </a:r>
            <a:r>
              <a:rPr lang="en-US" dirty="0" err="1"/>
              <a:t>integerDisplay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integerDigits</a:t>
            </a:r>
            <a:r>
              <a:rPr lang="en-US" dirty="0"/>
              <a:t>)) {</a:t>
            </a:r>
          </a:p>
          <a:p>
            <a:r>
              <a:rPr lang="en-US" dirty="0"/>
              <a:t>      </a:t>
            </a:r>
            <a:r>
              <a:rPr lang="en-US" dirty="0" err="1"/>
              <a:t>integerDisplay</a:t>
            </a:r>
            <a:r>
              <a:rPr lang="en-US" dirty="0"/>
              <a:t> = ''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integerDisplay</a:t>
            </a:r>
            <a:r>
              <a:rPr lang="en-US" dirty="0"/>
              <a:t> = </a:t>
            </a:r>
            <a:r>
              <a:rPr lang="en-US" dirty="0" err="1"/>
              <a:t>integerDigits.toLocaleString</a:t>
            </a:r>
            <a:r>
              <a:rPr lang="en-US" dirty="0"/>
              <a:t>('</a:t>
            </a:r>
            <a:r>
              <a:rPr lang="en-US" dirty="0" err="1"/>
              <a:t>en</a:t>
            </a:r>
            <a:r>
              <a:rPr lang="en-US" dirty="0"/>
              <a:t>', { </a:t>
            </a:r>
            <a:r>
              <a:rPr lang="en-US" dirty="0" err="1"/>
              <a:t>maximumFractionDigits</a:t>
            </a:r>
            <a:r>
              <a:rPr lang="en-US" dirty="0"/>
              <a:t>: 0 })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</a:t>
            </a:r>
            <a:r>
              <a:rPr lang="en-US" dirty="0" err="1"/>
              <a:t>decimalDigits</a:t>
            </a:r>
            <a:r>
              <a:rPr lang="en-US" dirty="0"/>
              <a:t> != null) {</a:t>
            </a:r>
          </a:p>
          <a:p>
            <a:r>
              <a:rPr lang="en-US" dirty="0"/>
              <a:t>      return `${</a:t>
            </a:r>
            <a:r>
              <a:rPr lang="en-US" dirty="0" err="1"/>
              <a:t>integerDisplay</a:t>
            </a:r>
            <a:r>
              <a:rPr lang="en-US" dirty="0"/>
              <a:t>}.${</a:t>
            </a:r>
            <a:r>
              <a:rPr lang="en-US" dirty="0" err="1"/>
              <a:t>decimalDigits</a:t>
            </a:r>
            <a:r>
              <a:rPr lang="en-US" dirty="0"/>
              <a:t>}`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</a:t>
            </a:r>
            <a:r>
              <a:rPr lang="en-US" dirty="0" err="1"/>
              <a:t>integerDisplay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E33F-2509-4C5C-A47B-B9D15BA6FDF8}"/>
              </a:ext>
            </a:extLst>
          </p:cNvPr>
          <p:cNvSpPr/>
          <p:nvPr/>
        </p:nvSpPr>
        <p:spPr>
          <a:xfrm>
            <a:off x="6096000" y="10001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updateDisplay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this.currentOperandTextElement.innerText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this.getDisplayNumber</a:t>
            </a:r>
            <a:r>
              <a:rPr lang="en-US" dirty="0"/>
              <a:t>(</a:t>
            </a:r>
            <a:r>
              <a:rPr lang="en-US" dirty="0" err="1"/>
              <a:t>this.currentOperand</a:t>
            </a:r>
            <a:r>
              <a:rPr lang="en-US" dirty="0"/>
              <a:t>)</a:t>
            </a:r>
          </a:p>
          <a:p>
            <a:r>
              <a:rPr lang="en-US" dirty="0"/>
              <a:t>    if (</a:t>
            </a:r>
            <a:r>
              <a:rPr lang="en-US" dirty="0" err="1"/>
              <a:t>this.operation</a:t>
            </a:r>
            <a:r>
              <a:rPr lang="en-US" dirty="0"/>
              <a:t> != null) {</a:t>
            </a:r>
          </a:p>
          <a:p>
            <a:r>
              <a:rPr lang="en-US" dirty="0"/>
              <a:t>      </a:t>
            </a:r>
            <a:r>
              <a:rPr lang="en-US" dirty="0" err="1"/>
              <a:t>this.previousOperandTextElement.innerText</a:t>
            </a:r>
            <a:r>
              <a:rPr lang="en-US" dirty="0"/>
              <a:t> =</a:t>
            </a:r>
          </a:p>
          <a:p>
            <a:r>
              <a:rPr lang="en-US" dirty="0"/>
              <a:t>        `${</a:t>
            </a:r>
            <a:r>
              <a:rPr lang="en-US" dirty="0" err="1"/>
              <a:t>this.getDisplayNumber</a:t>
            </a:r>
            <a:r>
              <a:rPr lang="en-US" dirty="0"/>
              <a:t>(</a:t>
            </a:r>
            <a:r>
              <a:rPr lang="en-US" dirty="0" err="1"/>
              <a:t>this.previousOperand</a:t>
            </a:r>
            <a:r>
              <a:rPr lang="en-US" dirty="0"/>
              <a:t>)} ${</a:t>
            </a:r>
            <a:r>
              <a:rPr lang="en-US" dirty="0" err="1"/>
              <a:t>this.operation</a:t>
            </a:r>
            <a:r>
              <a:rPr lang="en-US" dirty="0"/>
              <a:t>}`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this.previousOperandTextElement.innerText</a:t>
            </a:r>
            <a:r>
              <a:rPr lang="en-US" dirty="0"/>
              <a:t> = ''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3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9169E-349B-4FEE-9D06-25EB95A8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A94B4-3C4F-425F-8C41-00342DB7F6F4}"/>
              </a:ext>
            </a:extLst>
          </p:cNvPr>
          <p:cNvSpPr/>
          <p:nvPr/>
        </p:nvSpPr>
        <p:spPr>
          <a:xfrm>
            <a:off x="248529" y="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numberButtons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('[data-number]')</a:t>
            </a:r>
          </a:p>
          <a:p>
            <a:r>
              <a:rPr lang="en-US" dirty="0"/>
              <a:t>const </a:t>
            </a:r>
            <a:r>
              <a:rPr lang="en-US" dirty="0" err="1"/>
              <a:t>operationButtons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('[data-operation]')</a:t>
            </a:r>
          </a:p>
          <a:p>
            <a:r>
              <a:rPr lang="en-US" dirty="0"/>
              <a:t>const </a:t>
            </a:r>
            <a:r>
              <a:rPr lang="en-US" dirty="0" err="1"/>
              <a:t>equalsButton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('[data-equals]')</a:t>
            </a:r>
          </a:p>
          <a:p>
            <a:r>
              <a:rPr lang="en-US" dirty="0"/>
              <a:t>const </a:t>
            </a:r>
            <a:r>
              <a:rPr lang="en-US" dirty="0" err="1"/>
              <a:t>deleteButton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('[data-delete]')</a:t>
            </a:r>
          </a:p>
          <a:p>
            <a:r>
              <a:rPr lang="en-US" dirty="0"/>
              <a:t>const </a:t>
            </a:r>
            <a:r>
              <a:rPr lang="en-US" dirty="0" err="1"/>
              <a:t>allClearButton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('[data-all-clear]')</a:t>
            </a:r>
          </a:p>
          <a:p>
            <a:r>
              <a:rPr lang="en-US" dirty="0"/>
              <a:t>const </a:t>
            </a:r>
            <a:r>
              <a:rPr lang="en-US" dirty="0" err="1"/>
              <a:t>previousOperandTextElement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('[data-previous-operand]')</a:t>
            </a:r>
          </a:p>
          <a:p>
            <a:r>
              <a:rPr lang="en-US" dirty="0"/>
              <a:t>const </a:t>
            </a:r>
            <a:r>
              <a:rPr lang="en-US" dirty="0" err="1"/>
              <a:t>currentOperandTextElement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('[data-current-operand]')</a:t>
            </a:r>
          </a:p>
          <a:p>
            <a:endParaRPr lang="en-US" dirty="0"/>
          </a:p>
          <a:p>
            <a:r>
              <a:rPr lang="en-US" dirty="0"/>
              <a:t>const calculator = new Calculator(</a:t>
            </a:r>
            <a:r>
              <a:rPr lang="en-US" dirty="0" err="1"/>
              <a:t>previousOperandTextElement</a:t>
            </a:r>
            <a:r>
              <a:rPr lang="en-US" dirty="0"/>
              <a:t>, </a:t>
            </a:r>
            <a:r>
              <a:rPr lang="en-US" dirty="0" err="1"/>
              <a:t>currentOperandTextElement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B6CBB-32B6-431E-BA81-1638715E9B17}"/>
              </a:ext>
            </a:extLst>
          </p:cNvPr>
          <p:cNvSpPr/>
          <p:nvPr/>
        </p:nvSpPr>
        <p:spPr>
          <a:xfrm>
            <a:off x="7324579" y="604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numberButtons.forEach</a:t>
            </a:r>
            <a:r>
              <a:rPr lang="en-US" dirty="0"/>
              <a:t>(button =&gt; {</a:t>
            </a:r>
          </a:p>
          <a:p>
            <a:r>
              <a:rPr lang="en-US" dirty="0"/>
              <a:t>  </a:t>
            </a:r>
            <a:r>
              <a:rPr lang="en-US" dirty="0" err="1"/>
              <a:t>button.addEventListener</a:t>
            </a:r>
            <a:r>
              <a:rPr lang="en-US" dirty="0"/>
              <a:t>('click', () =&gt; {</a:t>
            </a:r>
          </a:p>
          <a:p>
            <a:r>
              <a:rPr lang="en-US" dirty="0"/>
              <a:t>    </a:t>
            </a:r>
            <a:r>
              <a:rPr lang="en-US" dirty="0" err="1"/>
              <a:t>calculator.appendNumber</a:t>
            </a:r>
            <a:r>
              <a:rPr lang="en-US" dirty="0"/>
              <a:t>(</a:t>
            </a:r>
            <a:r>
              <a:rPr lang="en-US" dirty="0" err="1"/>
              <a:t>button.innerText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calculator.updateDisplay</a:t>
            </a:r>
            <a:r>
              <a:rPr lang="en-US" dirty="0"/>
              <a:t>()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operationButtons.forEach</a:t>
            </a:r>
            <a:r>
              <a:rPr lang="en-US" dirty="0"/>
              <a:t>(button =&gt; {</a:t>
            </a:r>
          </a:p>
          <a:p>
            <a:r>
              <a:rPr lang="en-US" dirty="0"/>
              <a:t>  </a:t>
            </a:r>
            <a:r>
              <a:rPr lang="en-US" dirty="0" err="1"/>
              <a:t>button.addEventListener</a:t>
            </a:r>
            <a:r>
              <a:rPr lang="en-US" dirty="0"/>
              <a:t>('click', () =&gt; {</a:t>
            </a:r>
          </a:p>
          <a:p>
            <a:r>
              <a:rPr lang="en-US" dirty="0"/>
              <a:t>    </a:t>
            </a:r>
            <a:r>
              <a:rPr lang="en-US" dirty="0" err="1"/>
              <a:t>calculator.chooseOperation</a:t>
            </a:r>
            <a:r>
              <a:rPr lang="en-US" dirty="0"/>
              <a:t>(</a:t>
            </a:r>
            <a:r>
              <a:rPr lang="en-US" dirty="0" err="1"/>
              <a:t>button.innerText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calculator.updateDisplay</a:t>
            </a:r>
            <a:r>
              <a:rPr lang="en-US" dirty="0"/>
              <a:t>()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F3138"/>
      </a:dk2>
      <a:lt2>
        <a:srgbClr val="E2E8E2"/>
      </a:lt2>
      <a:accent1>
        <a:srgbClr val="BE4DC3"/>
      </a:accent1>
      <a:accent2>
        <a:srgbClr val="7B3BB1"/>
      </a:accent2>
      <a:accent3>
        <a:srgbClr val="5B4DC3"/>
      </a:accent3>
      <a:accent4>
        <a:srgbClr val="3B5EB1"/>
      </a:accent4>
      <a:accent5>
        <a:srgbClr val="4DA1C3"/>
      </a:accent5>
      <a:accent6>
        <a:srgbClr val="3BB1A2"/>
      </a:accent6>
      <a:hlink>
        <a:srgbClr val="3F85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1244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RetrospectVTI</vt:lpstr>
      <vt:lpstr>Calculator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Code</dc:title>
  <dc:creator>Adit Shah</dc:creator>
  <cp:lastModifiedBy>Adit Shah</cp:lastModifiedBy>
  <cp:revision>1</cp:revision>
  <dcterms:created xsi:type="dcterms:W3CDTF">2021-01-22T00:49:14Z</dcterms:created>
  <dcterms:modified xsi:type="dcterms:W3CDTF">2021-01-22T01:03:01Z</dcterms:modified>
</cp:coreProperties>
</file>