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4" r:id="rId3"/>
    <p:sldMasterId id="2147483668" r:id="rId4"/>
  </p:sldMasterIdLst>
  <p:notesMasterIdLst>
    <p:notesMasterId r:id="rId79"/>
  </p:notesMasterIdLst>
  <p:handoutMasterIdLst>
    <p:handoutMasterId r:id="rId80"/>
  </p:handoutMasterIdLst>
  <p:sldIdLst>
    <p:sldId id="265" r:id="rId5"/>
    <p:sldId id="476" r:id="rId6"/>
    <p:sldId id="331" r:id="rId7"/>
    <p:sldId id="371" r:id="rId8"/>
    <p:sldId id="372" r:id="rId9"/>
    <p:sldId id="373" r:id="rId10"/>
    <p:sldId id="442" r:id="rId11"/>
    <p:sldId id="443" r:id="rId12"/>
    <p:sldId id="454" r:id="rId13"/>
    <p:sldId id="374" r:id="rId14"/>
    <p:sldId id="381" r:id="rId15"/>
    <p:sldId id="377" r:id="rId16"/>
    <p:sldId id="385" r:id="rId17"/>
    <p:sldId id="384" r:id="rId18"/>
    <p:sldId id="383" r:id="rId19"/>
    <p:sldId id="382" r:id="rId20"/>
    <p:sldId id="379" r:id="rId21"/>
    <p:sldId id="386" r:id="rId22"/>
    <p:sldId id="388" r:id="rId23"/>
    <p:sldId id="421" r:id="rId24"/>
    <p:sldId id="422" r:id="rId25"/>
    <p:sldId id="474" r:id="rId26"/>
    <p:sldId id="423" r:id="rId27"/>
    <p:sldId id="466" r:id="rId28"/>
    <p:sldId id="467" r:id="rId29"/>
    <p:sldId id="468" r:id="rId30"/>
    <p:sldId id="469" r:id="rId31"/>
    <p:sldId id="473" r:id="rId32"/>
    <p:sldId id="394" r:id="rId33"/>
    <p:sldId id="395" r:id="rId34"/>
    <p:sldId id="396" r:id="rId35"/>
    <p:sldId id="397" r:id="rId36"/>
    <p:sldId id="398" r:id="rId37"/>
    <p:sldId id="400" r:id="rId38"/>
    <p:sldId id="399" r:id="rId39"/>
    <p:sldId id="401" r:id="rId40"/>
    <p:sldId id="402" r:id="rId41"/>
    <p:sldId id="403" r:id="rId42"/>
    <p:sldId id="404" r:id="rId43"/>
    <p:sldId id="465" r:id="rId44"/>
    <p:sldId id="475" r:id="rId45"/>
    <p:sldId id="464" r:id="rId46"/>
    <p:sldId id="405" r:id="rId47"/>
    <p:sldId id="406" r:id="rId48"/>
    <p:sldId id="407" r:id="rId49"/>
    <p:sldId id="438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71" r:id="rId58"/>
    <p:sldId id="470" r:id="rId59"/>
    <p:sldId id="435" r:id="rId60"/>
    <p:sldId id="436" r:id="rId61"/>
    <p:sldId id="472" r:id="rId62"/>
    <p:sldId id="408" r:id="rId63"/>
    <p:sldId id="424" r:id="rId64"/>
    <p:sldId id="425" r:id="rId65"/>
    <p:sldId id="463" r:id="rId66"/>
    <p:sldId id="329" r:id="rId67"/>
    <p:sldId id="452" r:id="rId68"/>
    <p:sldId id="420" r:id="rId69"/>
    <p:sldId id="455" r:id="rId70"/>
    <p:sldId id="426" r:id="rId71"/>
    <p:sldId id="456" r:id="rId72"/>
    <p:sldId id="457" r:id="rId73"/>
    <p:sldId id="458" r:id="rId74"/>
    <p:sldId id="459" r:id="rId75"/>
    <p:sldId id="460" r:id="rId76"/>
    <p:sldId id="461" r:id="rId77"/>
    <p:sldId id="462" r:id="rId7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54" autoAdjust="0"/>
  </p:normalViewPr>
  <p:slideViewPr>
    <p:cSldViewPr>
      <p:cViewPr varScale="1">
        <p:scale>
          <a:sx n="78" d="100"/>
          <a:sy n="78" d="100"/>
        </p:scale>
        <p:origin x="-200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9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0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9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9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5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92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3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20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4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9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7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3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3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931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2YGHY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tgersCodingBootcamp/07-16-NB-Class-Cont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learn.shayhowe.com/html-css/positioning-content/" TargetMode="Externa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Heroes of 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30,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“CSS”?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39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5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Question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style HTML…</a:t>
            </a:r>
          </a:p>
          <a:p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Elements?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Classes?</a:t>
            </a:r>
          </a:p>
          <a:p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IDs?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8200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Classes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IDs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and elements use just their name.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3352800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Lingering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Questions so far?</a:t>
            </a:r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Thing!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 this survey:</a:t>
            </a: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www.surveymonkey.com/r/2YGHYCK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File Paths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22538"/>
            <a:ext cx="8153400" cy="72586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Relative file paths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 us with other files in our working directory. In this case,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in the same folder as the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5348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Absolutely No Absolute Paths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1447800"/>
            <a:ext cx="9123744" cy="104870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9901" y="2805112"/>
            <a:ext cx="4748514" cy="336708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ALWAYS USE RELATIVE FILE PATHS.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deploy your sites without them,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of your links will fail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same will happen if you move your project from one folder to another.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Remember: there is no such thing as a “C:” drive on the internet. </a:t>
            </a:r>
          </a:p>
        </p:txBody>
      </p:sp>
      <p:pic>
        <p:nvPicPr>
          <p:cNvPr id="9" name="Picture 2" descr="https://possil.files.wordpress.com/2012/01/finger-wagg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15" y="2667000"/>
            <a:ext cx="3945455" cy="339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9901" y="816768"/>
            <a:ext cx="4748514" cy="6310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</a:t>
            </a:r>
            <a:endParaRPr lang="en-US" sz="4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1132284"/>
            <a:ext cx="1600200" cy="62031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800" i="1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RelativePaths_DEMO</a:t>
            </a:r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1-RelativePaths)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Unzip the folder sent to you via Slack.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Edit the HTML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files in all of the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folders.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need to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relative paths that link the HTML documents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CSS stylesheets.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Tip: Check out the “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RelativePaths_WorkingExample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” folder.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12482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1-RelativePaths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Boxes Upon Boxes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2000"/>
            <a:ext cx="7000178" cy="4114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" y="4648200"/>
            <a:ext cx="9067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CSS, every element rests within a series of boxes.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box has customizable space properties: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margin, border, and padding.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 spacing value: 20px 10px 10px 20px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top, right, bottom, left)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4266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0600"/>
            <a:ext cx="8229600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938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69" t="6301" r="4292" b="2471"/>
          <a:stretch/>
        </p:blipFill>
        <p:spPr>
          <a:xfrm>
            <a:off x="1828800" y="787983"/>
            <a:ext cx="5562600" cy="43826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5170637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Width: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474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554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</a:p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Height: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539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(no margin), 569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(with margin)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Be </a:t>
            </a:r>
            <a:r>
              <a:rPr lang="en-US" dirty="0" err="1" smtClean="0"/>
              <a:t>Floatin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 a Facebook Break…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-5870" y="783753"/>
            <a:ext cx="9149870" cy="56438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Warning!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next topics are fairly “tricky”…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VERY IMPORTANT.</a:t>
            </a: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to channel that inner genius.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6" descr="http://vignette2.wikia.nocookie.net/animaljam/images/4/40/623px-Genius-meme.png/revision/latest?cb=20140720022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65" y="1828800"/>
            <a:ext cx="4876800" cy="374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25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Concept of “Flow”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ss-tricks.com/wp-content/csstricks-uploads/web-text-w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26345"/>
            <a:ext cx="7386507" cy="36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default, every HTML element displayed in the browser is governed by a concept called “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flow.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means that HTML elements force their adjacent elements to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around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Analogy to MS Word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5715000" y="1118620"/>
            <a:ext cx="3200399" cy="441707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low” is very similar to the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wrap-text options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Microsoft Word.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Just like in Word, you can have images in-line with text, on-top of text, and so on.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i-msdn.sec.s-msft.com/dynimg/IC3135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18620"/>
            <a:ext cx="51244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default, web clients render many HTML elements as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aragraphs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headers,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more receive this treatment.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block element will take up an entire line of space — unless you intervene with CSS properties.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28"/>
          <a:stretch/>
        </p:blipFill>
        <p:spPr bwMode="auto">
          <a:xfrm>
            <a:off x="304800" y="703120"/>
            <a:ext cx="381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5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Elements vs. Inline Elements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Now contrast the block elements with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inline elements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 CSS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properties, we can command our website to display multiple HTML elements adjacently.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blog.4psa.com/wp-content/uploads/block-inlin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44"/>
          <a:stretch/>
        </p:blipFill>
        <p:spPr bwMode="auto">
          <a:xfrm>
            <a:off x="304800" y="703120"/>
            <a:ext cx="7620000" cy="375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transform these block elements into inline elements, we use a CSS property called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float.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Floats are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building web layouts</a:t>
            </a:r>
          </a:p>
        </p:txBody>
      </p:sp>
      <p:pic>
        <p:nvPicPr>
          <p:cNvPr id="13" name="Picture 4" descr="https://css-tricks.com/wp-content/csstricks-uploads/web-lay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1" r="19179"/>
          <a:stretch/>
        </p:blipFill>
        <p:spPr bwMode="auto">
          <a:xfrm>
            <a:off x="0" y="747991"/>
            <a:ext cx="5715000" cy="39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70232"/>
          <a:stretch/>
        </p:blipFill>
        <p:spPr>
          <a:xfrm>
            <a:off x="5867400" y="1239085"/>
            <a:ext cx="2896042" cy="669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905000"/>
            <a:ext cx="2896042" cy="22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Clearing the Float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990600"/>
            <a:ext cx="8660618" cy="2819400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04800" y="4711856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Floats often get in the way of our layouts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we don’t want to give each element the “inline” treatment.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5094928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when elements don’t match up in size, we get situations like the above…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3" y="732750"/>
            <a:ext cx="8450610" cy="41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Hack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304800" y="4790613"/>
            <a:ext cx="8610599" cy="1066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get around this by using “the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clearfix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hack.”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By including the CSS property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overflow: auto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the first element will fill up the empty parts of the flow.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2224"/>
            <a:ext cx="8374136" cy="404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581190"/>
            <a:ext cx="1592943" cy="8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class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github.com/RutgersCodingBootcamp/07-16-NB-Class-Content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Due: </a:t>
            </a: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MW Class – Wednesday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(8/3)</a:t>
            </a:r>
            <a:endParaRPr lang="en-US" sz="22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 –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Thursday </a:t>
            </a: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(8/4)</a:t>
            </a:r>
            <a:endParaRPr lang="en-US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Demo!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47992"/>
            <a:ext cx="9134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(2-FloatExamples)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Fantastic Guide on Floats ****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27" y="835761"/>
            <a:ext cx="5485672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hape 70"/>
          <p:cNvSpPr txBox="1">
            <a:spLocks/>
          </p:cNvSpPr>
          <p:nvPr/>
        </p:nvSpPr>
        <p:spPr>
          <a:xfrm>
            <a:off x="409304" y="5518076"/>
            <a:ext cx="8610599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read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all serious front-end developers: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://css-tricks.com/all-about-floats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766499"/>
            <a:ext cx="28670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flex your newfound floating skills by creating a conceptual layout. Eyeball the design to your best ability.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more instructions.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24825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3-FloatLayout-Activity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work!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cdn.pophangover.com/wp-content/uploads/2012/06/good-job-good-effort-kid-e13390211578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78375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0" y="580717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Your brain may rest now</a:t>
            </a:r>
            <a:r>
              <a:rPr lang="is-I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Static (Default)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Four boxes placed statically (default) </a:t>
            </a:r>
          </a:p>
        </p:txBody>
      </p:sp>
    </p:spTree>
    <p:extLst>
      <p:ext uri="{BB962C8B-B14F-4D97-AF65-F5344CB8AC3E}">
        <p14:creationId xmlns:p14="http://schemas.microsoft.com/office/powerpoint/2010/main" val="11713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Relative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Really, work hard on this assignment!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introduce you to some fundamental concepts that we’ll be building over the entire course.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your peers!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Ask Questions on Slack!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peers, TAs, and Instructors are all here to help when they can.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3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Absolute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6582"/>
            <a:ext cx="7417401" cy="3862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location relevant to first “placed” element </a:t>
            </a:r>
          </a:p>
        </p:txBody>
      </p:sp>
    </p:spTree>
    <p:extLst>
      <p:ext uri="{BB962C8B-B14F-4D97-AF65-F5344CB8AC3E}">
        <p14:creationId xmlns:p14="http://schemas.microsoft.com/office/powerpoint/2010/main" val="10710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783753"/>
            <a:ext cx="8593799" cy="428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3" y="57150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Position: Fixed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Layering with Z-Index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Z-Index allows you to layer elements on top of each other when they’re placed in absolute coordinates </a:t>
            </a:r>
          </a:p>
        </p:txBody>
      </p:sp>
    </p:spTree>
    <p:extLst>
      <p:ext uri="{BB962C8B-B14F-4D97-AF65-F5344CB8AC3E}">
        <p14:creationId xmlns:p14="http://schemas.microsoft.com/office/powerpoint/2010/main" val="23983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Things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(5-CSS_PositionedLayout)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Great Resource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Another great read for front-end developers: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://learn.shayhowe.com/html-css/positioning-content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you’ll flex your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newfound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positioning skills by creating another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conceptual layout. Eyeball the design to your best ability.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your Slack for additional instructions.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6-CSS_Positioned_Activity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85520" y="2468658"/>
            <a:ext cx="4682280" cy="2073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Re-do this at home. </a:t>
            </a:r>
            <a: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designed this exercise </a:t>
            </a:r>
          </a:p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firm up your HTML/CSS skills.</a:t>
            </a: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best way to learn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development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Inspector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of All….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 Submit SOMETHING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>
            <a:spLocks/>
          </p:cNvSpPr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access chrome inspector: Right click on a page then hit “Inspect.”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allow you to inspect the HTML, CSS and more!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Chrome Inspector is Your Friend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works on any website, whether yours or not.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We’ll be coming back to this </a:t>
            </a:r>
          </a:p>
          <a:p>
            <a:r>
              <a:rPr lang="en-US" sz="4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 our next class </a:t>
            </a:r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Reassurances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711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Take a website you commonly visit (Amazon, Google, Huff Po, etc.) and heavily modify it with Google Developer Tools.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have 15 minutes to test Chrome Inspector. Try modifying: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Content (change words).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Spacing.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Any other CSS style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When you’re done, send a screenshot to your class’s Slack.</a:t>
            </a:r>
          </a:p>
        </p:txBody>
      </p:sp>
    </p:spTree>
    <p:extLst>
      <p:ext uri="{BB962C8B-B14F-4D97-AF65-F5344CB8AC3E}">
        <p14:creationId xmlns:p14="http://schemas.microsoft.com/office/powerpoint/2010/main" val="26095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Loading Multiple CSS Files ***(Very Important!!!)***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" y="762000"/>
            <a:ext cx="8545215" cy="3141803"/>
          </a:xfrm>
          <a:prstGeom prst="rect">
            <a:avLst/>
          </a:prstGeom>
        </p:spPr>
      </p:pic>
      <p:sp>
        <p:nvSpPr>
          <p:cNvPr id="5" name="Shape 70"/>
          <p:cNvSpPr txBox="1">
            <a:spLocks/>
          </p:cNvSpPr>
          <p:nvPr/>
        </p:nvSpPr>
        <p:spPr>
          <a:xfrm>
            <a:off x="321547" y="3977290"/>
            <a:ext cx="8555263" cy="227111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link our documents to more than one stylesheet at a time—one of the most powerful features of CSS/HTML.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tapping into different stylesheets simultaneously, we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create complex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layouts with plenty of design rules.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Just remember: the loading </a:t>
            </a:r>
            <a:r>
              <a:rPr lang="en-US" sz="18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order matters!!!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Browser?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00200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By a show of hands…</a:t>
            </a:r>
          </a:p>
          <a:p>
            <a:r>
              <a:rPr lang="en-US" sz="4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Which browser do you use?</a:t>
            </a:r>
            <a:endParaRPr lang="en-US" sz="4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Battle of the Browsers</a:t>
            </a:r>
            <a:endParaRPr lang="en-US" dirty="0"/>
          </a:p>
        </p:txBody>
      </p:sp>
      <p:pic>
        <p:nvPicPr>
          <p:cNvPr id="6" name="Picture 2" descr="http://www.blackbaudknowhow.com/wp-content/uploads/2012/11/Web-Browser-W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207"/>
            <a:ext cx="3810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0"/>
          <p:cNvSpPr txBox="1">
            <a:spLocks/>
          </p:cNvSpPr>
          <p:nvPr/>
        </p:nvSpPr>
        <p:spPr>
          <a:xfrm>
            <a:off x="4800600" y="1307708"/>
            <a:ext cx="4343400" cy="4114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the hood, web browsers often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render webpages differently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than their competition.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disparities could mean HTML/CSS displaying differently  in each web client.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of these potential divergences, web developers need to make their websites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cross-browser compatible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0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Reset.css (or Normalize.css)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83753"/>
            <a:ext cx="6867525" cy="3673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>
            <a:spLocks/>
          </p:cNvSpPr>
          <p:nvPr/>
        </p:nvSpPr>
        <p:spPr>
          <a:xfrm>
            <a:off x="152399" y="4586812"/>
            <a:ext cx="8882743" cy="1813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Reset.css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will “reset” all browser-specific CSS. This means your site will appear the same in all browsers.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However, you will have to re-style everything yourself.</a:t>
            </a:r>
          </a:p>
        </p:txBody>
      </p:sp>
    </p:spTree>
    <p:extLst>
      <p:ext uri="{BB962C8B-B14F-4D97-AF65-F5344CB8AC3E}">
        <p14:creationId xmlns:p14="http://schemas.microsoft.com/office/powerpoint/2010/main" val="15558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CSS Resets Matter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4495800" y="1307708"/>
            <a:ext cx="4549774" cy="3809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important for creating browser-compatible websites.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an example of using someone else’s CSS in </a:t>
            </a:r>
            <a:r>
              <a:rPr lang="en-US" sz="22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website!!!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common Front-End Developer Interview question.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://cdn.meme.am/instances/52072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61185"/>
            <a:ext cx="3856523" cy="38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729" y="914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the instructions given via Slack to incorporate a reset.css file in a basic HTML file. 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 the impact of the reset file makes after you include it.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going to be a bit tough.</a:t>
            </a:r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But trust us! </a:t>
            </a:r>
          </a:p>
          <a:p>
            <a:r>
              <a:rPr lang="en-US" sz="6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will all look easy a few weeks from now.</a:t>
            </a:r>
            <a:endParaRPr lang="en-US" sz="6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cdn.meme.am/instances/553272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6788"/>
            <a:ext cx="3299746" cy="329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Brace Yourselves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US" sz="4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Today is all about getting immersed.</a:t>
            </a:r>
            <a:endParaRPr lang="en-US" sz="4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10854</TotalTime>
  <Words>1649</Words>
  <Application>Microsoft Office PowerPoint</Application>
  <PresentationFormat>On-screen Show (4:3)</PresentationFormat>
  <Paragraphs>302</Paragraphs>
  <Slides>74</Slides>
  <Notes>38</Notes>
  <HiddenSlides>9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UCF - Theme</vt:lpstr>
      <vt:lpstr>Rutgers - Theme</vt:lpstr>
      <vt:lpstr>Unbranded</vt:lpstr>
      <vt:lpstr>UTAustin</vt:lpstr>
      <vt:lpstr>Heroes of CSS</vt:lpstr>
      <vt:lpstr>First Thing!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Relative File Paths</vt:lpstr>
      <vt:lpstr>Relative File Paths</vt:lpstr>
      <vt:lpstr>Absolutely No Absolute Paths</vt:lpstr>
      <vt:lpstr>Quick Demo</vt:lpstr>
      <vt:lpstr>PowerPoint Presentation</vt:lpstr>
      <vt:lpstr>Box Model</vt:lpstr>
      <vt:lpstr>PowerPoint Presentation</vt:lpstr>
      <vt:lpstr>PowerPoint Presentation</vt:lpstr>
      <vt:lpstr>PowerPoint Presentation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BREAK!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 Dougherty</cp:lastModifiedBy>
  <cp:revision>1473</cp:revision>
  <cp:lastPrinted>2016-01-30T16:23:56Z</cp:lastPrinted>
  <dcterms:created xsi:type="dcterms:W3CDTF">2015-01-20T17:19:00Z</dcterms:created>
  <dcterms:modified xsi:type="dcterms:W3CDTF">2016-07-30T18:00:20Z</dcterms:modified>
</cp:coreProperties>
</file>