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0A2D-FB59-4631-9B74-36E7687D71B8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6F1B-CF74-44CA-A386-A811033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504EEF-222B-40E2-8A5D-0C8BCD8DF162}"/>
              </a:ext>
            </a:extLst>
          </p:cNvPr>
          <p:cNvSpPr/>
          <p:nvPr/>
        </p:nvSpPr>
        <p:spPr>
          <a:xfrm>
            <a:off x="1259845" y="0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By: Tai Huynh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Assignment 4.4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184707-269E-4112-BD72-99590E3C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8963"/>
            <a:ext cx="7315200" cy="41204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DC3C7C-6D81-4079-A280-0B78756D2F67}"/>
              </a:ext>
            </a:extLst>
          </p:cNvPr>
          <p:cNvSpPr/>
          <p:nvPr/>
        </p:nvSpPr>
        <p:spPr>
          <a:xfrm>
            <a:off x="2221647" y="2261077"/>
            <a:ext cx="26629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425625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8735B-2E78-449B-ADF4-B8A74623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46"/>
            <a:ext cx="7315200" cy="294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0A719F-A1CB-4265-839E-3540DC21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3698992"/>
            <a:ext cx="7315200" cy="28720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69BCC4-8527-4706-87E4-FC1038489091}"/>
              </a:ext>
            </a:extLst>
          </p:cNvPr>
          <p:cNvSpPr/>
          <p:nvPr/>
        </p:nvSpPr>
        <p:spPr>
          <a:xfrm>
            <a:off x="65311" y="4584862"/>
            <a:ext cx="2534194" cy="11016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8556C-372F-4523-B525-96B42012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7094544"/>
            <a:ext cx="7315200" cy="2924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73CC65-9708-4C4C-B942-23280A020E05}"/>
              </a:ext>
            </a:extLst>
          </p:cNvPr>
          <p:cNvSpPr/>
          <p:nvPr/>
        </p:nvSpPr>
        <p:spPr>
          <a:xfrm>
            <a:off x="65312" y="8006070"/>
            <a:ext cx="2534194" cy="11016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F7CAD-83D8-4047-A3F8-383FA08DF448}"/>
              </a:ext>
            </a:extLst>
          </p:cNvPr>
          <p:cNvSpPr/>
          <p:nvPr/>
        </p:nvSpPr>
        <p:spPr>
          <a:xfrm>
            <a:off x="2834638" y="9460189"/>
            <a:ext cx="2116183" cy="274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B8D-6004-4D06-8690-7E129EE21E92}"/>
              </a:ext>
            </a:extLst>
          </p:cNvPr>
          <p:cNvSpPr/>
          <p:nvPr/>
        </p:nvSpPr>
        <p:spPr>
          <a:xfrm>
            <a:off x="2704010" y="4584862"/>
            <a:ext cx="953588" cy="4822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4E1BE-CEFC-47F7-A2F8-24CA00665579}"/>
              </a:ext>
            </a:extLst>
          </p:cNvPr>
          <p:cNvSpPr/>
          <p:nvPr/>
        </p:nvSpPr>
        <p:spPr>
          <a:xfrm>
            <a:off x="2704010" y="8006070"/>
            <a:ext cx="953588" cy="4822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CB1C72-B77F-44A5-A0DC-94207C34F0AA}"/>
              </a:ext>
            </a:extLst>
          </p:cNvPr>
          <p:cNvSpPr/>
          <p:nvPr/>
        </p:nvSpPr>
        <p:spPr>
          <a:xfrm>
            <a:off x="-3" y="3169085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 invalid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E1CCA2-230B-4A81-9438-CAAB9A712397}"/>
              </a:ext>
            </a:extLst>
          </p:cNvPr>
          <p:cNvSpPr/>
          <p:nvPr/>
        </p:nvSpPr>
        <p:spPr>
          <a:xfrm>
            <a:off x="-2" y="6595519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 $10 value &amp; approve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4B40F-4FEA-45F3-8B93-691A93D69027}"/>
              </a:ext>
            </a:extLst>
          </p:cNvPr>
          <p:cNvSpPr/>
          <p:nvPr/>
        </p:nvSpPr>
        <p:spPr>
          <a:xfrm>
            <a:off x="26124" y="665149"/>
            <a:ext cx="574768" cy="4822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F4913-AF65-4AA6-8FFE-1AE4B768AAFF}"/>
              </a:ext>
            </a:extLst>
          </p:cNvPr>
          <p:cNvSpPr/>
          <p:nvPr/>
        </p:nvSpPr>
        <p:spPr>
          <a:xfrm>
            <a:off x="26129" y="43247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Return to main menu</a:t>
            </a:r>
          </a:p>
        </p:txBody>
      </p:sp>
    </p:spTree>
    <p:extLst>
      <p:ext uri="{BB962C8B-B14F-4D97-AF65-F5344CB8AC3E}">
        <p14:creationId xmlns:p14="http://schemas.microsoft.com/office/powerpoint/2010/main" val="101231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9D9322A-539A-40D3-876A-647E5C5A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4304"/>
            <a:ext cx="7315200" cy="2894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8B9708-CBDD-4A08-92B4-3D475A0A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6" y="706560"/>
            <a:ext cx="7315200" cy="31685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2ADC27-A92E-4A9C-B738-BF40BA424DDA}"/>
              </a:ext>
            </a:extLst>
          </p:cNvPr>
          <p:cNvSpPr/>
          <p:nvPr/>
        </p:nvSpPr>
        <p:spPr>
          <a:xfrm>
            <a:off x="91443" y="1905710"/>
            <a:ext cx="2534194" cy="11016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04F30-9366-4E40-AD0E-0C39565DE38A}"/>
              </a:ext>
            </a:extLst>
          </p:cNvPr>
          <p:cNvSpPr/>
          <p:nvPr/>
        </p:nvSpPr>
        <p:spPr>
          <a:xfrm>
            <a:off x="1658028" y="761747"/>
            <a:ext cx="3619366" cy="11486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19FDB-E14D-4442-A47C-383DF422ADDB}"/>
              </a:ext>
            </a:extLst>
          </p:cNvPr>
          <p:cNvSpPr/>
          <p:nvPr/>
        </p:nvSpPr>
        <p:spPr>
          <a:xfrm>
            <a:off x="91443" y="6294135"/>
            <a:ext cx="2534194" cy="11016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7EBED-CBB7-4738-BEC8-35A215E2FDCE}"/>
              </a:ext>
            </a:extLst>
          </p:cNvPr>
          <p:cNvSpPr/>
          <p:nvPr/>
        </p:nvSpPr>
        <p:spPr>
          <a:xfrm>
            <a:off x="2808514" y="6766560"/>
            <a:ext cx="2116183" cy="12697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C7468-ED2C-425B-BFE7-6A8D9FAB95E0}"/>
              </a:ext>
            </a:extLst>
          </p:cNvPr>
          <p:cNvSpPr/>
          <p:nvPr/>
        </p:nvSpPr>
        <p:spPr>
          <a:xfrm>
            <a:off x="2716118" y="1850071"/>
            <a:ext cx="953588" cy="4822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1BEF1-2174-4E5C-99B7-F07AB81B2DB2}"/>
              </a:ext>
            </a:extLst>
          </p:cNvPr>
          <p:cNvSpPr/>
          <p:nvPr/>
        </p:nvSpPr>
        <p:spPr>
          <a:xfrm>
            <a:off x="2716118" y="6280651"/>
            <a:ext cx="1790568" cy="4822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5E208-A678-46A7-8E03-7648661B57FA}"/>
              </a:ext>
            </a:extLst>
          </p:cNvPr>
          <p:cNvSpPr/>
          <p:nvPr/>
        </p:nvSpPr>
        <p:spPr>
          <a:xfrm>
            <a:off x="-12105" y="225843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Withdraw $70 value &amp; warning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E7176-A0C3-4582-84F0-C557D3AE5F9C}"/>
              </a:ext>
            </a:extLst>
          </p:cNvPr>
          <p:cNvSpPr/>
          <p:nvPr/>
        </p:nvSpPr>
        <p:spPr>
          <a:xfrm>
            <a:off x="1" y="4793362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Withdrawal $70 &amp; under limit</a:t>
            </a:r>
          </a:p>
        </p:txBody>
      </p:sp>
    </p:spTree>
    <p:extLst>
      <p:ext uri="{BB962C8B-B14F-4D97-AF65-F5344CB8AC3E}">
        <p14:creationId xmlns:p14="http://schemas.microsoft.com/office/powerpoint/2010/main" val="142642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F184D4-0E90-4D96-B84F-FE109017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268"/>
            <a:ext cx="7315200" cy="3485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1AC9DF-9D50-434B-AE64-80B40E3D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5029200"/>
            <a:ext cx="7315200" cy="34973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843AAE-7F98-4646-8012-5A2F3BED85B9}"/>
              </a:ext>
            </a:extLst>
          </p:cNvPr>
          <p:cNvSpPr/>
          <p:nvPr/>
        </p:nvSpPr>
        <p:spPr>
          <a:xfrm>
            <a:off x="274323" y="5913556"/>
            <a:ext cx="2534194" cy="13215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C81C1-906F-4CC8-8ECA-D111DF772F6C}"/>
              </a:ext>
            </a:extLst>
          </p:cNvPr>
          <p:cNvSpPr/>
          <p:nvPr/>
        </p:nvSpPr>
        <p:spPr>
          <a:xfrm>
            <a:off x="1541420" y="7901273"/>
            <a:ext cx="992774" cy="43539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59775-4024-4106-9269-D6C65EF1516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1541420" y="7235067"/>
            <a:ext cx="496387" cy="666206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7FCA1-0A50-4368-BC70-1D49B27F1A38}"/>
              </a:ext>
            </a:extLst>
          </p:cNvPr>
          <p:cNvSpPr/>
          <p:nvPr/>
        </p:nvSpPr>
        <p:spPr>
          <a:xfrm>
            <a:off x="0" y="4341552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 item without name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EB03D-6B61-4A4B-9D3F-1B1D91C0EB08}"/>
              </a:ext>
            </a:extLst>
          </p:cNvPr>
          <p:cNvSpPr/>
          <p:nvPr/>
        </p:nvSpPr>
        <p:spPr>
          <a:xfrm>
            <a:off x="52250" y="1049657"/>
            <a:ext cx="574768" cy="4822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6097B-1E2D-4B80-AA28-5FC458EBBB46}"/>
              </a:ext>
            </a:extLst>
          </p:cNvPr>
          <p:cNvSpPr/>
          <p:nvPr/>
        </p:nvSpPr>
        <p:spPr>
          <a:xfrm>
            <a:off x="26129" y="43247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Return to main menu</a:t>
            </a:r>
          </a:p>
        </p:txBody>
      </p:sp>
    </p:spTree>
    <p:extLst>
      <p:ext uri="{BB962C8B-B14F-4D97-AF65-F5344CB8AC3E}">
        <p14:creationId xmlns:p14="http://schemas.microsoft.com/office/powerpoint/2010/main" val="32676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DF899B-A2BE-45B4-8C07-419A0081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55"/>
            <a:ext cx="7315200" cy="3504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843AAE-7F98-4646-8012-5A2F3BED85B9}"/>
              </a:ext>
            </a:extLst>
          </p:cNvPr>
          <p:cNvSpPr/>
          <p:nvPr/>
        </p:nvSpPr>
        <p:spPr>
          <a:xfrm>
            <a:off x="130631" y="1520466"/>
            <a:ext cx="2534194" cy="13215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C81C1-906F-4CC8-8ECA-D111DF772F6C}"/>
              </a:ext>
            </a:extLst>
          </p:cNvPr>
          <p:cNvSpPr/>
          <p:nvPr/>
        </p:nvSpPr>
        <p:spPr>
          <a:xfrm>
            <a:off x="1476106" y="3508183"/>
            <a:ext cx="992774" cy="43539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59775-4024-4106-9269-D6C65EF1516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1397728" y="2841977"/>
            <a:ext cx="574765" cy="666206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62661C3-F02B-498D-92EA-CDFCE31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9694"/>
            <a:ext cx="7315200" cy="35001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DD5B7A-7D4B-4669-B281-AF69F0B5AF90}"/>
              </a:ext>
            </a:extLst>
          </p:cNvPr>
          <p:cNvSpPr/>
          <p:nvPr/>
        </p:nvSpPr>
        <p:spPr>
          <a:xfrm>
            <a:off x="117568" y="5764596"/>
            <a:ext cx="2534194" cy="13215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CF997-13F8-42A6-BD9D-BA12289ADF97}"/>
              </a:ext>
            </a:extLst>
          </p:cNvPr>
          <p:cNvSpPr/>
          <p:nvPr/>
        </p:nvSpPr>
        <p:spPr>
          <a:xfrm>
            <a:off x="2808519" y="7370508"/>
            <a:ext cx="2534194" cy="376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6124DD-1E36-4015-93E1-A97AD15BF194}"/>
              </a:ext>
            </a:extLst>
          </p:cNvPr>
          <p:cNvSpPr/>
          <p:nvPr/>
        </p:nvSpPr>
        <p:spPr>
          <a:xfrm>
            <a:off x="0" y="4289300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Added valid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6CC6EC-EC63-40A9-B0EA-1709E1045137}"/>
              </a:ext>
            </a:extLst>
          </p:cNvPr>
          <p:cNvSpPr/>
          <p:nvPr/>
        </p:nvSpPr>
        <p:spPr>
          <a:xfrm>
            <a:off x="1" y="0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Input invalid price value</a:t>
            </a:r>
          </a:p>
        </p:txBody>
      </p:sp>
    </p:spTree>
    <p:extLst>
      <p:ext uri="{BB962C8B-B14F-4D97-AF65-F5344CB8AC3E}">
        <p14:creationId xmlns:p14="http://schemas.microsoft.com/office/powerpoint/2010/main" val="332781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77FC2-F32C-417A-A6A6-FBBF01FA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88"/>
            <a:ext cx="7315200" cy="348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843AAE-7F98-4646-8012-5A2F3BED85B9}"/>
              </a:ext>
            </a:extLst>
          </p:cNvPr>
          <p:cNvSpPr/>
          <p:nvPr/>
        </p:nvSpPr>
        <p:spPr>
          <a:xfrm>
            <a:off x="2834649" y="2442752"/>
            <a:ext cx="2534194" cy="692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C81C1-906F-4CC8-8ECA-D111DF772F6C}"/>
              </a:ext>
            </a:extLst>
          </p:cNvPr>
          <p:cNvSpPr/>
          <p:nvPr/>
        </p:nvSpPr>
        <p:spPr>
          <a:xfrm>
            <a:off x="5682345" y="3597012"/>
            <a:ext cx="1188719" cy="43539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59775-4024-4106-9269-D6C65EF1516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5368843" y="2788918"/>
            <a:ext cx="907862" cy="808094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EDAAC-736B-4179-BB88-53544B4FB3CF}"/>
              </a:ext>
            </a:extLst>
          </p:cNvPr>
          <p:cNvSpPr/>
          <p:nvPr/>
        </p:nvSpPr>
        <p:spPr>
          <a:xfrm>
            <a:off x="2834649" y="1745698"/>
            <a:ext cx="2534194" cy="3530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BCC1DC-4469-4098-B9B5-5AE356F77ACE}"/>
              </a:ext>
            </a:extLst>
          </p:cNvPr>
          <p:cNvCxnSpPr>
            <a:cxnSpLocks/>
            <a:stCxn id="7" idx="0"/>
            <a:endCxn id="16" idx="3"/>
          </p:cNvCxnSpPr>
          <p:nvPr/>
        </p:nvCxnSpPr>
        <p:spPr>
          <a:xfrm flipH="1" flipV="1">
            <a:off x="5368843" y="1922247"/>
            <a:ext cx="907862" cy="1674765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6615618-3C1E-40F5-9878-23B942FA0E8E}"/>
              </a:ext>
            </a:extLst>
          </p:cNvPr>
          <p:cNvSpPr/>
          <p:nvPr/>
        </p:nvSpPr>
        <p:spPr>
          <a:xfrm>
            <a:off x="0" y="41596"/>
            <a:ext cx="73151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Remove valid item</a:t>
            </a:r>
          </a:p>
        </p:txBody>
      </p:sp>
    </p:spTree>
    <p:extLst>
      <p:ext uri="{BB962C8B-B14F-4D97-AF65-F5344CB8AC3E}">
        <p14:creationId xmlns:p14="http://schemas.microsoft.com/office/powerpoint/2010/main" val="7702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52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Phuoc Huynh</dc:creator>
  <cp:lastModifiedBy>Tai Phuoc Huynh</cp:lastModifiedBy>
  <cp:revision>5</cp:revision>
  <dcterms:created xsi:type="dcterms:W3CDTF">2022-02-05T10:04:06Z</dcterms:created>
  <dcterms:modified xsi:type="dcterms:W3CDTF">2022-02-05T10:54:34Z</dcterms:modified>
</cp:coreProperties>
</file>