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1e79c7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1e79c7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212cf8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212cf8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1e79c75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1e79c75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1e79c75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1e79c75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e212cf8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e212cf8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1e79c7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1e79c7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1e79c75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1e79c75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1e79c7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1e79c7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e212cf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e212cf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e212cf8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e212cf8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e212cf8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e212cf8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e212cf8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e212cf8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1e79c7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1e79c7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212cf8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212cf8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Простота реализации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Меньший порядок роста при изменении количества многоугольников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Не требуется сортировка объектов сцены по глубине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1e79c75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1e79c75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e212cf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e212cf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1e79c75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1e79c75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e212cf8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e212cf8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1e79c7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1e79c7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646889" y="1855497"/>
            <a:ext cx="1973001" cy="1328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Город, погода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12700" y="974125"/>
            <a:ext cx="21912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Оберган Татьяна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ИУ7-55Б</a:t>
            </a:r>
            <a:br>
              <a:rPr lang="ru" dirty="0"/>
            </a:b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663107" y="3517725"/>
            <a:ext cx="3643893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Научный руководитель: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Романова Т.Н.</a:t>
            </a:r>
            <a:br>
              <a:rPr lang="ru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Туман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32475"/>
            <a:ext cx="534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создать эффект дымки или плотного тумана нужно знать удаленность от наблюдателя видимых пикселей.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Если пиксель дальше последнего видимого z интенсивность тумана будет равна 1, иначе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где k – интенсивность пикселя, 1-k – интенсивность тумана.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l="1910" t="-5740" r="-1910" b="5739"/>
          <a:stretch/>
        </p:blipFill>
        <p:spPr>
          <a:xfrm>
            <a:off x="5580075" y="1364650"/>
            <a:ext cx="3752400" cy="27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275" y="3009050"/>
            <a:ext cx="2701925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723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языка программирования и среды разработки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629875"/>
            <a:ext cx="8431500" cy="32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качестве языка программирования был выбран C#: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ознакомилась с этим языком во время занятий по компьютерной графике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ООП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была выбрана Visual Studio 2017: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бесплатна для студентов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удобства отладки и написания кода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создания графического интерфейса был использован Windows Forms.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00" y="938900"/>
            <a:ext cx="5048800" cy="406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и состав классов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5" y="691600"/>
            <a:ext cx="5535026" cy="37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400" y="427525"/>
            <a:ext cx="17240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863" y="2246275"/>
            <a:ext cx="33623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программы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604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Сцена - добавление зданий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Источник света - изменение положения источника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Направление ветра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Дождь - наложение эффекта дождя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Туман - наложение эффекта тумана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Поворот - поворот сцены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Режим - выбор вида изображения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00" y="380800"/>
            <a:ext cx="2736575" cy="4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78581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Тени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025" y="726025"/>
            <a:ext cx="6629950" cy="38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Дефекты 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4700" y="1809050"/>
            <a:ext cx="5256175" cy="30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72" y="1336650"/>
            <a:ext cx="4840050" cy="35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Погода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0" y="1232025"/>
            <a:ext cx="4991201" cy="28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625" y="2397150"/>
            <a:ext cx="4218275" cy="258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50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Параллельное нахождение теней с помощью функции Parallel.For показало увеличение времени работы в 2.5 раза.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1666536 тиков – обычное нахождение теней;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4169953 тиков – параллельное нахождение теней, с разбиением изображения;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7452667 тиков – параллельное нахождение теней.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99" y="1280675"/>
            <a:ext cx="4071052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 – реализовать построение трехмерной сцены и визуализацию погодных эффектов в городском ландшафте.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описание структуры трехмерной сцены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выбор и/или модифицирование существующих алгоритмов трехмерной графики, которые позволят визуализировать трехмерную сцену;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реализация данных алгоритмов для создания трехмерной сцены;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обеспечения, которое позволит отобразить трехмерную сцену и визуализировать погодные эффекты в городском ландшафте.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2067599" y="1918000"/>
            <a:ext cx="585497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647300" y="4006300"/>
            <a:ext cx="15975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Москва 2019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Формализация сцены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Плоскость земли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Здания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Источник света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Осадки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Ветер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Туман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алгоритмов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367700" cy="24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линий, построения теней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Обратная трассировка лучей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Робертса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Варнока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Z буфер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79475" y="2571750"/>
            <a:ext cx="41394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Методы закрашивания: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Простая закраска - один уровень интенсивности на грань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Закраска по Гуро - билинейная интерполяция интенсивностей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Закраска по Фонгу - билинейная интерполяция векторов нормалей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13" y="1147224"/>
            <a:ext cx="3864725" cy="13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33875"/>
            <a:ext cx="4551476" cy="11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407425" y="3142663"/>
            <a:ext cx="293650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4816825" y="3010913"/>
            <a:ext cx="293650" cy="24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метод освещения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15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простом методе освещения интенсивность рассчитывается по закону Ламберта: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 = I</a:t>
            </a:r>
            <a:r>
              <a:rPr lang="ru" baseline="-25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*cos(α), где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 – результирующая интенсивность света в точке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baseline="-250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– интенсивность источника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α – угол между нормалью к поверхности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      и вектором направления света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325" y="2520875"/>
            <a:ext cx="2419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Эффекты погоды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072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визуализации дождя: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Система частиц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Метод Кшитиза и Шри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 всех проанализированных мной алгоритмах туман всегда зависит от расстояния до объекта.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900" y="1309100"/>
            <a:ext cx="3009124" cy="225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75" y="2417750"/>
            <a:ext cx="28575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445325" y="2176538"/>
            <a:ext cx="293650" cy="24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80210"/>
            <a:ext cx="8520600" cy="1307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 dirty="0"/>
              <a:t>Общий алгоритм визуализации сцены</a:t>
            </a:r>
            <a:endParaRPr sz="41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1175" y="1582559"/>
            <a:ext cx="4595100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Получение информации о сцене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Выполнение преобразований и расчетов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 для наблюдателя и источника света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Поиск теней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Добавление эффектов погоды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454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1. 	Всем элементам буфера кадра присвоить фоновое значение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 	Инициализировать Z буфер минимальными значениями глубины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3. 	Выполнить растровую развертку каждого многоугольника сцены: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a.  Для каждого пикселя, связанного с многоугольником вычислить его       глубину z(x, 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b.   Сравнить глубину пискселя со значением, хранимым в Z буфере.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Если z(x, y) &gt; zбуф(x, y), то zбуф(x,y) =z(x,y), цвет(x, y) = цветПикселя.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4. 	Отобразить результат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осадков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06425" y="1073650"/>
            <a:ext cx="7683000" cy="3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1. Получение начальных данных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 Пока не получена команда прекращения осадков: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2.1 Обновление положения частиц по заданному закону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2.2 Инициализация новых частиц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2.3 Отображение частиц на дисплее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3. Пока система частиц не пуста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3.1 Обновление положения частиц по заданному закону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3.2 Отображение частиц на дисплее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585</Words>
  <Application>Microsoft Office PowerPoint</Application>
  <PresentationFormat>Экран (16:9)</PresentationFormat>
  <Paragraphs>99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Economica</vt:lpstr>
      <vt:lpstr>Times New Roman</vt:lpstr>
      <vt:lpstr>Open Sans</vt:lpstr>
      <vt:lpstr>Arial</vt:lpstr>
      <vt:lpstr>Luxe</vt:lpstr>
      <vt:lpstr>Город, погода</vt:lpstr>
      <vt:lpstr>Цель работы</vt:lpstr>
      <vt:lpstr>Формализация сцены</vt:lpstr>
      <vt:lpstr>Выбор алгоритмов</vt:lpstr>
      <vt:lpstr>Простой метод освещения</vt:lpstr>
      <vt:lpstr>Эффекты погоды</vt:lpstr>
      <vt:lpstr>Общий алгоритм визуализации сцены</vt:lpstr>
      <vt:lpstr>Алгоритм Z-буфера</vt:lpstr>
      <vt:lpstr>Генерация осадков</vt:lpstr>
      <vt:lpstr>Туман</vt:lpstr>
      <vt:lpstr>Выбор языка программирования и среды разработки</vt:lpstr>
      <vt:lpstr>Структура и состав классов</vt:lpstr>
      <vt:lpstr>Презентация PowerPoint</vt:lpstr>
      <vt:lpstr>Интерфейс программы</vt:lpstr>
      <vt:lpstr>Сцена</vt:lpstr>
      <vt:lpstr>Тени</vt:lpstr>
      <vt:lpstr>Дефекты </vt:lpstr>
      <vt:lpstr>Погода</vt:lpstr>
      <vt:lpstr>Эксперимент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Город, погода</dc:title>
  <cp:lastModifiedBy>Night O</cp:lastModifiedBy>
  <cp:revision>2</cp:revision>
  <dcterms:modified xsi:type="dcterms:W3CDTF">2019-12-07T10:29:43Z</dcterms:modified>
</cp:coreProperties>
</file>