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2ae1364a_0_3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2ae1364a_0_3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22ae1364a_0_3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22ae1364a_0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2ae1364a_0_3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22ae1364a_0_3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22ae1364a_0_3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22ae1364a_0_3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2ae1364a_0_3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2ae1364a_0_3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22ae1364a_0_3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22ae1364a_0_3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2ae1364a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2ae1364a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2ae1364a_0_3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2ae1364a_0_3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2ae1364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2ae1364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22ae1364a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22ae1364a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2ae1364a_0_2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2ae1364a_0_2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2ae1364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2ae1364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2ae1364a_0_2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2ae1364a_0_2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22ae1364a_0_3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22ae1364a_0_3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3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4"/>
          <p:cNvSpPr txBox="1"/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E4EEE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E4EEE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E4EEE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E4EEE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E4EEE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E4EEE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E4EEE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E4EEE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E4EEE4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960500" y="2892024"/>
            <a:ext cx="5223000" cy="35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Создание приложения, содержащего информацию о сети точек питания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960500" y="3201449"/>
            <a:ext cx="5223000" cy="3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Студентка ИУ7-65б Оберган Т.М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Научный руководитель Б.А. Мухамеджанов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Интерфейс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925" y="1147425"/>
            <a:ext cx="4429688" cy="3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49300" y="1147425"/>
            <a:ext cx="2387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Страница просмотра информации о конкретном блюде.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Интерфейс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49300" y="1147425"/>
            <a:ext cx="2387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Страница изменения прав доступа пользователей.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326" y="1147425"/>
            <a:ext cx="4228724" cy="31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Интерфейс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49300" y="1147425"/>
            <a:ext cx="2387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Страница авторизации.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499" y="1278375"/>
            <a:ext cx="5149877" cy="28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Интерфейс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49300" y="1147425"/>
            <a:ext cx="2387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Страница регистрации нового пользователя.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551" y="945351"/>
            <a:ext cx="3511100" cy="3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Заключение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678300" y="1404200"/>
            <a:ext cx="80202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Во вр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емя выполнения курсового проекта были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рассмотрены существующие виды СУБД,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описана структура базы данных и приложения.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разработано программное обеспечение, предоставляющее интерфейс к базе данных,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изучены возможности языка C# и библиотекой WindowsForms,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получен опыт работы с Microsoft SQL Server и Microsoft SQL Server Management Studio,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получены знания в области баз данных</a:t>
            </a:r>
            <a:r>
              <a:rPr lang="en" sz="1400"/>
              <a:t>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Спасибо за внимание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" name="Google Shape;195;p29"/>
          <p:cNvSpPr txBox="1"/>
          <p:nvPr>
            <p:ph idx="1" type="subTitle"/>
          </p:nvPr>
        </p:nvSpPr>
        <p:spPr>
          <a:xfrm>
            <a:off x="1928400" y="4284699"/>
            <a:ext cx="5223000" cy="3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Москва,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Цель работы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данной работы – реализовать приложение, которое поможет лучше ориентироваться в меню сети столовых и буфетов.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формализовать задание, определить необходимый функционал;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провести анализ СУБД; 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описать структуру базы данных, включая объекты, из которых она состоит;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спроектировать приложение для доступа к БД;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создать и заполнить БД;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реализовать интерфейс для доступа к БД;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разработать программное обеспечение, которое позволит пользователю получать и изменять информацию о существующих точках питания и их меню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Формализация данных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БД должна хранить информацию о: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Точке питания и ее меню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Блюдах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Пользователях и их избранном списке блюд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Питальня - название, тип, местоположение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Блюдо - название, тип, кол-во калорий, цена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Пользователь - логин, пароль, права доступа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Личный список избранных блюд - владелец списка, избранные блюда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Типы пользователей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каждого типа пользователя предусмотрен свой набор функций.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Неавторизованный - регистрация, авторизация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Гость - просмотр информации о питальнях и их меню, просмотр информации о блюде, где оно есть в наличии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Авторизованный - гость + редактирование личного списка избранных блюд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Модератор - авторизованный + изменение различной информации сети питалень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Администратор - модератор + </a:t>
            </a:r>
            <a:r>
              <a:rPr lang="en"/>
              <a:t>изменение</a:t>
            </a:r>
            <a:r>
              <a:rPr lang="en"/>
              <a:t> прав доступа пользователей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Диаграмма БД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1070800"/>
            <a:ext cx="58293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Выбор технологического стека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ЯП С#: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Совмещает несколько парадигм программирования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Имеет пакет для работы с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Microsoft SQL Server от Microsoft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 Visual Studio 2017: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Бесплатна в пользовании студентами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Множество удобств, которые облегчают процесс написания и отладки кода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UI - Windows Forms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СУБД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Oracle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PostgreSQL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Microsoft SQL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Пакет для работы с Microsoft SQL Server  - SqlClient.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500" y="504400"/>
            <a:ext cx="1955050" cy="19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550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574" y="2459450"/>
            <a:ext cx="2968975" cy="240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Интерфейс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49300" y="1147425"/>
            <a:ext cx="2387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Главная страница просмотра всех точек питания сети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225" y="1147425"/>
            <a:ext cx="57531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Интерфейс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49300" y="1147425"/>
            <a:ext cx="2387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Страница просмотра информации о выбранной точке питания.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375" y="1021651"/>
            <a:ext cx="4576324" cy="33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