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4"/>
  </p:sldMasterIdLst>
  <p:notesMasterIdLst>
    <p:notesMasterId r:id="rId25"/>
  </p:notesMasterIdLst>
  <p:sldIdLst>
    <p:sldId id="2147375495" r:id="rId5"/>
    <p:sldId id="5284" r:id="rId6"/>
    <p:sldId id="2147375596" r:id="rId7"/>
    <p:sldId id="2147375597" r:id="rId8"/>
    <p:sldId id="2147375514" r:id="rId9"/>
    <p:sldId id="2147375540" r:id="rId10"/>
    <p:sldId id="2147375584" r:id="rId11"/>
    <p:sldId id="2147375586" r:id="rId12"/>
    <p:sldId id="2147375598" r:id="rId13"/>
    <p:sldId id="2147375585" r:id="rId14"/>
    <p:sldId id="2147375594" r:id="rId15"/>
    <p:sldId id="2147375587" r:id="rId16"/>
    <p:sldId id="2147375590" r:id="rId17"/>
    <p:sldId id="2147375588" r:id="rId18"/>
    <p:sldId id="2147375589" r:id="rId19"/>
    <p:sldId id="2147375592" r:id="rId20"/>
    <p:sldId id="2147375599" r:id="rId21"/>
    <p:sldId id="2147375595" r:id="rId22"/>
    <p:sldId id="2147375583" r:id="rId23"/>
    <p:sldId id="2087" r:id="rId24"/>
  </p:sldIdLst>
  <p:sldSz cx="12192000" cy="6858000"/>
  <p:notesSz cx="6799263" cy="9929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926006-4E13-DB7E-F811-74808E29219B}" name="Agustín Castellanos Herrero" initials="ACH" userId="S::acastellanos@knowmadmood.com::34fe2d17-3680-43fe-9a53-4e036421c5d3" providerId="AD"/>
  <p188:author id="{7CA6B725-B3E5-5CB8-F922-56D97B91D417}" name="María del Carmen Amate Orta" initials="MdCAO" userId="S::mcamate@knowmadmood.com::e6e550ab-f3b5-4744-82b3-b5bfafd384a1" providerId="AD"/>
  <p188:author id="{579F26D0-3EDF-8E89-78DD-D79A78E1063F}" name="Pablo Leonardo Lasso Mercado" initials="PLLM" userId="S::pllasso@knowmadmood.com::c1378b91-7751-47ed-907b-6425c47a9ec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Carlos Sánchez-Pascuala Pacheco" initials="JCSP" lastIdx="1" clrIdx="0">
    <p:extLst>
      <p:ext uri="{19B8F6BF-5375-455C-9EA6-DF929625EA0E}">
        <p15:presenceInfo xmlns:p15="http://schemas.microsoft.com/office/powerpoint/2012/main" userId="S::jcsanchez.pascuala@atsistemas.com::21769777-6b01-4b11-b599-da87586698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D7D31"/>
    <a:srgbClr val="8C8C8C"/>
    <a:srgbClr val="F8D7CD"/>
    <a:srgbClr val="050A0D"/>
    <a:srgbClr val="05090C"/>
    <a:srgbClr val="060A0D"/>
    <a:srgbClr val="050E13"/>
    <a:srgbClr val="04090C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47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desplazar la página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A6D00BF-5406-432F-8FB9-521BCB4C4F76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741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E961C7-C669-4271-916C-5345A516730F}" type="slidenum">
              <a:rPr lang="es-E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3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02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718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733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959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930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4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397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971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32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E0A7A2-D535-4063-B67D-CF6C1F4DDEB1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051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E0A7A2-D535-4063-B67D-CF6C1F4DDEB1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44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E0A7A2-D535-4063-B67D-CF6C1F4DDEB1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10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88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15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12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695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24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7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3D1B8909-5395-DFB4-52DB-A2AF9465638D}"/>
              </a:ext>
            </a:extLst>
          </p:cNvPr>
          <p:cNvSpPr/>
          <p:nvPr userDrawn="1"/>
        </p:nvSpPr>
        <p:spPr>
          <a:xfrm>
            <a:off x="4635992" y="6493250"/>
            <a:ext cx="307030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200" i="1" spc="-1">
                <a:solidFill>
                  <a:srgbClr val="ED7D31"/>
                </a:solidFill>
                <a:latin typeface="IBM Plex Sans" panose="020B0503050203000203" pitchFamily="34" charset="0"/>
              </a:rPr>
              <a:t>Google Cloud Platform – </a:t>
            </a:r>
            <a:r>
              <a:rPr lang="es-ES" sz="1200" i="1" spc="-1">
                <a:solidFill>
                  <a:srgbClr val="ED7D31"/>
                </a:solidFill>
                <a:latin typeface="IBM Plex Sans" panose="020B0503050203000203" pitchFamily="34" charset="0"/>
              </a:rPr>
              <a:t>Acompañamiento</a:t>
            </a:r>
            <a:endParaRPr lang="es-ES" sz="1200" i="0" spc="-1">
              <a:solidFill>
                <a:srgbClr val="ED7D31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38DA40-3486-33B4-276A-CBCD8AE78FFA}"/>
              </a:ext>
            </a:extLst>
          </p:cNvPr>
          <p:cNvSpPr/>
          <p:nvPr userDrawn="1"/>
        </p:nvSpPr>
        <p:spPr>
          <a:xfrm>
            <a:off x="11285893" y="6491796"/>
            <a:ext cx="619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-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rPr>
              <a:t>P.</a:t>
            </a:r>
            <a:fld id="{85267D68-1C08-4DB2-A780-4BD847DE98B9}" type="slidenum">
              <a:rPr lang="es-ES" sz="1200" b="1" spc="-1" smtClean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rPr>
              <a:pPr/>
              <a:t>‹Nº›</a:t>
            </a:fld>
            <a:endParaRPr lang="es-ES" sz="1200" b="1" spc="-1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F241E6D-C089-6392-0328-2E364B19B9D7}"/>
              </a:ext>
            </a:extLst>
          </p:cNvPr>
          <p:cNvCxnSpPr/>
          <p:nvPr userDrawn="1"/>
        </p:nvCxnSpPr>
        <p:spPr>
          <a:xfrm>
            <a:off x="339365" y="6369675"/>
            <a:ext cx="11536689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D946A254-7367-E460-9B74-7B2A63DDD1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186" y="6509131"/>
            <a:ext cx="1500174" cy="2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2CE5BF5-712C-4537-23F8-227B8CDE98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02"/>
            <a:ext cx="12191999" cy="696760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57F9286-C19E-B523-BEC2-BFF0AAB5B09A}"/>
              </a:ext>
            </a:extLst>
          </p:cNvPr>
          <p:cNvSpPr/>
          <p:nvPr/>
        </p:nvSpPr>
        <p:spPr>
          <a:xfrm>
            <a:off x="0" y="-44604"/>
            <a:ext cx="12191999" cy="6967603"/>
          </a:xfrm>
          <a:prstGeom prst="rect">
            <a:avLst/>
          </a:prstGeom>
          <a:solidFill>
            <a:srgbClr val="ED7D0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152BAE7-114C-43D6-B539-1E3395D4ADC6}"/>
              </a:ext>
            </a:extLst>
          </p:cNvPr>
          <p:cNvSpPr/>
          <p:nvPr/>
        </p:nvSpPr>
        <p:spPr>
          <a:xfrm>
            <a:off x="422631" y="1965554"/>
            <a:ext cx="8054353" cy="8496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endParaRPr lang="es-ES" sz="4000" b="1" spc="-1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IBM Plex Sans" panose="020B0503050203000203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D2B9224-1342-8197-4239-92336FA17E12}"/>
              </a:ext>
            </a:extLst>
          </p:cNvPr>
          <p:cNvGrpSpPr/>
          <p:nvPr/>
        </p:nvGrpSpPr>
        <p:grpSpPr>
          <a:xfrm>
            <a:off x="325183" y="1744536"/>
            <a:ext cx="8895017" cy="3405290"/>
            <a:chOff x="325183" y="526328"/>
            <a:chExt cx="8146298" cy="3405290"/>
          </a:xfrm>
        </p:grpSpPr>
        <p:sp>
          <p:nvSpPr>
            <p:cNvPr id="15" name="CustomShape 2">
              <a:extLst>
                <a:ext uri="{FF2B5EF4-FFF2-40B4-BE49-F238E27FC236}">
                  <a16:creationId xmlns:a16="http://schemas.microsoft.com/office/drawing/2014/main" id="{46093787-C81A-403F-92D0-19FDDF36C868}"/>
                </a:ext>
              </a:extLst>
            </p:cNvPr>
            <p:cNvSpPr/>
            <p:nvPr/>
          </p:nvSpPr>
          <p:spPr>
            <a:xfrm>
              <a:off x="369748" y="526328"/>
              <a:ext cx="8101733" cy="7980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s-ES" sz="6000" b="1" spc="-1" dirty="0">
                  <a:solidFill>
                    <a:schemeClr val="bg1"/>
                  </a:solidFill>
                  <a:latin typeface="IBM Plex Sans" panose="020B0503050203000203" pitchFamily="34" charset="0"/>
                  <a:cs typeface="Calibri"/>
                </a:rPr>
                <a:t>Google Cloud Platform</a:t>
              </a:r>
            </a:p>
            <a:p>
              <a:pPr>
                <a:lnSpc>
                  <a:spcPct val="90000"/>
                </a:lnSpc>
              </a:pPr>
              <a:r>
                <a:rPr lang="es-ES" sz="4400" b="1" spc="-1" dirty="0">
                  <a:solidFill>
                    <a:schemeClr val="bg1"/>
                  </a:solidFill>
                  <a:latin typeface="Calibri"/>
                </a:rPr>
                <a:t>Acompañamiento</a:t>
              </a:r>
            </a:p>
          </p:txBody>
        </p:sp>
        <p:sp>
          <p:nvSpPr>
            <p:cNvPr id="16" name="CustomShape 5">
              <a:extLst>
                <a:ext uri="{FF2B5EF4-FFF2-40B4-BE49-F238E27FC236}">
                  <a16:creationId xmlns:a16="http://schemas.microsoft.com/office/drawing/2014/main" id="{B017EE7F-737D-4BC8-83F3-F0563F7AB4CF}"/>
                </a:ext>
              </a:extLst>
            </p:cNvPr>
            <p:cNvSpPr/>
            <p:nvPr/>
          </p:nvSpPr>
          <p:spPr>
            <a:xfrm>
              <a:off x="387461" y="3350938"/>
              <a:ext cx="5685091" cy="58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s-ES" sz="2400" spc="-1" dirty="0">
                  <a:solidFill>
                    <a:schemeClr val="bg1"/>
                  </a:solidFill>
                  <a:latin typeface="IBM Plex Sans" panose="020B0503050203000203" pitchFamily="34" charset="0"/>
                  <a:ea typeface="DejaVu Sans"/>
                </a:rPr>
                <a:t>Febrero </a:t>
              </a:r>
              <a:r>
                <a:rPr lang="es-ES" sz="2400" b="0" strike="noStrike" spc="-1" dirty="0">
                  <a:solidFill>
                    <a:schemeClr val="bg1"/>
                  </a:solidFill>
                  <a:latin typeface="IBM Plex Sans" panose="020B0503050203000203" pitchFamily="34" charset="0"/>
                  <a:ea typeface="DejaVu Sans"/>
                </a:rPr>
                <a:t>2024</a:t>
              </a:r>
              <a:endParaRPr lang="es-ES" sz="2400" spc="-1" dirty="0">
                <a:solidFill>
                  <a:schemeClr val="bg1"/>
                </a:solidFill>
                <a:latin typeface="IBM Plex Sans" panose="020B0503050203000203" pitchFamily="34" charset="0"/>
                <a:ea typeface="DejaVu Sans"/>
              </a:endParaRPr>
            </a:p>
          </p:txBody>
        </p:sp>
        <p:sp>
          <p:nvSpPr>
            <p:cNvPr id="19" name="CustomShape 3">
              <a:extLst>
                <a:ext uri="{FF2B5EF4-FFF2-40B4-BE49-F238E27FC236}">
                  <a16:creationId xmlns:a16="http://schemas.microsoft.com/office/drawing/2014/main" id="{2D768ECB-7C1B-4D85-BC1F-89F811839CBA}"/>
                </a:ext>
              </a:extLst>
            </p:cNvPr>
            <p:cNvSpPr/>
            <p:nvPr/>
          </p:nvSpPr>
          <p:spPr>
            <a:xfrm>
              <a:off x="325183" y="2515740"/>
              <a:ext cx="5685092" cy="58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s-ES" sz="3200" b="0" strike="noStrike" spc="-1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GCP – </a:t>
              </a:r>
              <a:r>
                <a:rPr lang="es-ES" sz="3200" spc="-1" dirty="0" err="1">
                  <a:solidFill>
                    <a:schemeClr val="bg1"/>
                  </a:solidFill>
                  <a:latin typeface="IBM Plex Sans" panose="020B0503050203000203" pitchFamily="34" charset="0"/>
                </a:rPr>
                <a:t>DataProc</a:t>
              </a:r>
              <a:endParaRPr lang="es-ES" sz="3200" b="0" strike="noStrike" spc="-1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4D0A238A-7B5D-A342-9432-32B2BEFC3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3705" y="267463"/>
            <a:ext cx="2205070" cy="529217"/>
          </a:xfrm>
          <a:prstGeom prst="rect">
            <a:avLst/>
          </a:prstGeom>
        </p:spPr>
      </p:pic>
      <p:pic>
        <p:nvPicPr>
          <p:cNvPr id="10" name="Imagen 9" descr="Un dibujo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6120E44F-8924-AC9B-8AE2-E15F82934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" y="259381"/>
            <a:ext cx="2698796" cy="5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4E3F55-3E36-8A9A-5A38-DA50F01A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90" y="480647"/>
            <a:ext cx="10286935" cy="56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Step-by-Step Guide to building an ETL Pipeline from RDBMS Sources to  Google BigQuery using Spark on Dataproc | by Shiv Saxena | Jan, 2024 |  Medium">
            <a:extLst>
              <a:ext uri="{FF2B5EF4-FFF2-40B4-BE49-F238E27FC236}">
                <a16:creationId xmlns:a16="http://schemas.microsoft.com/office/drawing/2014/main" id="{DEAE3F51-73F9-EBBB-1991-7E4306EA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3588"/>
            <a:ext cx="12192000" cy="53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34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C0FAD184-2055-2478-9446-324C09EDE653}"/>
              </a:ext>
            </a:extLst>
          </p:cNvPr>
          <p:cNvSpPr/>
          <p:nvPr/>
        </p:nvSpPr>
        <p:spPr>
          <a:xfrm>
            <a:off x="1057653" y="201116"/>
            <a:ext cx="9422778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DataFrame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vs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Dataset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vs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RDDs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882E4E-6785-4857-5ED8-87481BE1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466975"/>
            <a:ext cx="9439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5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C0FAD184-2055-2478-9446-324C09EDE653}"/>
              </a:ext>
            </a:extLst>
          </p:cNvPr>
          <p:cNvSpPr/>
          <p:nvPr/>
        </p:nvSpPr>
        <p:spPr>
          <a:xfrm>
            <a:off x="1057653" y="201116"/>
            <a:ext cx="9422778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Transformation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vs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Accions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pic>
        <p:nvPicPr>
          <p:cNvPr id="4098" name="Picture 2" descr="6 recommendations for optimizing a Spark job | by Simon Grah | Towards Data  Science">
            <a:extLst>
              <a:ext uri="{FF2B5EF4-FFF2-40B4-BE49-F238E27FC236}">
                <a16:creationId xmlns:a16="http://schemas.microsoft.com/office/drawing/2014/main" id="{209CEFB5-741A-DE1E-8D5B-2AF0B4F3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1230923"/>
            <a:ext cx="9859108" cy="46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09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C0FAD184-2055-2478-9446-324C09EDE653}"/>
              </a:ext>
            </a:extLst>
          </p:cNvPr>
          <p:cNvSpPr/>
          <p:nvPr/>
        </p:nvSpPr>
        <p:spPr>
          <a:xfrm>
            <a:off x="1057653" y="201116"/>
            <a:ext cx="9422778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Lazy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Computation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C6A101-4041-D1F7-ABB3-6320CDC1B3CE}"/>
              </a:ext>
            </a:extLst>
          </p:cNvPr>
          <p:cNvSpPr txBox="1"/>
          <p:nvPr/>
        </p:nvSpPr>
        <p:spPr>
          <a:xfrm>
            <a:off x="492371" y="1568110"/>
            <a:ext cx="108321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1400" dirty="0"/>
          </a:p>
          <a:p>
            <a:endParaRPr lang="es-ES" sz="1400" dirty="0"/>
          </a:p>
          <a:p>
            <a:r>
              <a:rPr lang="es-ES" b="1" dirty="0">
                <a:solidFill>
                  <a:srgbClr val="99CCFF"/>
                </a:solidFill>
              </a:rPr>
              <a:t>1. </a:t>
            </a:r>
            <a:r>
              <a:rPr lang="es-ES" b="1" dirty="0" err="1">
                <a:solidFill>
                  <a:srgbClr val="99CCFF"/>
                </a:solidFill>
              </a:rPr>
              <a:t>Planning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b="1" dirty="0">
                <a:solidFill>
                  <a:srgbClr val="99CCFF"/>
                </a:solidFill>
                <a:sym typeface="Wingdings" panose="05000000000000000000" pitchFamily="2" charset="2"/>
              </a:rPr>
              <a:t> 	</a:t>
            </a:r>
            <a:r>
              <a:rPr lang="es-ES" sz="1400" dirty="0"/>
              <a:t>Cuando se llama a una transformación, </a:t>
            </a:r>
            <a:r>
              <a:rPr lang="es-ES" sz="1400" dirty="0" err="1"/>
              <a:t>Spark</a:t>
            </a:r>
            <a:r>
              <a:rPr lang="es-ES" sz="1400" dirty="0"/>
              <a:t> construye un plan de ejecución en forma de un </a:t>
            </a:r>
            <a:r>
              <a:rPr lang="es-ES" sz="1400" b="1" dirty="0"/>
              <a:t>DAG</a:t>
            </a:r>
            <a:r>
              <a:rPr lang="es-ES" sz="1400" dirty="0"/>
              <a:t>.</a:t>
            </a:r>
          </a:p>
          <a:p>
            <a:r>
              <a:rPr lang="es-ES" sz="1400" dirty="0"/>
              <a:t>	          	Este plan contiene todas las transformaciones que se deben aplicar al conjunto de datos.</a:t>
            </a:r>
          </a:p>
          <a:p>
            <a:r>
              <a:rPr lang="es-ES" sz="1400" dirty="0"/>
              <a:t>	      	No se ejecuta ninguna operación en este momento, </a:t>
            </a:r>
            <a:r>
              <a:rPr lang="es-ES" sz="1400" b="1" dirty="0"/>
              <a:t>solo se construye el plan</a:t>
            </a:r>
            <a:r>
              <a:rPr lang="es-ES" sz="1400" dirty="0"/>
              <a:t>.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b="1" dirty="0">
                <a:solidFill>
                  <a:srgbClr val="99CCFF"/>
                </a:solidFill>
              </a:rPr>
              <a:t>2. </a:t>
            </a:r>
            <a:r>
              <a:rPr lang="es-ES" b="1" dirty="0" err="1">
                <a:solidFill>
                  <a:srgbClr val="99CCFF"/>
                </a:solidFill>
              </a:rPr>
              <a:t>Optimization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b="1" dirty="0">
                <a:solidFill>
                  <a:srgbClr val="99CCFF"/>
                </a:solidFill>
                <a:sym typeface="Wingdings" panose="05000000000000000000" pitchFamily="2" charset="2"/>
              </a:rPr>
              <a:t> </a:t>
            </a:r>
            <a:r>
              <a:rPr lang="es-ES" sz="1400" dirty="0"/>
              <a:t>El plan DAG se somete a optimizaciones. </a:t>
            </a:r>
            <a:r>
              <a:rPr lang="es-ES" sz="1400" dirty="0" err="1"/>
              <a:t>Spark</a:t>
            </a:r>
            <a:r>
              <a:rPr lang="es-ES" sz="1400" dirty="0"/>
              <a:t> utiliza el optimizador </a:t>
            </a:r>
            <a:r>
              <a:rPr lang="es-ES" sz="1400" b="1" dirty="0" err="1"/>
              <a:t>Catalyst</a:t>
            </a:r>
            <a:r>
              <a:rPr lang="es-ES" sz="1400" dirty="0"/>
              <a:t> para aplicar reglas </a:t>
            </a:r>
          </a:p>
          <a:p>
            <a:r>
              <a:rPr lang="es-ES" sz="1400" dirty="0"/>
              <a:t>	             	   de optimización y </a:t>
            </a:r>
            <a:r>
              <a:rPr lang="es-ES" sz="1400" b="1" dirty="0"/>
              <a:t>reorganizar las operaciones </a:t>
            </a:r>
            <a:r>
              <a:rPr lang="es-ES" sz="1400" dirty="0"/>
              <a:t>para mejorar la eficiencia:</a:t>
            </a:r>
          </a:p>
          <a:p>
            <a:r>
              <a:rPr lang="es-ES" sz="1400" dirty="0"/>
              <a:t> 			</a:t>
            </a:r>
            <a:r>
              <a:rPr lang="es-ES" sz="1400" dirty="0">
                <a:sym typeface="Wingdings" panose="05000000000000000000" pitchFamily="2" charset="2"/>
              </a:rPr>
              <a:t> F</a:t>
            </a:r>
            <a:r>
              <a:rPr lang="es-ES" sz="1400" dirty="0"/>
              <a:t>usión de operaciones</a:t>
            </a:r>
          </a:p>
          <a:p>
            <a:r>
              <a:rPr lang="es-ES" sz="1400" dirty="0"/>
              <a:t>			</a:t>
            </a:r>
            <a:r>
              <a:rPr lang="es-ES" sz="1400" dirty="0">
                <a:sym typeface="Wingdings" panose="05000000000000000000" pitchFamily="2" charset="2"/>
              </a:rPr>
              <a:t></a:t>
            </a:r>
            <a:r>
              <a:rPr lang="es-ES" sz="1400" dirty="0"/>
              <a:t> Eliminación de columnas no utilizadas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b="1" dirty="0">
                <a:solidFill>
                  <a:srgbClr val="99CCFF"/>
                </a:solidFill>
              </a:rPr>
              <a:t>3. </a:t>
            </a:r>
            <a:r>
              <a:rPr lang="es-ES" b="1" dirty="0" err="1">
                <a:solidFill>
                  <a:srgbClr val="99CCFF"/>
                </a:solidFill>
              </a:rPr>
              <a:t>Execution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b="1" dirty="0">
                <a:solidFill>
                  <a:srgbClr val="99CCFF"/>
                </a:solidFill>
                <a:sym typeface="Wingdings" panose="05000000000000000000" pitchFamily="2" charset="2"/>
              </a:rPr>
              <a:t>    </a:t>
            </a:r>
            <a:r>
              <a:rPr lang="es-ES" sz="1400" dirty="0"/>
              <a:t>Cuando se llama a una acción, el plan DAG se traduce en un conjunto de tareas ejecutables </a:t>
            </a:r>
          </a:p>
          <a:p>
            <a:r>
              <a:rPr lang="es-ES" sz="1400" dirty="0"/>
              <a:t>	        	 que se distribuyen a través del clúster </a:t>
            </a:r>
            <a:r>
              <a:rPr lang="es-ES" sz="1400" dirty="0" err="1"/>
              <a:t>Spark</a:t>
            </a:r>
            <a:r>
              <a:rPr lang="es-ES" sz="1400" dirty="0"/>
              <a:t>. Las tareas son ejecutadas en los nodos del clúster,</a:t>
            </a:r>
          </a:p>
          <a:p>
            <a:r>
              <a:rPr lang="es-ES" sz="1400" dirty="0"/>
              <a:t>	        	  y los resultados son devueltos al programa.</a:t>
            </a:r>
          </a:p>
        </p:txBody>
      </p:sp>
    </p:spTree>
    <p:extLst>
      <p:ext uri="{BB962C8B-B14F-4D97-AF65-F5344CB8AC3E}">
        <p14:creationId xmlns:p14="http://schemas.microsoft.com/office/powerpoint/2010/main" val="375263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C0FAD184-2055-2478-9446-324C09EDE653}"/>
              </a:ext>
            </a:extLst>
          </p:cNvPr>
          <p:cNvSpPr/>
          <p:nvPr/>
        </p:nvSpPr>
        <p:spPr>
          <a:xfrm>
            <a:off x="1057653" y="201116"/>
            <a:ext cx="9422778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Cache &amp;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Persist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79A3BE-1508-CA56-B46C-512AB8A3D7CC}"/>
              </a:ext>
            </a:extLst>
          </p:cNvPr>
          <p:cNvSpPr txBox="1"/>
          <p:nvPr/>
        </p:nvSpPr>
        <p:spPr>
          <a:xfrm>
            <a:off x="1057653" y="153980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CCFF"/>
                </a:solidFill>
              </a:rPr>
              <a:t>DISK_ONLY</a:t>
            </a: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>
                <a:solidFill>
                  <a:srgbClr val="99CCFF"/>
                </a:solidFill>
              </a:rPr>
              <a:t>DISK_ONLY_2</a:t>
            </a: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>
                <a:solidFill>
                  <a:srgbClr val="99CCFF"/>
                </a:solidFill>
              </a:rPr>
              <a:t>DISK_ONLY_3</a:t>
            </a: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>
                <a:solidFill>
                  <a:srgbClr val="99CCFF"/>
                </a:solidFill>
              </a:rPr>
              <a:t>MEMORY_AND_DISK</a:t>
            </a: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>
                <a:solidFill>
                  <a:srgbClr val="99CCFF"/>
                </a:solidFill>
              </a:rPr>
              <a:t>MEMORY_AND_DISK_2</a:t>
            </a: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>
                <a:solidFill>
                  <a:srgbClr val="99CCFF"/>
                </a:solidFill>
              </a:rPr>
              <a:t>MEMORY_AND_DISK_DESER</a:t>
            </a: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>
                <a:solidFill>
                  <a:srgbClr val="99CCFF"/>
                </a:solidFill>
              </a:rPr>
              <a:t>MEMORY_ONLY</a:t>
            </a: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>
                <a:solidFill>
                  <a:srgbClr val="99CCFF"/>
                </a:solidFill>
              </a:rPr>
              <a:t>MEMORY_ONLY_2</a:t>
            </a:r>
          </a:p>
        </p:txBody>
      </p:sp>
    </p:spTree>
    <p:extLst>
      <p:ext uri="{BB962C8B-B14F-4D97-AF65-F5344CB8AC3E}">
        <p14:creationId xmlns:p14="http://schemas.microsoft.com/office/powerpoint/2010/main" val="367836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A72BDCFB-2CA4-875B-BFDF-97EA9E156346}"/>
              </a:ext>
            </a:extLst>
          </p:cNvPr>
          <p:cNvSpPr/>
          <p:nvPr/>
        </p:nvSpPr>
        <p:spPr>
          <a:xfrm>
            <a:off x="1057653" y="201116"/>
            <a:ext cx="618720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Auto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scaling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policies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372EBE-ED78-7F18-5DFB-1ED16319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52" y="1230923"/>
            <a:ext cx="4534255" cy="48758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285B44F-4C59-7EE1-B800-88393E9B063F}"/>
              </a:ext>
            </a:extLst>
          </p:cNvPr>
          <p:cNvSpPr txBox="1"/>
          <p:nvPr/>
        </p:nvSpPr>
        <p:spPr>
          <a:xfrm>
            <a:off x="6248399" y="1230924"/>
            <a:ext cx="565052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99CCFF"/>
                </a:solidFill>
              </a:rPr>
              <a:t>yarnConfig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b="1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sz="1400" dirty="0"/>
              <a:t>Configuración específica para el algoritmo de escalado YARN.</a:t>
            </a:r>
          </a:p>
          <a:p>
            <a:endParaRPr lang="es-ES" dirty="0"/>
          </a:p>
          <a:p>
            <a:r>
              <a:rPr lang="es-ES" b="1" dirty="0" err="1">
                <a:solidFill>
                  <a:srgbClr val="99CCFF"/>
                </a:solidFill>
              </a:rPr>
              <a:t>scaleUpFactor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b="1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sz="1600" dirty="0"/>
              <a:t>Factor de escala para la adición de instancias (0.1 significa agregar el 10% de instancias)</a:t>
            </a:r>
          </a:p>
          <a:p>
            <a:endParaRPr lang="es-ES" sz="1600" dirty="0"/>
          </a:p>
          <a:p>
            <a:r>
              <a:rPr lang="es-ES" b="1" dirty="0" err="1">
                <a:solidFill>
                  <a:srgbClr val="99CCFF"/>
                </a:solidFill>
              </a:rPr>
              <a:t>scaleDownFactor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b="1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sz="1600" dirty="0"/>
              <a:t>Factor de escala para la eliminación de instancias (0.9 significa eliminar el 90% de instancias)</a:t>
            </a:r>
          </a:p>
          <a:p>
            <a:endParaRPr lang="es-ES" sz="1600" dirty="0"/>
          </a:p>
          <a:p>
            <a:r>
              <a:rPr lang="es-ES" b="1" dirty="0" err="1">
                <a:solidFill>
                  <a:srgbClr val="99CCFF"/>
                </a:solidFill>
              </a:rPr>
              <a:t>scaleUpMinWorkerFraction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b="1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sz="1600" dirty="0"/>
              <a:t>Fracción mínima de instancias que se deben agregar en cada escalada hacia arriba</a:t>
            </a:r>
          </a:p>
          <a:p>
            <a:endParaRPr lang="es-ES" sz="1600" dirty="0"/>
          </a:p>
          <a:p>
            <a:r>
              <a:rPr lang="es-ES" b="1" dirty="0" err="1">
                <a:solidFill>
                  <a:srgbClr val="99CCFF"/>
                </a:solidFill>
              </a:rPr>
              <a:t>scaleDownMinWorkerFraction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b="1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99CCFF"/>
                </a:solidFill>
              </a:rPr>
              <a:t> </a:t>
            </a:r>
            <a:r>
              <a:rPr lang="es-ES" sz="1600" dirty="0"/>
              <a:t>Fracción mínima de instancias que se deben eliminar en cada escalada hacia abajo.</a:t>
            </a:r>
          </a:p>
        </p:txBody>
      </p:sp>
    </p:spTree>
    <p:extLst>
      <p:ext uri="{BB962C8B-B14F-4D97-AF65-F5344CB8AC3E}">
        <p14:creationId xmlns:p14="http://schemas.microsoft.com/office/powerpoint/2010/main" val="223515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A72BDCFB-2CA4-875B-BFDF-97EA9E156346}"/>
              </a:ext>
            </a:extLst>
          </p:cNvPr>
          <p:cNvSpPr/>
          <p:nvPr/>
        </p:nvSpPr>
        <p:spPr>
          <a:xfrm>
            <a:off x="1057653" y="201116"/>
            <a:ext cx="618720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PySpark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vs SQL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8060FAA-4321-4EFA-3768-9C258B821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48516"/>
              </p:ext>
            </p:extLst>
          </p:nvPr>
        </p:nvGraphicFramePr>
        <p:xfrm>
          <a:off x="93785" y="1047911"/>
          <a:ext cx="11992708" cy="49354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96354">
                  <a:extLst>
                    <a:ext uri="{9D8B030D-6E8A-4147-A177-3AD203B41FA5}">
                      <a16:colId xmlns:a16="http://schemas.microsoft.com/office/drawing/2014/main" val="1005982840"/>
                    </a:ext>
                  </a:extLst>
                </a:gridCol>
                <a:gridCol w="5996354">
                  <a:extLst>
                    <a:ext uri="{9D8B030D-6E8A-4147-A177-3AD203B41FA5}">
                      <a16:colId xmlns:a16="http://schemas.microsoft.com/office/drawing/2014/main" val="1263825658"/>
                    </a:ext>
                  </a:extLst>
                </a:gridCol>
              </a:tblGrid>
              <a:tr h="37058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PySpark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58981"/>
                  </a:ext>
                </a:extLst>
              </a:tr>
              <a:tr h="592355">
                <a:tc>
                  <a:txBody>
                    <a:bodyPr/>
                    <a:lstStyle/>
                    <a:p>
                      <a:r>
                        <a:rPr lang="en-US" sz="1400" dirty="0"/>
                        <a:t>SELECT columna1, columna2 FROM </a:t>
                      </a:r>
                      <a:r>
                        <a:rPr lang="en-US" sz="1400" dirty="0" err="1"/>
                        <a:t>tabla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df.select</a:t>
                      </a:r>
                      <a:r>
                        <a:rPr lang="es-ES" sz="1400" dirty="0"/>
                        <a:t>("columna1", "columna2")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78583"/>
                  </a:ext>
                </a:extLst>
              </a:tr>
              <a:tr h="810591">
                <a:tc>
                  <a:txBody>
                    <a:bodyPr/>
                    <a:lstStyle/>
                    <a:p>
                      <a:r>
                        <a:rPr lang="en-US" sz="1400" dirty="0"/>
                        <a:t>SELECT * FROM </a:t>
                      </a:r>
                      <a:r>
                        <a:rPr lang="en-US" sz="1400" dirty="0" err="1"/>
                        <a:t>tabla</a:t>
                      </a:r>
                      <a:r>
                        <a:rPr lang="en-US" sz="1400" dirty="0"/>
                        <a:t> WHERE </a:t>
                      </a:r>
                      <a:r>
                        <a:rPr lang="en-US" sz="1400" dirty="0" err="1"/>
                        <a:t>columna</a:t>
                      </a:r>
                      <a:r>
                        <a:rPr lang="en-US" sz="1400" dirty="0"/>
                        <a:t> &gt; 10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df.filter</a:t>
                      </a:r>
                      <a:r>
                        <a:rPr lang="es-ES" sz="1400" dirty="0"/>
                        <a:t>(</a:t>
                      </a:r>
                      <a:r>
                        <a:rPr lang="es-ES" sz="1400" dirty="0" err="1"/>
                        <a:t>df</a:t>
                      </a:r>
                      <a:r>
                        <a:rPr lang="es-ES" sz="1400" dirty="0"/>
                        <a:t>["columna"] &gt; 10)</a:t>
                      </a:r>
                    </a:p>
                    <a:p>
                      <a:r>
                        <a:rPr lang="es-ES" sz="1400" dirty="0" err="1"/>
                        <a:t>df.filter</a:t>
                      </a:r>
                      <a:r>
                        <a:rPr lang="es-ES" sz="1400" dirty="0"/>
                        <a:t>("columna &gt; 10")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17462"/>
                  </a:ext>
                </a:extLst>
              </a:tr>
              <a:tr h="592355"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columna</a:t>
                      </a:r>
                      <a:r>
                        <a:rPr lang="en-US" sz="1400" dirty="0"/>
                        <a:t>, COUNT(*) FROM </a:t>
                      </a:r>
                      <a:r>
                        <a:rPr lang="en-US" sz="1400" dirty="0" err="1"/>
                        <a:t>tabla</a:t>
                      </a:r>
                      <a:r>
                        <a:rPr lang="en-US" sz="1400" dirty="0"/>
                        <a:t> GROUP BY </a:t>
                      </a:r>
                      <a:r>
                        <a:rPr lang="en-US" sz="1400" dirty="0" err="1"/>
                        <a:t>columna</a:t>
                      </a:r>
                      <a:endParaRPr lang="en-US" sz="1400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df.groupBy</a:t>
                      </a:r>
                      <a:r>
                        <a:rPr lang="en-US" sz="1400" dirty="0"/>
                        <a:t>("</a:t>
                      </a:r>
                      <a:r>
                        <a:rPr lang="en-US" sz="1400" dirty="0" err="1"/>
                        <a:t>columna</a:t>
                      </a:r>
                      <a:r>
                        <a:rPr lang="en-US" sz="1400" dirty="0"/>
                        <a:t>").</a:t>
                      </a:r>
                      <a:r>
                        <a:rPr lang="en-US" sz="1400" dirty="0" err="1"/>
                        <a:t>agg</a:t>
                      </a:r>
                      <a:r>
                        <a:rPr lang="en-US" sz="1400" dirty="0"/>
                        <a:t>({"*": "count"})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94563"/>
                  </a:ext>
                </a:extLst>
              </a:tr>
              <a:tr h="314927">
                <a:tc>
                  <a:txBody>
                    <a:bodyPr/>
                    <a:lstStyle/>
                    <a:p>
                      <a:r>
                        <a:rPr lang="es-ES" sz="1400" dirty="0"/>
                        <a:t>SELECT * FROM tabla1 JOIN tabla2 ON tabla1.id = tabla2.id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df1.join(df2, df1["id"] == df2["id"])</a:t>
                      </a:r>
                    </a:p>
                    <a:p>
                      <a:r>
                        <a:rPr lang="es-ES" sz="1400" dirty="0"/>
                        <a:t>df1.join(df2, "id")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1650"/>
                  </a:ext>
                </a:extLst>
              </a:tr>
              <a:tr h="810591"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columna</a:t>
                      </a:r>
                      <a:r>
                        <a:rPr lang="en-US" sz="1400" dirty="0"/>
                        <a:t>, AVG(</a:t>
                      </a:r>
                      <a:r>
                        <a:rPr lang="en-US" sz="1400" dirty="0" err="1"/>
                        <a:t>otra_columna</a:t>
                      </a:r>
                      <a:r>
                        <a:rPr lang="en-US" sz="1400" dirty="0"/>
                        <a:t>) FROM </a:t>
                      </a:r>
                      <a:r>
                        <a:rPr lang="en-US" sz="1400" dirty="0" err="1"/>
                        <a:t>tabla</a:t>
                      </a:r>
                      <a:r>
                        <a:rPr lang="en-US" sz="1400" dirty="0"/>
                        <a:t> GROUP BY </a:t>
                      </a:r>
                      <a:r>
                        <a:rPr lang="en-US" sz="1400" dirty="0" err="1"/>
                        <a:t>columna</a:t>
                      </a:r>
                      <a:endParaRPr lang="en-US" sz="1400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from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pyspark.sql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import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functions</a:t>
                      </a:r>
                      <a:r>
                        <a:rPr lang="es-ES" sz="1400" dirty="0"/>
                        <a:t> as F</a:t>
                      </a:r>
                    </a:p>
                    <a:p>
                      <a:r>
                        <a:rPr lang="es-ES" sz="1400" dirty="0" err="1"/>
                        <a:t>df.groupBy</a:t>
                      </a:r>
                      <a:r>
                        <a:rPr lang="es-ES" sz="1400" dirty="0"/>
                        <a:t>("columna").</a:t>
                      </a:r>
                      <a:r>
                        <a:rPr lang="es-ES" sz="1400" dirty="0" err="1"/>
                        <a:t>agg</a:t>
                      </a:r>
                      <a:r>
                        <a:rPr lang="es-ES" sz="1400" dirty="0"/>
                        <a:t>(</a:t>
                      </a:r>
                      <a:r>
                        <a:rPr lang="es-ES" sz="1400" dirty="0" err="1"/>
                        <a:t>F.avg</a:t>
                      </a:r>
                      <a:r>
                        <a:rPr lang="es-ES" sz="1400" dirty="0"/>
                        <a:t>("</a:t>
                      </a:r>
                      <a:r>
                        <a:rPr lang="es-ES" sz="1400" dirty="0" err="1"/>
                        <a:t>otra_columna</a:t>
                      </a:r>
                      <a:r>
                        <a:rPr lang="es-ES" sz="1400" dirty="0"/>
                        <a:t>"))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63262"/>
                  </a:ext>
                </a:extLst>
              </a:tr>
              <a:tr h="966474"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columna</a:t>
                      </a:r>
                      <a:r>
                        <a:rPr lang="en-US" sz="1400" dirty="0"/>
                        <a:t>, ROW_NUMBER() OVER (PARTITION BY </a:t>
                      </a:r>
                      <a:r>
                        <a:rPr lang="en-US" sz="1400" dirty="0" err="1"/>
                        <a:t>columna</a:t>
                      </a:r>
                      <a:r>
                        <a:rPr lang="en-US" sz="1400" dirty="0"/>
                        <a:t> ORDER BY </a:t>
                      </a:r>
                      <a:r>
                        <a:rPr lang="en-US" sz="1400" dirty="0" err="1"/>
                        <a:t>otra_columna</a:t>
                      </a:r>
                      <a:r>
                        <a:rPr lang="en-US" sz="1400" dirty="0"/>
                        <a:t>) as </a:t>
                      </a:r>
                      <a:r>
                        <a:rPr lang="en-US" sz="1400" dirty="0" err="1"/>
                        <a:t>row_num</a:t>
                      </a:r>
                      <a:r>
                        <a:rPr lang="en-US" sz="1400" dirty="0"/>
                        <a:t> FROM </a:t>
                      </a:r>
                      <a:r>
                        <a:rPr lang="en-US" sz="1400" dirty="0" err="1"/>
                        <a:t>tabla</a:t>
                      </a:r>
                      <a:endParaRPr lang="en-US" sz="1400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pyspark.sql.window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import Window</a:t>
                      </a:r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window_spec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partitionBy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("columna").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orderBy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otra_columna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 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df.withColumn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row_num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F.row_number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window_spec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7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C0FAD184-2055-2478-9446-324C09EDE653}"/>
              </a:ext>
            </a:extLst>
          </p:cNvPr>
          <p:cNvSpPr/>
          <p:nvPr/>
        </p:nvSpPr>
        <p:spPr>
          <a:xfrm>
            <a:off x="1057653" y="201116"/>
            <a:ext cx="9422778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Sum 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79A3BE-1508-CA56-B46C-512AB8A3D7CC}"/>
              </a:ext>
            </a:extLst>
          </p:cNvPr>
          <p:cNvSpPr txBox="1"/>
          <p:nvPr/>
        </p:nvSpPr>
        <p:spPr>
          <a:xfrm>
            <a:off x="1057653" y="1539804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99CCFF"/>
                </a:solidFill>
              </a:rPr>
              <a:t>Repartition</a:t>
            </a:r>
            <a:endParaRPr lang="es-ES" b="1" dirty="0">
              <a:solidFill>
                <a:srgbClr val="99CCFF"/>
              </a:solidFill>
            </a:endParaRP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 err="1">
                <a:solidFill>
                  <a:srgbClr val="99CCFF"/>
                </a:solidFill>
              </a:rPr>
              <a:t>Udfs</a:t>
            </a:r>
            <a:endParaRPr lang="es-ES" b="1" dirty="0">
              <a:solidFill>
                <a:srgbClr val="99CCFF"/>
              </a:solidFill>
            </a:endParaRP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 err="1">
                <a:solidFill>
                  <a:srgbClr val="99CCFF"/>
                </a:solidFill>
              </a:rPr>
              <a:t>Explain</a:t>
            </a:r>
            <a:endParaRPr lang="es-ES" b="1" dirty="0">
              <a:solidFill>
                <a:srgbClr val="99CCFF"/>
              </a:solidFill>
            </a:endParaRP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 err="1">
                <a:solidFill>
                  <a:srgbClr val="99CCFF"/>
                </a:solidFill>
              </a:rPr>
              <a:t>Broadcasting</a:t>
            </a:r>
            <a:endParaRPr lang="es-ES" b="1" dirty="0">
              <a:solidFill>
                <a:srgbClr val="99CCFF"/>
              </a:solidFill>
            </a:endParaRP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 err="1">
                <a:solidFill>
                  <a:srgbClr val="99CCFF"/>
                </a:solidFill>
              </a:rPr>
              <a:t>Spark</a:t>
            </a:r>
            <a:r>
              <a:rPr lang="es-ES" b="1" dirty="0">
                <a:solidFill>
                  <a:srgbClr val="99CCFF"/>
                </a:solidFill>
              </a:rPr>
              <a:t> </a:t>
            </a:r>
            <a:r>
              <a:rPr lang="es-ES" b="1" dirty="0" err="1">
                <a:solidFill>
                  <a:srgbClr val="99CCFF"/>
                </a:solidFill>
              </a:rPr>
              <a:t>config</a:t>
            </a:r>
            <a:endParaRPr lang="es-ES" b="1" dirty="0">
              <a:solidFill>
                <a:srgbClr val="99CCFF"/>
              </a:solidFill>
            </a:endParaRP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>
                <a:solidFill>
                  <a:srgbClr val="99CCFF"/>
                </a:solidFill>
              </a:rPr>
              <a:t>Parque / </a:t>
            </a:r>
            <a:r>
              <a:rPr lang="es-ES" b="1" dirty="0" err="1">
                <a:solidFill>
                  <a:srgbClr val="99CCFF"/>
                </a:solidFill>
              </a:rPr>
              <a:t>Avro</a:t>
            </a:r>
            <a:endParaRPr lang="es-ES" b="1" dirty="0">
              <a:solidFill>
                <a:srgbClr val="99CCFF"/>
              </a:solidFill>
            </a:endParaRP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 err="1">
                <a:solidFill>
                  <a:srgbClr val="99CCFF"/>
                </a:solidFill>
              </a:rPr>
              <a:t>PySpark</a:t>
            </a:r>
            <a:r>
              <a:rPr lang="es-ES" b="1" dirty="0">
                <a:solidFill>
                  <a:srgbClr val="99CCFF"/>
                </a:solidFill>
              </a:rPr>
              <a:t> API</a:t>
            </a:r>
          </a:p>
          <a:p>
            <a:endParaRPr lang="es-ES" b="1" dirty="0">
              <a:solidFill>
                <a:srgbClr val="99CCFF"/>
              </a:solidFill>
            </a:endParaRPr>
          </a:p>
          <a:p>
            <a:r>
              <a:rPr lang="es-ES" b="1" dirty="0">
                <a:solidFill>
                  <a:srgbClr val="99CCFF"/>
                </a:solidFill>
              </a:rPr>
              <a:t>SQL API</a:t>
            </a:r>
          </a:p>
          <a:p>
            <a:endParaRPr lang="es-ES" b="1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5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01A8A62-C896-7322-A63F-910008452AFD}"/>
              </a:ext>
            </a:extLst>
          </p:cNvPr>
          <p:cNvSpPr/>
          <p:nvPr/>
        </p:nvSpPr>
        <p:spPr>
          <a:xfrm>
            <a:off x="3566389" y="2399193"/>
            <a:ext cx="887717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latin typeface="IBM Plex Sans" panose="020B0503050203000203" pitchFamily="34" charset="0"/>
                <a:ea typeface="DejaVu Sans"/>
              </a:rPr>
              <a:t>Hora de practicar</a:t>
            </a:r>
          </a:p>
        </p:txBody>
      </p:sp>
    </p:spTree>
    <p:extLst>
      <p:ext uri="{BB962C8B-B14F-4D97-AF65-F5344CB8AC3E}">
        <p14:creationId xmlns:p14="http://schemas.microsoft.com/office/powerpoint/2010/main" val="28777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A510251F-8E98-4ED7-ADEB-D7310E716157}"/>
              </a:ext>
            </a:extLst>
          </p:cNvPr>
          <p:cNvSpPr/>
          <p:nvPr/>
        </p:nvSpPr>
        <p:spPr>
          <a:xfrm>
            <a:off x="1057653" y="201116"/>
            <a:ext cx="2618607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AGENDA</a:t>
            </a:r>
          </a:p>
        </p:txBody>
      </p:sp>
      <p:grpSp>
        <p:nvGrpSpPr>
          <p:cNvPr id="15" name="Gráfico 9">
            <a:extLst>
              <a:ext uri="{FF2B5EF4-FFF2-40B4-BE49-F238E27FC236}">
                <a16:creationId xmlns:a16="http://schemas.microsoft.com/office/drawing/2014/main" id="{7AA30DFA-7941-D4D9-7172-64306DAAEDB5}"/>
              </a:ext>
            </a:extLst>
          </p:cNvPr>
          <p:cNvGrpSpPr/>
          <p:nvPr/>
        </p:nvGrpSpPr>
        <p:grpSpPr>
          <a:xfrm flipH="1">
            <a:off x="6644333" y="1232853"/>
            <a:ext cx="2926424" cy="4838265"/>
            <a:chOff x="6023602" y="1275157"/>
            <a:chExt cx="2603358" cy="4838265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7F2B332-8C4B-ABAF-F600-73E1E1C30114}"/>
                </a:ext>
              </a:extLst>
            </p:cNvPr>
            <p:cNvSpPr/>
            <p:nvPr/>
          </p:nvSpPr>
          <p:spPr>
            <a:xfrm>
              <a:off x="6324173" y="1716159"/>
              <a:ext cx="75996" cy="370134"/>
            </a:xfrm>
            <a:custGeom>
              <a:avLst/>
              <a:gdLst>
                <a:gd name="connsiteX0" fmla="*/ 47034 w 75996"/>
                <a:gd name="connsiteY0" fmla="*/ 369770 h 370134"/>
                <a:gd name="connsiteX1" fmla="*/ 5387 w 75996"/>
                <a:gd name="connsiteY1" fmla="*/ 216106 h 370134"/>
                <a:gd name="connsiteX2" fmla="*/ 14629 w 75996"/>
                <a:gd name="connsiteY2" fmla="*/ 58191 h 370134"/>
                <a:gd name="connsiteX3" fmla="*/ 47151 w 75996"/>
                <a:gd name="connsiteY3" fmla="*/ 5 h 370134"/>
                <a:gd name="connsiteX4" fmla="*/ 42237 w 75996"/>
                <a:gd name="connsiteY4" fmla="*/ 53089 h 370134"/>
                <a:gd name="connsiteX5" fmla="*/ 74877 w 75996"/>
                <a:gd name="connsiteY5" fmla="*/ 212219 h 370134"/>
                <a:gd name="connsiteX6" fmla="*/ 47034 w 75996"/>
                <a:gd name="connsiteY6" fmla="*/ 370135 h 37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96" h="370134">
                  <a:moveTo>
                    <a:pt x="47034" y="369770"/>
                  </a:moveTo>
                  <a:cubicBezTo>
                    <a:pt x="28893" y="319893"/>
                    <a:pt x="14957" y="268486"/>
                    <a:pt x="5387" y="216106"/>
                  </a:cubicBezTo>
                  <a:cubicBezTo>
                    <a:pt x="-4158" y="163484"/>
                    <a:pt x="-982" y="109222"/>
                    <a:pt x="14629" y="58191"/>
                  </a:cubicBezTo>
                  <a:cubicBezTo>
                    <a:pt x="17202" y="50660"/>
                    <a:pt x="39430" y="-602"/>
                    <a:pt x="47151" y="5"/>
                  </a:cubicBezTo>
                  <a:cubicBezTo>
                    <a:pt x="52649" y="5"/>
                    <a:pt x="39313" y="48595"/>
                    <a:pt x="42237" y="53089"/>
                  </a:cubicBezTo>
                  <a:cubicBezTo>
                    <a:pt x="68416" y="101460"/>
                    <a:pt x="79800" y="156961"/>
                    <a:pt x="74877" y="212219"/>
                  </a:cubicBezTo>
                  <a:cubicBezTo>
                    <a:pt x="71251" y="265765"/>
                    <a:pt x="61914" y="318727"/>
                    <a:pt x="47034" y="370135"/>
                  </a:cubicBezTo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EC379473-986E-5E47-7DD1-12F32A501A9A}"/>
                </a:ext>
              </a:extLst>
            </p:cNvPr>
            <p:cNvSpPr/>
            <p:nvPr/>
          </p:nvSpPr>
          <p:spPr>
            <a:xfrm>
              <a:off x="6361876" y="1630769"/>
              <a:ext cx="433137" cy="816665"/>
            </a:xfrm>
            <a:custGeom>
              <a:avLst/>
              <a:gdLst>
                <a:gd name="connsiteX0" fmla="*/ 191714 w 433137"/>
                <a:gd name="connsiteY0" fmla="*/ 0 h 816665"/>
                <a:gd name="connsiteX1" fmla="*/ 203413 w 433137"/>
                <a:gd name="connsiteY1" fmla="*/ 0 h 816665"/>
                <a:gd name="connsiteX2" fmla="*/ 425688 w 433137"/>
                <a:gd name="connsiteY2" fmla="*/ 227641 h 816665"/>
                <a:gd name="connsiteX3" fmla="*/ 432239 w 433137"/>
                <a:gd name="connsiteY3" fmla="*/ 533268 h 816665"/>
                <a:gd name="connsiteX4" fmla="*/ 302384 w 433137"/>
                <a:gd name="connsiteY4" fmla="*/ 676849 h 816665"/>
                <a:gd name="connsiteX5" fmla="*/ 310105 w 433137"/>
                <a:gd name="connsiteY5" fmla="*/ 812171 h 816665"/>
                <a:gd name="connsiteX6" fmla="*/ 179898 w 433137"/>
                <a:gd name="connsiteY6" fmla="*/ 816665 h 816665"/>
                <a:gd name="connsiteX7" fmla="*/ 30623 w 433137"/>
                <a:gd name="connsiteY7" fmla="*/ 774150 h 816665"/>
                <a:gd name="connsiteX8" fmla="*/ 440 w 433137"/>
                <a:gd name="connsiteY8" fmla="*/ 251814 h 816665"/>
                <a:gd name="connsiteX9" fmla="*/ 191714 w 433137"/>
                <a:gd name="connsiteY9" fmla="*/ 0 h 8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3137" h="816665">
                  <a:moveTo>
                    <a:pt x="191714" y="0"/>
                  </a:moveTo>
                  <a:lnTo>
                    <a:pt x="203413" y="0"/>
                  </a:lnTo>
                  <a:cubicBezTo>
                    <a:pt x="323329" y="4106"/>
                    <a:pt x="420084" y="103192"/>
                    <a:pt x="425688" y="227641"/>
                  </a:cubicBezTo>
                  <a:cubicBezTo>
                    <a:pt x="430835" y="343405"/>
                    <a:pt x="435047" y="471317"/>
                    <a:pt x="432239" y="533268"/>
                  </a:cubicBezTo>
                  <a:cubicBezTo>
                    <a:pt x="426507" y="661301"/>
                    <a:pt x="302384" y="676849"/>
                    <a:pt x="302384" y="676849"/>
                  </a:cubicBezTo>
                  <a:cubicBezTo>
                    <a:pt x="302384" y="676849"/>
                    <a:pt x="310105" y="812171"/>
                    <a:pt x="310105" y="812171"/>
                  </a:cubicBezTo>
                  <a:lnTo>
                    <a:pt x="179898" y="816665"/>
                  </a:lnTo>
                  <a:lnTo>
                    <a:pt x="30623" y="774150"/>
                  </a:lnTo>
                  <a:lnTo>
                    <a:pt x="440" y="251814"/>
                  </a:lnTo>
                  <a:cubicBezTo>
                    <a:pt x="-6228" y="118437"/>
                    <a:pt x="63145" y="3280"/>
                    <a:pt x="191714" y="0"/>
                  </a:cubicBez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B45A581-500A-514C-46FD-DE490AC782EE}"/>
                </a:ext>
              </a:extLst>
            </p:cNvPr>
            <p:cNvSpPr/>
            <p:nvPr/>
          </p:nvSpPr>
          <p:spPr>
            <a:xfrm>
              <a:off x="6505157" y="2253077"/>
              <a:ext cx="161208" cy="95594"/>
            </a:xfrm>
            <a:custGeom>
              <a:avLst/>
              <a:gdLst>
                <a:gd name="connsiteX0" fmla="*/ 159102 w 161208"/>
                <a:gd name="connsiteY0" fmla="*/ 55027 h 95594"/>
                <a:gd name="connsiteX1" fmla="*/ 0 w 161208"/>
                <a:gd name="connsiteY1" fmla="*/ 0 h 95594"/>
                <a:gd name="connsiteX2" fmla="*/ 161208 w 161208"/>
                <a:gd name="connsiteY2" fmla="*/ 95235 h 9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08" h="95594">
                  <a:moveTo>
                    <a:pt x="159102" y="55027"/>
                  </a:moveTo>
                  <a:cubicBezTo>
                    <a:pt x="102098" y="52829"/>
                    <a:pt x="46891" y="33733"/>
                    <a:pt x="0" y="0"/>
                  </a:cubicBezTo>
                  <a:cubicBezTo>
                    <a:pt x="0" y="0"/>
                    <a:pt x="37670" y="102402"/>
                    <a:pt x="161208" y="95235"/>
                  </a:cubicBezTo>
                  <a:close/>
                </a:path>
              </a:pathLst>
            </a:custGeom>
            <a:solidFill>
              <a:srgbClr val="FF9A6C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E8F17AA-8338-3894-1EDC-BA6ADB922A3F}"/>
                </a:ext>
              </a:extLst>
            </p:cNvPr>
            <p:cNvSpPr/>
            <p:nvPr/>
          </p:nvSpPr>
          <p:spPr>
            <a:xfrm>
              <a:off x="6713628" y="1949014"/>
              <a:ext cx="35213" cy="35136"/>
            </a:xfrm>
            <a:custGeom>
              <a:avLst/>
              <a:gdLst>
                <a:gd name="connsiteX0" fmla="*/ 35213 w 35213"/>
                <a:gd name="connsiteY0" fmla="*/ 17264 h 35136"/>
                <a:gd name="connsiteX1" fmla="*/ 17548 w 35213"/>
                <a:gd name="connsiteY1" fmla="*/ 35121 h 35136"/>
                <a:gd name="connsiteX2" fmla="*/ 13 w 35213"/>
                <a:gd name="connsiteY2" fmla="*/ 18370 h 35136"/>
                <a:gd name="connsiteX3" fmla="*/ 0 w 35213"/>
                <a:gd name="connsiteY3" fmla="*/ 17872 h 35136"/>
                <a:gd name="connsiteX4" fmla="*/ 17548 w 35213"/>
                <a:gd name="connsiteY4" fmla="*/ 15 h 35136"/>
                <a:gd name="connsiteX5" fmla="*/ 35201 w 35213"/>
                <a:gd name="connsiteY5" fmla="*/ 16876 h 35136"/>
                <a:gd name="connsiteX6" fmla="*/ 35213 w 35213"/>
                <a:gd name="connsiteY6" fmla="*/ 17264 h 3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13" h="35136">
                  <a:moveTo>
                    <a:pt x="35213" y="17264"/>
                  </a:moveTo>
                  <a:cubicBezTo>
                    <a:pt x="34956" y="27201"/>
                    <a:pt x="27129" y="35121"/>
                    <a:pt x="17548" y="35121"/>
                  </a:cubicBezTo>
                  <a:cubicBezTo>
                    <a:pt x="8248" y="35522"/>
                    <a:pt x="401" y="28027"/>
                    <a:pt x="13" y="18370"/>
                  </a:cubicBezTo>
                  <a:cubicBezTo>
                    <a:pt x="7" y="18212"/>
                    <a:pt x="2" y="18042"/>
                    <a:pt x="0" y="17872"/>
                  </a:cubicBezTo>
                  <a:cubicBezTo>
                    <a:pt x="253" y="7984"/>
                    <a:pt x="8014" y="76"/>
                    <a:pt x="17548" y="15"/>
                  </a:cubicBezTo>
                  <a:cubicBezTo>
                    <a:pt x="26907" y="-386"/>
                    <a:pt x="34815" y="7158"/>
                    <a:pt x="35201" y="16876"/>
                  </a:cubicBezTo>
                  <a:cubicBezTo>
                    <a:pt x="35201" y="17009"/>
                    <a:pt x="35213" y="17131"/>
                    <a:pt x="35213" y="17264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97AE61B-1276-7B0D-6AFB-1E4E74BBA852}"/>
                </a:ext>
              </a:extLst>
            </p:cNvPr>
            <p:cNvSpPr/>
            <p:nvPr/>
          </p:nvSpPr>
          <p:spPr>
            <a:xfrm>
              <a:off x="6689589" y="1894077"/>
              <a:ext cx="70114" cy="20898"/>
            </a:xfrm>
            <a:custGeom>
              <a:avLst/>
              <a:gdLst>
                <a:gd name="connsiteX0" fmla="*/ 69781 w 70114"/>
                <a:gd name="connsiteY0" fmla="*/ 20576 h 20898"/>
                <a:gd name="connsiteX1" fmla="*/ 35621 w 70114"/>
                <a:gd name="connsiteY1" fmla="*/ 11465 h 20898"/>
                <a:gd name="connsiteX2" fmla="*/ 525 w 70114"/>
                <a:gd name="connsiteY2" fmla="*/ 17660 h 20898"/>
                <a:gd name="connsiteX3" fmla="*/ 8129 w 70114"/>
                <a:gd name="connsiteY3" fmla="*/ 8064 h 20898"/>
                <a:gd name="connsiteX4" fmla="*/ 36323 w 70114"/>
                <a:gd name="connsiteY4" fmla="*/ 47 h 20898"/>
                <a:gd name="connsiteX5" fmla="*/ 63581 w 70114"/>
                <a:gd name="connsiteY5" fmla="*/ 10250 h 20898"/>
                <a:gd name="connsiteX6" fmla="*/ 69781 w 70114"/>
                <a:gd name="connsiteY6" fmla="*/ 20576 h 2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14" h="20898">
                  <a:moveTo>
                    <a:pt x="69781" y="20576"/>
                  </a:moveTo>
                  <a:cubicBezTo>
                    <a:pt x="67558" y="22884"/>
                    <a:pt x="54573" y="12073"/>
                    <a:pt x="35621" y="11465"/>
                  </a:cubicBezTo>
                  <a:cubicBezTo>
                    <a:pt x="16669" y="10858"/>
                    <a:pt x="2397" y="20211"/>
                    <a:pt x="525" y="17660"/>
                  </a:cubicBezTo>
                  <a:cubicBezTo>
                    <a:pt x="-1347" y="15109"/>
                    <a:pt x="1929" y="12437"/>
                    <a:pt x="8129" y="8064"/>
                  </a:cubicBezTo>
                  <a:cubicBezTo>
                    <a:pt x="16491" y="2403"/>
                    <a:pt x="26350" y="-403"/>
                    <a:pt x="36323" y="47"/>
                  </a:cubicBezTo>
                  <a:cubicBezTo>
                    <a:pt x="46220" y="363"/>
                    <a:pt x="55766" y="3946"/>
                    <a:pt x="63581" y="10250"/>
                  </a:cubicBezTo>
                  <a:cubicBezTo>
                    <a:pt x="69079" y="15109"/>
                    <a:pt x="70951" y="19482"/>
                    <a:pt x="69781" y="20576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0B311E62-B902-9732-7DE9-AE32311E55D6}"/>
                </a:ext>
              </a:extLst>
            </p:cNvPr>
            <p:cNvSpPr/>
            <p:nvPr/>
          </p:nvSpPr>
          <p:spPr>
            <a:xfrm>
              <a:off x="6543178" y="1953751"/>
              <a:ext cx="35213" cy="35136"/>
            </a:xfrm>
            <a:custGeom>
              <a:avLst/>
              <a:gdLst>
                <a:gd name="connsiteX0" fmla="*/ 35213 w 35213"/>
                <a:gd name="connsiteY0" fmla="*/ 17264 h 35136"/>
                <a:gd name="connsiteX1" fmla="*/ 17548 w 35213"/>
                <a:gd name="connsiteY1" fmla="*/ 35121 h 35136"/>
                <a:gd name="connsiteX2" fmla="*/ 12 w 35213"/>
                <a:gd name="connsiteY2" fmla="*/ 18382 h 35136"/>
                <a:gd name="connsiteX3" fmla="*/ 0 w 35213"/>
                <a:gd name="connsiteY3" fmla="*/ 17993 h 35136"/>
                <a:gd name="connsiteX4" fmla="*/ 17548 w 35213"/>
                <a:gd name="connsiteY4" fmla="*/ 15 h 35136"/>
                <a:gd name="connsiteX5" fmla="*/ 35201 w 35213"/>
                <a:gd name="connsiteY5" fmla="*/ 16876 h 35136"/>
                <a:gd name="connsiteX6" fmla="*/ 35213 w 35213"/>
                <a:gd name="connsiteY6" fmla="*/ 17264 h 3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13" h="35136">
                  <a:moveTo>
                    <a:pt x="35213" y="17264"/>
                  </a:moveTo>
                  <a:cubicBezTo>
                    <a:pt x="34900" y="27177"/>
                    <a:pt x="27100" y="35060"/>
                    <a:pt x="17548" y="35121"/>
                  </a:cubicBezTo>
                  <a:cubicBezTo>
                    <a:pt x="8252" y="35522"/>
                    <a:pt x="401" y="28027"/>
                    <a:pt x="12" y="18382"/>
                  </a:cubicBezTo>
                  <a:cubicBezTo>
                    <a:pt x="6" y="18248"/>
                    <a:pt x="2" y="18127"/>
                    <a:pt x="0" y="17993"/>
                  </a:cubicBezTo>
                  <a:cubicBezTo>
                    <a:pt x="189" y="8057"/>
                    <a:pt x="7973" y="76"/>
                    <a:pt x="17548" y="15"/>
                  </a:cubicBezTo>
                  <a:cubicBezTo>
                    <a:pt x="26908" y="-386"/>
                    <a:pt x="34812" y="7158"/>
                    <a:pt x="35201" y="16876"/>
                  </a:cubicBezTo>
                  <a:cubicBezTo>
                    <a:pt x="35207" y="17009"/>
                    <a:pt x="35211" y="17131"/>
                    <a:pt x="35213" y="17264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2D979EDD-4504-D65C-A682-7F778A8936E2}"/>
                </a:ext>
              </a:extLst>
            </p:cNvPr>
            <p:cNvSpPr/>
            <p:nvPr/>
          </p:nvSpPr>
          <p:spPr>
            <a:xfrm>
              <a:off x="6503462" y="1891773"/>
              <a:ext cx="70178" cy="20893"/>
            </a:xfrm>
            <a:custGeom>
              <a:avLst/>
              <a:gdLst>
                <a:gd name="connsiteX0" fmla="*/ 69898 w 70178"/>
                <a:gd name="connsiteY0" fmla="*/ 20571 h 20893"/>
                <a:gd name="connsiteX1" fmla="*/ 35621 w 70178"/>
                <a:gd name="connsiteY1" fmla="*/ 11461 h 20893"/>
                <a:gd name="connsiteX2" fmla="*/ 525 w 70178"/>
                <a:gd name="connsiteY2" fmla="*/ 17656 h 20893"/>
                <a:gd name="connsiteX3" fmla="*/ 8129 w 70178"/>
                <a:gd name="connsiteY3" fmla="*/ 8059 h 20893"/>
                <a:gd name="connsiteX4" fmla="*/ 36440 w 70178"/>
                <a:gd name="connsiteY4" fmla="*/ 42 h 20893"/>
                <a:gd name="connsiteX5" fmla="*/ 63581 w 70178"/>
                <a:gd name="connsiteY5" fmla="*/ 10246 h 20893"/>
                <a:gd name="connsiteX6" fmla="*/ 69898 w 70178"/>
                <a:gd name="connsiteY6" fmla="*/ 20571 h 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78" h="20893">
                  <a:moveTo>
                    <a:pt x="69898" y="20571"/>
                  </a:moveTo>
                  <a:cubicBezTo>
                    <a:pt x="67558" y="22879"/>
                    <a:pt x="54573" y="12068"/>
                    <a:pt x="35621" y="11461"/>
                  </a:cubicBezTo>
                  <a:cubicBezTo>
                    <a:pt x="16669" y="10853"/>
                    <a:pt x="2396" y="20207"/>
                    <a:pt x="525" y="17656"/>
                  </a:cubicBezTo>
                  <a:cubicBezTo>
                    <a:pt x="-1347" y="15105"/>
                    <a:pt x="1929" y="12432"/>
                    <a:pt x="8129" y="8059"/>
                  </a:cubicBezTo>
                  <a:cubicBezTo>
                    <a:pt x="16544" y="2423"/>
                    <a:pt x="26433" y="-383"/>
                    <a:pt x="36440" y="42"/>
                  </a:cubicBezTo>
                  <a:cubicBezTo>
                    <a:pt x="46296" y="394"/>
                    <a:pt x="55795" y="3966"/>
                    <a:pt x="63581" y="10246"/>
                  </a:cubicBezTo>
                  <a:cubicBezTo>
                    <a:pt x="69079" y="15348"/>
                    <a:pt x="70951" y="19721"/>
                    <a:pt x="69898" y="20571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D2150707-F18D-8BF8-02A3-82E299E6EB63}"/>
                </a:ext>
              </a:extLst>
            </p:cNvPr>
            <p:cNvSpPr/>
            <p:nvPr/>
          </p:nvSpPr>
          <p:spPr>
            <a:xfrm>
              <a:off x="6632893" y="1901889"/>
              <a:ext cx="52045" cy="166050"/>
            </a:xfrm>
            <a:custGeom>
              <a:avLst/>
              <a:gdLst>
                <a:gd name="connsiteX0" fmla="*/ 3523 w 52045"/>
                <a:gd name="connsiteY0" fmla="*/ 164362 h 166050"/>
                <a:gd name="connsiteX1" fmla="*/ 34408 w 52045"/>
                <a:gd name="connsiteY1" fmla="*/ 159746 h 166050"/>
                <a:gd name="connsiteX2" fmla="*/ 44820 w 52045"/>
                <a:gd name="connsiteY2" fmla="*/ 155130 h 166050"/>
                <a:gd name="connsiteX3" fmla="*/ 42129 w 52045"/>
                <a:gd name="connsiteY3" fmla="*/ 140189 h 166050"/>
                <a:gd name="connsiteX4" fmla="*/ 29027 w 52045"/>
                <a:gd name="connsiteY4" fmla="*/ 101318 h 166050"/>
                <a:gd name="connsiteX5" fmla="*/ 248 w 52045"/>
                <a:gd name="connsiteY5" fmla="*/ 9 h 166050"/>
                <a:gd name="connsiteX6" fmla="*/ 36865 w 52045"/>
                <a:gd name="connsiteY6" fmla="*/ 98645 h 166050"/>
                <a:gd name="connsiteX7" fmla="*/ 49265 w 52045"/>
                <a:gd name="connsiteY7" fmla="*/ 137638 h 166050"/>
                <a:gd name="connsiteX8" fmla="*/ 51137 w 52045"/>
                <a:gd name="connsiteY8" fmla="*/ 157560 h 166050"/>
                <a:gd name="connsiteX9" fmla="*/ 42948 w 52045"/>
                <a:gd name="connsiteY9" fmla="*/ 164605 h 166050"/>
                <a:gd name="connsiteX10" fmla="*/ 34642 w 52045"/>
                <a:gd name="connsiteY10" fmla="*/ 165456 h 166050"/>
                <a:gd name="connsiteX11" fmla="*/ 3523 w 52045"/>
                <a:gd name="connsiteY11" fmla="*/ 164362 h 16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45" h="166050">
                  <a:moveTo>
                    <a:pt x="3523" y="164362"/>
                  </a:moveTo>
                  <a:cubicBezTo>
                    <a:pt x="13591" y="161483"/>
                    <a:pt x="23968" y="159941"/>
                    <a:pt x="34408" y="159746"/>
                  </a:cubicBezTo>
                  <a:cubicBezTo>
                    <a:pt x="39321" y="159746"/>
                    <a:pt x="44001" y="158532"/>
                    <a:pt x="44820" y="155130"/>
                  </a:cubicBezTo>
                  <a:cubicBezTo>
                    <a:pt x="45414" y="149980"/>
                    <a:pt x="44475" y="144769"/>
                    <a:pt x="42129" y="140189"/>
                  </a:cubicBezTo>
                  <a:cubicBezTo>
                    <a:pt x="38035" y="128042"/>
                    <a:pt x="33589" y="114923"/>
                    <a:pt x="29027" y="101318"/>
                  </a:cubicBezTo>
                  <a:cubicBezTo>
                    <a:pt x="11011" y="46047"/>
                    <a:pt x="-1975" y="738"/>
                    <a:pt x="248" y="9"/>
                  </a:cubicBezTo>
                  <a:cubicBezTo>
                    <a:pt x="2470" y="-720"/>
                    <a:pt x="18732" y="43496"/>
                    <a:pt x="36865" y="98645"/>
                  </a:cubicBezTo>
                  <a:cubicBezTo>
                    <a:pt x="41193" y="112250"/>
                    <a:pt x="45405" y="125248"/>
                    <a:pt x="49265" y="137638"/>
                  </a:cubicBezTo>
                  <a:cubicBezTo>
                    <a:pt x="52154" y="143833"/>
                    <a:pt x="52817" y="150903"/>
                    <a:pt x="51137" y="157560"/>
                  </a:cubicBezTo>
                  <a:cubicBezTo>
                    <a:pt x="49653" y="161131"/>
                    <a:pt x="46607" y="163755"/>
                    <a:pt x="42948" y="164605"/>
                  </a:cubicBezTo>
                  <a:cubicBezTo>
                    <a:pt x="40229" y="165273"/>
                    <a:pt x="37434" y="165565"/>
                    <a:pt x="34642" y="165456"/>
                  </a:cubicBezTo>
                  <a:cubicBezTo>
                    <a:pt x="24269" y="166525"/>
                    <a:pt x="13804" y="166148"/>
                    <a:pt x="3523" y="164362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23EDF154-FCB6-63B0-ECFF-6CC198B191F9}"/>
                </a:ext>
              </a:extLst>
            </p:cNvPr>
            <p:cNvSpPr/>
            <p:nvPr/>
          </p:nvSpPr>
          <p:spPr>
            <a:xfrm>
              <a:off x="6494377" y="1829142"/>
              <a:ext cx="87184" cy="24419"/>
            </a:xfrm>
            <a:custGeom>
              <a:avLst/>
              <a:gdLst>
                <a:gd name="connsiteX0" fmla="*/ 86822 w 87184"/>
                <a:gd name="connsiteY0" fmla="*/ 22465 h 24419"/>
                <a:gd name="connsiteX1" fmla="*/ 43420 w 87184"/>
                <a:gd name="connsiteY1" fmla="*/ 20157 h 24419"/>
                <a:gd name="connsiteX2" fmla="*/ 135 w 87184"/>
                <a:gd name="connsiteY2" fmla="*/ 16513 h 24419"/>
                <a:gd name="connsiteX3" fmla="*/ 11131 w 87184"/>
                <a:gd name="connsiteY3" fmla="*/ 5824 h 24419"/>
                <a:gd name="connsiteX4" fmla="*/ 44707 w 87184"/>
                <a:gd name="connsiteY4" fmla="*/ 236 h 24419"/>
                <a:gd name="connsiteX5" fmla="*/ 77229 w 87184"/>
                <a:gd name="connsiteY5" fmla="*/ 10439 h 24419"/>
                <a:gd name="connsiteX6" fmla="*/ 86822 w 87184"/>
                <a:gd name="connsiteY6" fmla="*/ 22465 h 2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184" h="24419">
                  <a:moveTo>
                    <a:pt x="86822" y="22465"/>
                  </a:moveTo>
                  <a:cubicBezTo>
                    <a:pt x="84014" y="27446"/>
                    <a:pt x="65764" y="21493"/>
                    <a:pt x="43420" y="20157"/>
                  </a:cubicBezTo>
                  <a:cubicBezTo>
                    <a:pt x="21075" y="18821"/>
                    <a:pt x="2240" y="21858"/>
                    <a:pt x="135" y="16513"/>
                  </a:cubicBezTo>
                  <a:cubicBezTo>
                    <a:pt x="-801" y="14084"/>
                    <a:pt x="3176" y="9711"/>
                    <a:pt x="11131" y="5824"/>
                  </a:cubicBezTo>
                  <a:cubicBezTo>
                    <a:pt x="21733" y="1207"/>
                    <a:pt x="33245" y="-712"/>
                    <a:pt x="44707" y="236"/>
                  </a:cubicBezTo>
                  <a:cubicBezTo>
                    <a:pt x="56168" y="940"/>
                    <a:pt x="67309" y="4439"/>
                    <a:pt x="77229" y="10439"/>
                  </a:cubicBezTo>
                  <a:cubicBezTo>
                    <a:pt x="85067" y="14812"/>
                    <a:pt x="88343" y="19671"/>
                    <a:pt x="86822" y="22465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CD99A4C9-6C62-2ED5-F4CD-BC0CA643E030}"/>
                </a:ext>
              </a:extLst>
            </p:cNvPr>
            <p:cNvSpPr/>
            <p:nvPr/>
          </p:nvSpPr>
          <p:spPr>
            <a:xfrm>
              <a:off x="6685938" y="1835457"/>
              <a:ext cx="76846" cy="23158"/>
            </a:xfrm>
            <a:custGeom>
              <a:avLst/>
              <a:gdLst>
                <a:gd name="connsiteX0" fmla="*/ 76240 w 76846"/>
                <a:gd name="connsiteY0" fmla="*/ 21253 h 23158"/>
                <a:gd name="connsiteX1" fmla="*/ 38336 w 76846"/>
                <a:gd name="connsiteY1" fmla="*/ 20160 h 23158"/>
                <a:gd name="connsiteX2" fmla="*/ 432 w 76846"/>
                <a:gd name="connsiteY2" fmla="*/ 17730 h 23158"/>
                <a:gd name="connsiteX3" fmla="*/ 8387 w 76846"/>
                <a:gd name="connsiteY3" fmla="*/ 6798 h 23158"/>
                <a:gd name="connsiteX4" fmla="*/ 39389 w 76846"/>
                <a:gd name="connsiteY4" fmla="*/ 116 h 23158"/>
                <a:gd name="connsiteX5" fmla="*/ 69454 w 76846"/>
                <a:gd name="connsiteY5" fmla="*/ 9713 h 23158"/>
                <a:gd name="connsiteX6" fmla="*/ 76240 w 76846"/>
                <a:gd name="connsiteY6" fmla="*/ 21253 h 2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46" h="23158">
                  <a:moveTo>
                    <a:pt x="76240" y="21253"/>
                  </a:moveTo>
                  <a:cubicBezTo>
                    <a:pt x="72262" y="25626"/>
                    <a:pt x="56820" y="21253"/>
                    <a:pt x="38336" y="20160"/>
                  </a:cubicBezTo>
                  <a:cubicBezTo>
                    <a:pt x="19852" y="19066"/>
                    <a:pt x="3942" y="22468"/>
                    <a:pt x="432" y="17730"/>
                  </a:cubicBezTo>
                  <a:cubicBezTo>
                    <a:pt x="-1089" y="15422"/>
                    <a:pt x="1368" y="10928"/>
                    <a:pt x="8387" y="6798"/>
                  </a:cubicBezTo>
                  <a:cubicBezTo>
                    <a:pt x="17963" y="1744"/>
                    <a:pt x="28666" y="-564"/>
                    <a:pt x="39389" y="116"/>
                  </a:cubicBezTo>
                  <a:cubicBezTo>
                    <a:pt x="50070" y="408"/>
                    <a:pt x="60470" y="3724"/>
                    <a:pt x="69454" y="9713"/>
                  </a:cubicBezTo>
                  <a:cubicBezTo>
                    <a:pt x="76006" y="14450"/>
                    <a:pt x="77995" y="19066"/>
                    <a:pt x="76240" y="21253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2CBE0C2D-671F-7B16-0611-1B5006F9252D}"/>
                </a:ext>
              </a:extLst>
            </p:cNvPr>
            <p:cNvSpPr/>
            <p:nvPr/>
          </p:nvSpPr>
          <p:spPr>
            <a:xfrm>
              <a:off x="6285104" y="1972913"/>
              <a:ext cx="92889" cy="136546"/>
            </a:xfrm>
            <a:custGeom>
              <a:avLst/>
              <a:gdLst>
                <a:gd name="connsiteX0" fmla="*/ 84231 w 92889"/>
                <a:gd name="connsiteY0" fmla="*/ 5027 h 136546"/>
                <a:gd name="connsiteX1" fmla="*/ 0 w 92889"/>
                <a:gd name="connsiteY1" fmla="*/ 63699 h 136546"/>
                <a:gd name="connsiteX2" fmla="*/ 92888 w 92889"/>
                <a:gd name="connsiteY2" fmla="*/ 134032 h 136546"/>
                <a:gd name="connsiteX3" fmla="*/ 84231 w 92889"/>
                <a:gd name="connsiteY3" fmla="*/ 5027 h 13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89" h="136546">
                  <a:moveTo>
                    <a:pt x="84231" y="5027"/>
                  </a:moveTo>
                  <a:cubicBezTo>
                    <a:pt x="82125" y="4056"/>
                    <a:pt x="234" y="-24005"/>
                    <a:pt x="0" y="63699"/>
                  </a:cubicBezTo>
                  <a:cubicBezTo>
                    <a:pt x="-234" y="151403"/>
                    <a:pt x="92771" y="136583"/>
                    <a:pt x="92888" y="134032"/>
                  </a:cubicBezTo>
                  <a:cubicBezTo>
                    <a:pt x="93005" y="131481"/>
                    <a:pt x="84231" y="5027"/>
                    <a:pt x="84231" y="5027"/>
                  </a:cubicBez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F4C2FDCC-784B-9F04-5EF0-0790BF17D909}"/>
                </a:ext>
              </a:extLst>
            </p:cNvPr>
            <p:cNvSpPr/>
            <p:nvPr/>
          </p:nvSpPr>
          <p:spPr>
            <a:xfrm>
              <a:off x="6306961" y="2000828"/>
              <a:ext cx="37326" cy="76922"/>
            </a:xfrm>
            <a:custGeom>
              <a:avLst/>
              <a:gdLst>
                <a:gd name="connsiteX0" fmla="*/ 37222 w 37326"/>
                <a:gd name="connsiteY0" fmla="*/ 69432 h 76922"/>
                <a:gd name="connsiteX1" fmla="*/ 33245 w 37326"/>
                <a:gd name="connsiteY1" fmla="*/ 71740 h 76922"/>
                <a:gd name="connsiteX2" fmla="*/ 22248 w 37326"/>
                <a:gd name="connsiteY2" fmla="*/ 71740 h 76922"/>
                <a:gd name="connsiteX3" fmla="*/ 5168 w 37326"/>
                <a:gd name="connsiteY3" fmla="*/ 38335 h 76922"/>
                <a:gd name="connsiteX4" fmla="*/ 9379 w 37326"/>
                <a:gd name="connsiteY4" fmla="*/ 16469 h 76922"/>
                <a:gd name="connsiteX5" fmla="*/ 20376 w 37326"/>
                <a:gd name="connsiteY5" fmla="*/ 4322 h 76922"/>
                <a:gd name="connsiteX6" fmla="*/ 29150 w 37326"/>
                <a:gd name="connsiteY6" fmla="*/ 8574 h 76922"/>
                <a:gd name="connsiteX7" fmla="*/ 30086 w 37326"/>
                <a:gd name="connsiteY7" fmla="*/ 12947 h 76922"/>
                <a:gd name="connsiteX8" fmla="*/ 31256 w 37326"/>
                <a:gd name="connsiteY8" fmla="*/ 7845 h 76922"/>
                <a:gd name="connsiteX9" fmla="*/ 27980 w 37326"/>
                <a:gd name="connsiteY9" fmla="*/ 2378 h 76922"/>
                <a:gd name="connsiteX10" fmla="*/ 19791 w 37326"/>
                <a:gd name="connsiteY10" fmla="*/ 70 h 76922"/>
                <a:gd name="connsiteX11" fmla="*/ 5168 w 37326"/>
                <a:gd name="connsiteY11" fmla="*/ 14040 h 76922"/>
                <a:gd name="connsiteX12" fmla="*/ 20 w 37326"/>
                <a:gd name="connsiteY12" fmla="*/ 38335 h 76922"/>
                <a:gd name="connsiteX13" fmla="*/ 21312 w 37326"/>
                <a:gd name="connsiteY13" fmla="*/ 76234 h 76922"/>
                <a:gd name="connsiteX14" fmla="*/ 34765 w 37326"/>
                <a:gd name="connsiteY14" fmla="*/ 73926 h 76922"/>
                <a:gd name="connsiteX15" fmla="*/ 37222 w 37326"/>
                <a:gd name="connsiteY15" fmla="*/ 69432 h 7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326" h="76922">
                  <a:moveTo>
                    <a:pt x="37222" y="69432"/>
                  </a:moveTo>
                  <a:cubicBezTo>
                    <a:pt x="37222" y="69432"/>
                    <a:pt x="35818" y="70525"/>
                    <a:pt x="33245" y="71740"/>
                  </a:cubicBezTo>
                  <a:cubicBezTo>
                    <a:pt x="29721" y="73234"/>
                    <a:pt x="25771" y="73234"/>
                    <a:pt x="22248" y="71740"/>
                  </a:cubicBezTo>
                  <a:cubicBezTo>
                    <a:pt x="11191" y="64597"/>
                    <a:pt x="4672" y="51842"/>
                    <a:pt x="5168" y="38335"/>
                  </a:cubicBezTo>
                  <a:cubicBezTo>
                    <a:pt x="4920" y="30803"/>
                    <a:pt x="6362" y="23320"/>
                    <a:pt x="9379" y="16469"/>
                  </a:cubicBezTo>
                  <a:cubicBezTo>
                    <a:pt x="10870" y="10772"/>
                    <a:pt x="14992" y="6217"/>
                    <a:pt x="20376" y="4322"/>
                  </a:cubicBezTo>
                  <a:cubicBezTo>
                    <a:pt x="23900" y="3423"/>
                    <a:pt x="27551" y="5197"/>
                    <a:pt x="29150" y="8574"/>
                  </a:cubicBezTo>
                  <a:cubicBezTo>
                    <a:pt x="30203" y="11003"/>
                    <a:pt x="29150" y="12825"/>
                    <a:pt x="30086" y="12947"/>
                  </a:cubicBezTo>
                  <a:cubicBezTo>
                    <a:pt x="31022" y="13068"/>
                    <a:pt x="31958" y="11489"/>
                    <a:pt x="31256" y="7845"/>
                  </a:cubicBezTo>
                  <a:cubicBezTo>
                    <a:pt x="30794" y="5695"/>
                    <a:pt x="29639" y="3763"/>
                    <a:pt x="27980" y="2378"/>
                  </a:cubicBezTo>
                  <a:cubicBezTo>
                    <a:pt x="25625" y="568"/>
                    <a:pt x="22703" y="-258"/>
                    <a:pt x="19791" y="70"/>
                  </a:cubicBezTo>
                  <a:cubicBezTo>
                    <a:pt x="12932" y="1820"/>
                    <a:pt x="7413" y="7092"/>
                    <a:pt x="5168" y="14040"/>
                  </a:cubicBezTo>
                  <a:cubicBezTo>
                    <a:pt x="1557" y="21571"/>
                    <a:pt x="-211" y="29916"/>
                    <a:pt x="20" y="38335"/>
                  </a:cubicBezTo>
                  <a:cubicBezTo>
                    <a:pt x="20" y="56070"/>
                    <a:pt x="9145" y="72590"/>
                    <a:pt x="21312" y="76234"/>
                  </a:cubicBezTo>
                  <a:cubicBezTo>
                    <a:pt x="25898" y="77680"/>
                    <a:pt x="30868" y="76817"/>
                    <a:pt x="34765" y="73926"/>
                  </a:cubicBezTo>
                  <a:cubicBezTo>
                    <a:pt x="37105" y="71983"/>
                    <a:pt x="37573" y="70039"/>
                    <a:pt x="37222" y="69432"/>
                  </a:cubicBezTo>
                  <a:close/>
                </a:path>
              </a:pathLst>
            </a:custGeom>
            <a:solidFill>
              <a:srgbClr val="FF9A6C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93A1557-010B-EF9C-D9AE-6FF5597CC8E6}"/>
                </a:ext>
              </a:extLst>
            </p:cNvPr>
            <p:cNvSpPr/>
            <p:nvPr/>
          </p:nvSpPr>
          <p:spPr>
            <a:xfrm>
              <a:off x="6327441" y="1615218"/>
              <a:ext cx="407204" cy="427062"/>
            </a:xfrm>
            <a:custGeom>
              <a:avLst/>
              <a:gdLst>
                <a:gd name="connsiteX0" fmla="*/ 404554 w 407204"/>
                <a:gd name="connsiteY0" fmla="*/ 98761 h 427062"/>
                <a:gd name="connsiteX1" fmla="*/ 343136 w 407204"/>
                <a:gd name="connsiteY1" fmla="*/ 29521 h 427062"/>
                <a:gd name="connsiteX2" fmla="*/ 167655 w 407204"/>
                <a:gd name="connsiteY2" fmla="*/ 5226 h 427062"/>
                <a:gd name="connsiteX3" fmla="*/ 36747 w 407204"/>
                <a:gd name="connsiteY3" fmla="*/ 105077 h 427062"/>
                <a:gd name="connsiteX4" fmla="*/ 481 w 407204"/>
                <a:gd name="connsiteY4" fmla="*/ 281457 h 427062"/>
                <a:gd name="connsiteX5" fmla="*/ 12179 w 407204"/>
                <a:gd name="connsiteY5" fmla="*/ 335026 h 427062"/>
                <a:gd name="connsiteX6" fmla="*/ 45989 w 407204"/>
                <a:gd name="connsiteY6" fmla="*/ 393091 h 427062"/>
                <a:gd name="connsiteX7" fmla="*/ 54880 w 407204"/>
                <a:gd name="connsiteY7" fmla="*/ 419815 h 427062"/>
                <a:gd name="connsiteX8" fmla="*/ 97931 w 407204"/>
                <a:gd name="connsiteY8" fmla="*/ 404509 h 427062"/>
                <a:gd name="connsiteX9" fmla="*/ 119456 w 407204"/>
                <a:gd name="connsiteY9" fmla="*/ 289595 h 427062"/>
                <a:gd name="connsiteX10" fmla="*/ 113607 w 407204"/>
                <a:gd name="connsiteY10" fmla="*/ 206265 h 427062"/>
                <a:gd name="connsiteX11" fmla="*/ 99218 w 407204"/>
                <a:gd name="connsiteY11" fmla="*/ 163142 h 427062"/>
                <a:gd name="connsiteX12" fmla="*/ 104950 w 407204"/>
                <a:gd name="connsiteY12" fmla="*/ 119290 h 427062"/>
                <a:gd name="connsiteX13" fmla="*/ 111735 w 407204"/>
                <a:gd name="connsiteY13" fmla="*/ 112001 h 427062"/>
                <a:gd name="connsiteX14" fmla="*/ 199008 w 407204"/>
                <a:gd name="connsiteY14" fmla="*/ 94145 h 427062"/>
                <a:gd name="connsiteX15" fmla="*/ 349219 w 407204"/>
                <a:gd name="connsiteY15" fmla="*/ 120018 h 427062"/>
                <a:gd name="connsiteX16" fmla="*/ 386772 w 407204"/>
                <a:gd name="connsiteY16" fmla="*/ 79932 h 42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7204" h="427062">
                  <a:moveTo>
                    <a:pt x="404554" y="98761"/>
                  </a:moveTo>
                  <a:cubicBezTo>
                    <a:pt x="418125" y="90865"/>
                    <a:pt x="376828" y="45191"/>
                    <a:pt x="343136" y="29521"/>
                  </a:cubicBezTo>
                  <a:cubicBezTo>
                    <a:pt x="292246" y="5955"/>
                    <a:pt x="214450" y="-8257"/>
                    <a:pt x="167655" y="5226"/>
                  </a:cubicBezTo>
                  <a:cubicBezTo>
                    <a:pt x="111384" y="22233"/>
                    <a:pt x="64707" y="51629"/>
                    <a:pt x="36747" y="105077"/>
                  </a:cubicBezTo>
                  <a:cubicBezTo>
                    <a:pt x="9830" y="159497"/>
                    <a:pt x="-2685" y="220368"/>
                    <a:pt x="481" y="281457"/>
                  </a:cubicBezTo>
                  <a:cubicBezTo>
                    <a:pt x="-197" y="300066"/>
                    <a:pt x="3837" y="318542"/>
                    <a:pt x="12179" y="335026"/>
                  </a:cubicBezTo>
                  <a:cubicBezTo>
                    <a:pt x="23878" y="354341"/>
                    <a:pt x="47275" y="366366"/>
                    <a:pt x="45989" y="393091"/>
                  </a:cubicBezTo>
                  <a:cubicBezTo>
                    <a:pt x="45367" y="402881"/>
                    <a:pt x="48573" y="412514"/>
                    <a:pt x="54880" y="419815"/>
                  </a:cubicBezTo>
                  <a:cubicBezTo>
                    <a:pt x="70439" y="436821"/>
                    <a:pt x="89274" y="420665"/>
                    <a:pt x="97931" y="404509"/>
                  </a:cubicBezTo>
                  <a:cubicBezTo>
                    <a:pt x="116298" y="370011"/>
                    <a:pt x="118053" y="329074"/>
                    <a:pt x="119456" y="289595"/>
                  </a:cubicBezTo>
                  <a:cubicBezTo>
                    <a:pt x="121863" y="261668"/>
                    <a:pt x="119888" y="233535"/>
                    <a:pt x="113607" y="206265"/>
                  </a:cubicBezTo>
                  <a:cubicBezTo>
                    <a:pt x="109396" y="191688"/>
                    <a:pt x="102610" y="177840"/>
                    <a:pt x="99218" y="163142"/>
                  </a:cubicBezTo>
                  <a:cubicBezTo>
                    <a:pt x="94825" y="148358"/>
                    <a:pt x="96922" y="132324"/>
                    <a:pt x="104950" y="119290"/>
                  </a:cubicBezTo>
                  <a:cubicBezTo>
                    <a:pt x="106954" y="116617"/>
                    <a:pt x="109228" y="114176"/>
                    <a:pt x="111735" y="112001"/>
                  </a:cubicBezTo>
                  <a:cubicBezTo>
                    <a:pt x="135573" y="90087"/>
                    <a:pt x="168948" y="83261"/>
                    <a:pt x="199008" y="94145"/>
                  </a:cubicBezTo>
                  <a:cubicBezTo>
                    <a:pt x="246738" y="111272"/>
                    <a:pt x="327693" y="136903"/>
                    <a:pt x="349219" y="120018"/>
                  </a:cubicBezTo>
                  <a:cubicBezTo>
                    <a:pt x="364288" y="109523"/>
                    <a:pt x="377080" y="95870"/>
                    <a:pt x="386772" y="79932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CC02E9C7-D5F0-F58C-F80D-C733D3D7677F}"/>
                </a:ext>
              </a:extLst>
            </p:cNvPr>
            <p:cNvSpPr/>
            <p:nvPr/>
          </p:nvSpPr>
          <p:spPr>
            <a:xfrm>
              <a:off x="6574112" y="2078882"/>
              <a:ext cx="60323" cy="52855"/>
            </a:xfrm>
            <a:custGeom>
              <a:avLst/>
              <a:gdLst>
                <a:gd name="connsiteX0" fmla="*/ 2758 w 60323"/>
                <a:gd name="connsiteY0" fmla="*/ 2 h 52855"/>
                <a:gd name="connsiteX1" fmla="*/ 22645 w 60323"/>
                <a:gd name="connsiteY1" fmla="*/ 34015 h 52855"/>
                <a:gd name="connsiteX2" fmla="*/ 60315 w 60323"/>
                <a:gd name="connsiteY2" fmla="*/ 48470 h 52855"/>
                <a:gd name="connsiteX3" fmla="*/ 46979 w 60323"/>
                <a:gd name="connsiteY3" fmla="*/ 52843 h 52855"/>
                <a:gd name="connsiteX4" fmla="*/ 15626 w 60323"/>
                <a:gd name="connsiteY4" fmla="*/ 41910 h 52855"/>
                <a:gd name="connsiteX5" fmla="*/ 184 w 60323"/>
                <a:gd name="connsiteY5" fmla="*/ 13364 h 52855"/>
                <a:gd name="connsiteX6" fmla="*/ 2758 w 60323"/>
                <a:gd name="connsiteY6" fmla="*/ 2 h 5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23" h="52855">
                  <a:moveTo>
                    <a:pt x="2758" y="2"/>
                  </a:moveTo>
                  <a:cubicBezTo>
                    <a:pt x="5682" y="2"/>
                    <a:pt x="5916" y="19924"/>
                    <a:pt x="22645" y="34015"/>
                  </a:cubicBezTo>
                  <a:cubicBezTo>
                    <a:pt x="39375" y="48105"/>
                    <a:pt x="60081" y="46162"/>
                    <a:pt x="60315" y="48470"/>
                  </a:cubicBezTo>
                  <a:cubicBezTo>
                    <a:pt x="60549" y="50778"/>
                    <a:pt x="55753" y="52479"/>
                    <a:pt x="46979" y="52843"/>
                  </a:cubicBezTo>
                  <a:cubicBezTo>
                    <a:pt x="35619" y="53110"/>
                    <a:pt x="24528" y="49247"/>
                    <a:pt x="15626" y="41910"/>
                  </a:cubicBezTo>
                  <a:cubicBezTo>
                    <a:pt x="7104" y="34841"/>
                    <a:pt x="1566" y="24600"/>
                    <a:pt x="184" y="13364"/>
                  </a:cubicBezTo>
                  <a:cubicBezTo>
                    <a:pt x="-635" y="4982"/>
                    <a:pt x="1471" y="-119"/>
                    <a:pt x="2758" y="2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BD849C68-566E-F0D7-1227-D18713E099BF}"/>
                </a:ext>
              </a:extLst>
            </p:cNvPr>
            <p:cNvSpPr/>
            <p:nvPr/>
          </p:nvSpPr>
          <p:spPr>
            <a:xfrm>
              <a:off x="6669056" y="2362767"/>
              <a:ext cx="387086" cy="1614988"/>
            </a:xfrm>
            <a:custGeom>
              <a:avLst/>
              <a:gdLst>
                <a:gd name="connsiteX0" fmla="*/ 305219 w 387086"/>
                <a:gd name="connsiteY0" fmla="*/ 1608793 h 1614988"/>
                <a:gd name="connsiteX1" fmla="*/ 367690 w 387086"/>
                <a:gd name="connsiteY1" fmla="*/ 1614988 h 1614988"/>
                <a:gd name="connsiteX2" fmla="*/ 379389 w 387086"/>
                <a:gd name="connsiteY2" fmla="*/ 1250568 h 1614988"/>
                <a:gd name="connsiteX3" fmla="*/ 231283 w 387086"/>
                <a:gd name="connsiteY3" fmla="*/ 448480 h 1614988"/>
                <a:gd name="connsiteX4" fmla="*/ 73819 w 387086"/>
                <a:gd name="connsiteY4" fmla="*/ 62559 h 1614988"/>
                <a:gd name="connsiteX5" fmla="*/ 45157 w 387086"/>
                <a:gd name="connsiteY5" fmla="*/ 49561 h 1614988"/>
                <a:gd name="connsiteX6" fmla="*/ 0 w 387086"/>
                <a:gd name="connsiteY6" fmla="*/ 0 h 1614988"/>
                <a:gd name="connsiteX7" fmla="*/ 201452 w 387086"/>
                <a:gd name="connsiteY7" fmla="*/ 1271461 h 161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086" h="1614988">
                  <a:moveTo>
                    <a:pt x="305219" y="1608793"/>
                  </a:moveTo>
                  <a:lnTo>
                    <a:pt x="367690" y="1614988"/>
                  </a:lnTo>
                  <a:cubicBezTo>
                    <a:pt x="367690" y="1614988"/>
                    <a:pt x="401967" y="1400223"/>
                    <a:pt x="379389" y="1250568"/>
                  </a:cubicBezTo>
                  <a:cubicBezTo>
                    <a:pt x="356811" y="1100913"/>
                    <a:pt x="231283" y="448480"/>
                    <a:pt x="231283" y="448480"/>
                  </a:cubicBezTo>
                  <a:lnTo>
                    <a:pt x="73819" y="62559"/>
                  </a:lnTo>
                  <a:lnTo>
                    <a:pt x="45157" y="49561"/>
                  </a:lnTo>
                  <a:lnTo>
                    <a:pt x="0" y="0"/>
                  </a:lnTo>
                  <a:lnTo>
                    <a:pt x="201452" y="1271461"/>
                  </a:ln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F8BCE782-6095-42C6-601B-97751EF41D38}"/>
                </a:ext>
              </a:extLst>
            </p:cNvPr>
            <p:cNvSpPr/>
            <p:nvPr/>
          </p:nvSpPr>
          <p:spPr>
            <a:xfrm>
              <a:off x="6717489" y="2556153"/>
              <a:ext cx="296847" cy="1419658"/>
            </a:xfrm>
            <a:custGeom>
              <a:avLst/>
              <a:gdLst>
                <a:gd name="connsiteX0" fmla="*/ 0 w 296847"/>
                <a:gd name="connsiteY0" fmla="*/ 0 h 1419658"/>
                <a:gd name="connsiteX1" fmla="*/ 280769 w 296847"/>
                <a:gd name="connsiteY1" fmla="*/ 1074675 h 1419658"/>
                <a:gd name="connsiteX2" fmla="*/ 296796 w 296847"/>
                <a:gd name="connsiteY2" fmla="*/ 1419659 h 1419658"/>
                <a:gd name="connsiteX3" fmla="*/ 256319 w 296847"/>
                <a:gd name="connsiteY3" fmla="*/ 1415650 h 1419658"/>
                <a:gd name="connsiteX4" fmla="*/ 132897 w 296847"/>
                <a:gd name="connsiteY4" fmla="*/ 1013452 h 1419658"/>
                <a:gd name="connsiteX5" fmla="*/ 54048 w 296847"/>
                <a:gd name="connsiteY5" fmla="*/ 375474 h 1419658"/>
                <a:gd name="connsiteX6" fmla="*/ 0 w 296847"/>
                <a:gd name="connsiteY6" fmla="*/ 0 h 141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847" h="1419658">
                  <a:moveTo>
                    <a:pt x="0" y="0"/>
                  </a:moveTo>
                  <a:cubicBezTo>
                    <a:pt x="0" y="0"/>
                    <a:pt x="263572" y="924777"/>
                    <a:pt x="280769" y="1074675"/>
                  </a:cubicBezTo>
                  <a:cubicBezTo>
                    <a:pt x="292082" y="1189285"/>
                    <a:pt x="297440" y="1304454"/>
                    <a:pt x="296796" y="1419659"/>
                  </a:cubicBezTo>
                  <a:lnTo>
                    <a:pt x="256319" y="1415650"/>
                  </a:lnTo>
                  <a:lnTo>
                    <a:pt x="132897" y="1013452"/>
                  </a:lnTo>
                  <a:cubicBezTo>
                    <a:pt x="132897" y="1013452"/>
                    <a:pt x="47029" y="373288"/>
                    <a:pt x="54048" y="375474"/>
                  </a:cubicBezTo>
                  <a:cubicBezTo>
                    <a:pt x="61067" y="37766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E2FD0FB3-3CD0-4379-5A2B-AA25ECFF9426}"/>
                </a:ext>
              </a:extLst>
            </p:cNvPr>
            <p:cNvSpPr/>
            <p:nvPr/>
          </p:nvSpPr>
          <p:spPr>
            <a:xfrm>
              <a:off x="6628578" y="5544397"/>
              <a:ext cx="456249" cy="373287"/>
            </a:xfrm>
            <a:custGeom>
              <a:avLst/>
              <a:gdLst>
                <a:gd name="connsiteX0" fmla="*/ 227306 w 456249"/>
                <a:gd name="connsiteY0" fmla="*/ 0 h 373287"/>
                <a:gd name="connsiteX1" fmla="*/ 218415 w 456249"/>
                <a:gd name="connsiteY1" fmla="*/ 239667 h 373287"/>
                <a:gd name="connsiteX2" fmla="*/ 456250 w 456249"/>
                <a:gd name="connsiteY2" fmla="*/ 373288 h 373287"/>
                <a:gd name="connsiteX3" fmla="*/ 1287 w 456249"/>
                <a:gd name="connsiteY3" fmla="*/ 372437 h 373287"/>
                <a:gd name="connsiteX4" fmla="*/ 0 w 456249"/>
                <a:gd name="connsiteY4" fmla="*/ 0 h 37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249" h="373287">
                  <a:moveTo>
                    <a:pt x="227306" y="0"/>
                  </a:moveTo>
                  <a:lnTo>
                    <a:pt x="218415" y="239667"/>
                  </a:lnTo>
                  <a:cubicBezTo>
                    <a:pt x="218415" y="239667"/>
                    <a:pt x="453676" y="329314"/>
                    <a:pt x="456250" y="373288"/>
                  </a:cubicBezTo>
                  <a:lnTo>
                    <a:pt x="1287" y="372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63667AE7-34E5-23AB-700B-9CD3630EC9CF}"/>
                </a:ext>
              </a:extLst>
            </p:cNvPr>
            <p:cNvSpPr/>
            <p:nvPr/>
          </p:nvSpPr>
          <p:spPr>
            <a:xfrm>
              <a:off x="6693186" y="5764021"/>
              <a:ext cx="35068" cy="35837"/>
            </a:xfrm>
            <a:custGeom>
              <a:avLst/>
              <a:gdLst>
                <a:gd name="connsiteX0" fmla="*/ 13189 w 35068"/>
                <a:gd name="connsiteY0" fmla="*/ 0 h 35837"/>
                <a:gd name="connsiteX1" fmla="*/ 320 w 35068"/>
                <a:gd name="connsiteY1" fmla="*/ 21622 h 35837"/>
                <a:gd name="connsiteX2" fmla="*/ 21144 w 35068"/>
                <a:gd name="connsiteY2" fmla="*/ 35470 h 35837"/>
                <a:gd name="connsiteX3" fmla="*/ 34714 w 35068"/>
                <a:gd name="connsiteY3" fmla="*/ 12512 h 35837"/>
                <a:gd name="connsiteX4" fmla="*/ 11317 w 35068"/>
                <a:gd name="connsiteY4" fmla="*/ 1094 h 3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68" h="35837">
                  <a:moveTo>
                    <a:pt x="13189" y="0"/>
                  </a:moveTo>
                  <a:cubicBezTo>
                    <a:pt x="4154" y="2661"/>
                    <a:pt x="-1430" y="12038"/>
                    <a:pt x="320" y="21622"/>
                  </a:cubicBezTo>
                  <a:cubicBezTo>
                    <a:pt x="2529" y="31316"/>
                    <a:pt x="11742" y="37438"/>
                    <a:pt x="21144" y="35470"/>
                  </a:cubicBezTo>
                  <a:cubicBezTo>
                    <a:pt x="30725" y="32640"/>
                    <a:pt x="36610" y="22667"/>
                    <a:pt x="34714" y="12512"/>
                  </a:cubicBezTo>
                  <a:cubicBezTo>
                    <a:pt x="31111" y="2830"/>
                    <a:pt x="20801" y="-2199"/>
                    <a:pt x="11317" y="1094"/>
                  </a:cubicBezTo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A6735E25-D0A6-BFDF-FACF-631E51F78F51}"/>
                </a:ext>
              </a:extLst>
            </p:cNvPr>
            <p:cNvSpPr/>
            <p:nvPr/>
          </p:nvSpPr>
          <p:spPr>
            <a:xfrm>
              <a:off x="6629865" y="5879906"/>
              <a:ext cx="455133" cy="38628"/>
            </a:xfrm>
            <a:custGeom>
              <a:avLst/>
              <a:gdLst>
                <a:gd name="connsiteX0" fmla="*/ 0 w 455133"/>
                <a:gd name="connsiteY0" fmla="*/ 37778 h 38628"/>
                <a:gd name="connsiteX1" fmla="*/ 1287 w 455133"/>
                <a:gd name="connsiteY1" fmla="*/ 0 h 38628"/>
                <a:gd name="connsiteX2" fmla="*/ 436947 w 455133"/>
                <a:gd name="connsiteY2" fmla="*/ 14941 h 38628"/>
                <a:gd name="connsiteX3" fmla="*/ 454963 w 455133"/>
                <a:gd name="connsiteY3" fmla="*/ 38628 h 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33" h="38628">
                  <a:moveTo>
                    <a:pt x="0" y="37778"/>
                  </a:moveTo>
                  <a:lnTo>
                    <a:pt x="1287" y="0"/>
                  </a:lnTo>
                  <a:lnTo>
                    <a:pt x="436947" y="14941"/>
                  </a:lnTo>
                  <a:cubicBezTo>
                    <a:pt x="436947" y="14941"/>
                    <a:pt x="457185" y="24052"/>
                    <a:pt x="454963" y="38628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B9F33064-E80F-F4FF-402B-C05560C6F531}"/>
                </a:ext>
              </a:extLst>
            </p:cNvPr>
            <p:cNvSpPr/>
            <p:nvPr/>
          </p:nvSpPr>
          <p:spPr>
            <a:xfrm>
              <a:off x="6812842" y="5779921"/>
              <a:ext cx="41533" cy="28627"/>
            </a:xfrm>
            <a:custGeom>
              <a:avLst/>
              <a:gdLst>
                <a:gd name="connsiteX0" fmla="*/ 41522 w 41533"/>
                <a:gd name="connsiteY0" fmla="*/ 2078 h 28627"/>
                <a:gd name="connsiteX1" fmla="*/ 19411 w 41533"/>
                <a:gd name="connsiteY1" fmla="*/ 12646 h 28627"/>
                <a:gd name="connsiteX2" fmla="*/ 576 w 41533"/>
                <a:gd name="connsiteY2" fmla="*/ 28559 h 28627"/>
                <a:gd name="connsiteX3" fmla="*/ 15317 w 41533"/>
                <a:gd name="connsiteY3" fmla="*/ 5965 h 28627"/>
                <a:gd name="connsiteX4" fmla="*/ 41522 w 41533"/>
                <a:gd name="connsiteY4" fmla="*/ 2078 h 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33" h="28627">
                  <a:moveTo>
                    <a:pt x="41522" y="2078"/>
                  </a:moveTo>
                  <a:cubicBezTo>
                    <a:pt x="41522" y="4386"/>
                    <a:pt x="30408" y="5358"/>
                    <a:pt x="19411" y="12646"/>
                  </a:cubicBezTo>
                  <a:cubicBezTo>
                    <a:pt x="8414" y="19935"/>
                    <a:pt x="2682" y="29531"/>
                    <a:pt x="576" y="28559"/>
                  </a:cubicBezTo>
                  <a:cubicBezTo>
                    <a:pt x="-1530" y="27588"/>
                    <a:pt x="1863" y="14590"/>
                    <a:pt x="15317" y="5965"/>
                  </a:cubicBezTo>
                  <a:cubicBezTo>
                    <a:pt x="28770" y="-2659"/>
                    <a:pt x="41990" y="13"/>
                    <a:pt x="41522" y="2078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AC727F51-7C08-D638-A310-ADFDCF534361}"/>
                </a:ext>
              </a:extLst>
            </p:cNvPr>
            <p:cNvSpPr/>
            <p:nvPr/>
          </p:nvSpPr>
          <p:spPr>
            <a:xfrm>
              <a:off x="6872144" y="5801495"/>
              <a:ext cx="29949" cy="36139"/>
            </a:xfrm>
            <a:custGeom>
              <a:avLst/>
              <a:gdLst>
                <a:gd name="connsiteX0" fmla="*/ 29950 w 29949"/>
                <a:gd name="connsiteY0" fmla="*/ 790 h 36139"/>
                <a:gd name="connsiteX1" fmla="*/ 13221 w 29949"/>
                <a:gd name="connsiteY1" fmla="*/ 16460 h 36139"/>
                <a:gd name="connsiteX2" fmla="*/ 1522 w 29949"/>
                <a:gd name="connsiteY2" fmla="*/ 36139 h 36139"/>
                <a:gd name="connsiteX3" fmla="*/ 7488 w 29949"/>
                <a:gd name="connsiteY3" fmla="*/ 11844 h 36139"/>
                <a:gd name="connsiteX4" fmla="*/ 29950 w 29949"/>
                <a:gd name="connsiteY4" fmla="*/ 790 h 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49" h="36139">
                  <a:moveTo>
                    <a:pt x="29950" y="790"/>
                  </a:moveTo>
                  <a:cubicBezTo>
                    <a:pt x="29950" y="2976"/>
                    <a:pt x="20825" y="6864"/>
                    <a:pt x="13221" y="16460"/>
                  </a:cubicBezTo>
                  <a:cubicBezTo>
                    <a:pt x="5616" y="26056"/>
                    <a:pt x="3511" y="36260"/>
                    <a:pt x="1522" y="36139"/>
                  </a:cubicBezTo>
                  <a:cubicBezTo>
                    <a:pt x="-467" y="36017"/>
                    <a:pt x="-2105" y="23141"/>
                    <a:pt x="7488" y="11844"/>
                  </a:cubicBezTo>
                  <a:cubicBezTo>
                    <a:pt x="17081" y="547"/>
                    <a:pt x="29833" y="-1397"/>
                    <a:pt x="29950" y="790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AC6F518-4144-937E-3F4D-F7FCB63C83D8}"/>
                </a:ext>
              </a:extLst>
            </p:cNvPr>
            <p:cNvSpPr/>
            <p:nvPr/>
          </p:nvSpPr>
          <p:spPr>
            <a:xfrm>
              <a:off x="6926403" y="5821113"/>
              <a:ext cx="20471" cy="39114"/>
            </a:xfrm>
            <a:custGeom>
              <a:avLst/>
              <a:gdLst>
                <a:gd name="connsiteX0" fmla="*/ 2715 w 20471"/>
                <a:gd name="connsiteY0" fmla="*/ 39115 h 39114"/>
                <a:gd name="connsiteX1" fmla="*/ 3300 w 20471"/>
                <a:gd name="connsiteY1" fmla="*/ 15913 h 39114"/>
                <a:gd name="connsiteX2" fmla="*/ 20380 w 20471"/>
                <a:gd name="connsiteY2" fmla="*/ 365 h 39114"/>
                <a:gd name="connsiteX3" fmla="*/ 10319 w 20471"/>
                <a:gd name="connsiteY3" fmla="*/ 19193 h 39114"/>
                <a:gd name="connsiteX4" fmla="*/ 2715 w 20471"/>
                <a:gd name="connsiteY4" fmla="*/ 39115 h 3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1" h="39114">
                  <a:moveTo>
                    <a:pt x="2715" y="39115"/>
                  </a:moveTo>
                  <a:cubicBezTo>
                    <a:pt x="609" y="39115"/>
                    <a:pt x="-2432" y="28303"/>
                    <a:pt x="3300" y="15913"/>
                  </a:cubicBezTo>
                  <a:cubicBezTo>
                    <a:pt x="9032" y="3523"/>
                    <a:pt x="19444" y="-1457"/>
                    <a:pt x="20380" y="365"/>
                  </a:cubicBezTo>
                  <a:cubicBezTo>
                    <a:pt x="21316" y="2187"/>
                    <a:pt x="14882" y="8868"/>
                    <a:pt x="10319" y="19193"/>
                  </a:cubicBezTo>
                  <a:cubicBezTo>
                    <a:pt x="5757" y="29518"/>
                    <a:pt x="4821" y="39115"/>
                    <a:pt x="2715" y="39115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0946081F-00E5-BAB7-7E0B-E67154352596}"/>
                </a:ext>
              </a:extLst>
            </p:cNvPr>
            <p:cNvSpPr/>
            <p:nvPr/>
          </p:nvSpPr>
          <p:spPr>
            <a:xfrm>
              <a:off x="6803394" y="5719264"/>
              <a:ext cx="46990" cy="11413"/>
            </a:xfrm>
            <a:custGeom>
              <a:avLst/>
              <a:gdLst>
                <a:gd name="connsiteX0" fmla="*/ 46875 w 46990"/>
                <a:gd name="connsiteY0" fmla="*/ 7950 h 11413"/>
                <a:gd name="connsiteX1" fmla="*/ 23478 w 46990"/>
                <a:gd name="connsiteY1" fmla="*/ 7950 h 11413"/>
                <a:gd name="connsiteX2" fmla="*/ 80 w 46990"/>
                <a:gd name="connsiteY2" fmla="*/ 10866 h 11413"/>
                <a:gd name="connsiteX3" fmla="*/ 23478 w 46990"/>
                <a:gd name="connsiteY3" fmla="*/ 54 h 11413"/>
                <a:gd name="connsiteX4" fmla="*/ 46875 w 46990"/>
                <a:gd name="connsiteY4" fmla="*/ 7950 h 1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0" h="11413">
                  <a:moveTo>
                    <a:pt x="46875" y="7950"/>
                  </a:moveTo>
                  <a:cubicBezTo>
                    <a:pt x="45939" y="10015"/>
                    <a:pt x="35177" y="6857"/>
                    <a:pt x="23478" y="7950"/>
                  </a:cubicBezTo>
                  <a:cubicBezTo>
                    <a:pt x="11779" y="9044"/>
                    <a:pt x="1133" y="12809"/>
                    <a:pt x="80" y="10866"/>
                  </a:cubicBezTo>
                  <a:cubicBezTo>
                    <a:pt x="-972" y="8922"/>
                    <a:pt x="8387" y="783"/>
                    <a:pt x="23478" y="54"/>
                  </a:cubicBezTo>
                  <a:cubicBezTo>
                    <a:pt x="38569" y="-674"/>
                    <a:pt x="48162" y="6128"/>
                    <a:pt x="46875" y="7950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3EF1CCB0-98BF-3E53-9EA6-9B4CF5FEF3E3}"/>
                </a:ext>
              </a:extLst>
            </p:cNvPr>
            <p:cNvSpPr/>
            <p:nvPr/>
          </p:nvSpPr>
          <p:spPr>
            <a:xfrm>
              <a:off x="6115122" y="5562861"/>
              <a:ext cx="248048" cy="550088"/>
            </a:xfrm>
            <a:custGeom>
              <a:avLst/>
              <a:gdLst>
                <a:gd name="connsiteX0" fmla="*/ 205897 w 248048"/>
                <a:gd name="connsiteY0" fmla="*/ 0 h 550088"/>
                <a:gd name="connsiteX1" fmla="*/ 193497 w 248048"/>
                <a:gd name="connsiteY1" fmla="*/ 285220 h 550088"/>
                <a:gd name="connsiteX2" fmla="*/ 247311 w 248048"/>
                <a:gd name="connsiteY2" fmla="*/ 513954 h 550088"/>
                <a:gd name="connsiteX3" fmla="*/ 226125 w 248048"/>
                <a:gd name="connsiteY3" fmla="*/ 549230 h 550088"/>
                <a:gd name="connsiteX4" fmla="*/ 223913 w 248048"/>
                <a:gd name="connsiteY4" fmla="*/ 549667 h 550088"/>
                <a:gd name="connsiteX5" fmla="*/ 223913 w 248048"/>
                <a:gd name="connsiteY5" fmla="*/ 549667 h 550088"/>
                <a:gd name="connsiteX6" fmla="*/ 198878 w 248048"/>
                <a:gd name="connsiteY6" fmla="*/ 541528 h 550088"/>
                <a:gd name="connsiteX7" fmla="*/ 7838 w 248048"/>
                <a:gd name="connsiteY7" fmla="*/ 322876 h 550088"/>
                <a:gd name="connsiteX8" fmla="*/ 0 w 248048"/>
                <a:gd name="connsiteY8" fmla="*/ 17371 h 55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48" h="550088">
                  <a:moveTo>
                    <a:pt x="205897" y="0"/>
                  </a:moveTo>
                  <a:lnTo>
                    <a:pt x="193497" y="285220"/>
                  </a:lnTo>
                  <a:lnTo>
                    <a:pt x="247311" y="513954"/>
                  </a:lnTo>
                  <a:cubicBezTo>
                    <a:pt x="250842" y="529770"/>
                    <a:pt x="241357" y="545561"/>
                    <a:pt x="226125" y="549230"/>
                  </a:cubicBezTo>
                  <a:cubicBezTo>
                    <a:pt x="225394" y="549412"/>
                    <a:pt x="224656" y="549546"/>
                    <a:pt x="223913" y="549667"/>
                  </a:cubicBezTo>
                  <a:lnTo>
                    <a:pt x="223913" y="549667"/>
                  </a:lnTo>
                  <a:cubicBezTo>
                    <a:pt x="214795" y="551271"/>
                    <a:pt x="205488" y="548246"/>
                    <a:pt x="198878" y="541528"/>
                  </a:cubicBezTo>
                  <a:cubicBezTo>
                    <a:pt x="157114" y="498770"/>
                    <a:pt x="8540" y="338547"/>
                    <a:pt x="7838" y="322876"/>
                  </a:cubicBezTo>
                  <a:cubicBezTo>
                    <a:pt x="6902" y="298582"/>
                    <a:pt x="0" y="17371"/>
                    <a:pt x="0" y="17371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9400A5C0-C047-8CCB-ACCF-1DA9C8FD0B70}"/>
                </a:ext>
              </a:extLst>
            </p:cNvPr>
            <p:cNvSpPr/>
            <p:nvPr/>
          </p:nvSpPr>
          <p:spPr>
            <a:xfrm>
              <a:off x="6122258" y="5863751"/>
              <a:ext cx="217362" cy="249671"/>
            </a:xfrm>
            <a:custGeom>
              <a:avLst/>
              <a:gdLst>
                <a:gd name="connsiteX0" fmla="*/ 217128 w 217362"/>
                <a:gd name="connsiteY0" fmla="*/ 249020 h 249671"/>
                <a:gd name="connsiteX1" fmla="*/ 0 w 217362"/>
                <a:gd name="connsiteY1" fmla="*/ 0 h 249671"/>
                <a:gd name="connsiteX2" fmla="*/ 0 w 217362"/>
                <a:gd name="connsiteY2" fmla="*/ 12147 h 249671"/>
                <a:gd name="connsiteX3" fmla="*/ 9593 w 217362"/>
                <a:gd name="connsiteY3" fmla="*/ 40936 h 249671"/>
                <a:gd name="connsiteX4" fmla="*/ 191508 w 217362"/>
                <a:gd name="connsiteY4" fmla="*/ 241003 h 249671"/>
                <a:gd name="connsiteX5" fmla="*/ 217362 w 217362"/>
                <a:gd name="connsiteY5" fmla="*/ 249142 h 2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62" h="249671">
                  <a:moveTo>
                    <a:pt x="217128" y="249020"/>
                  </a:moveTo>
                  <a:lnTo>
                    <a:pt x="0" y="0"/>
                  </a:lnTo>
                  <a:lnTo>
                    <a:pt x="0" y="12147"/>
                  </a:lnTo>
                  <a:cubicBezTo>
                    <a:pt x="-41" y="22594"/>
                    <a:pt x="3342" y="32749"/>
                    <a:pt x="9593" y="40936"/>
                  </a:cubicBezTo>
                  <a:cubicBezTo>
                    <a:pt x="26907" y="62680"/>
                    <a:pt x="75925" y="121595"/>
                    <a:pt x="191508" y="241003"/>
                  </a:cubicBezTo>
                  <a:cubicBezTo>
                    <a:pt x="198320" y="247951"/>
                    <a:pt x="207980" y="250988"/>
                    <a:pt x="217362" y="249142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BAB3BE45-E37D-2193-7AA4-A40D53625752}"/>
                </a:ext>
              </a:extLst>
            </p:cNvPr>
            <p:cNvSpPr/>
            <p:nvPr/>
          </p:nvSpPr>
          <p:spPr>
            <a:xfrm>
              <a:off x="6156406" y="5770487"/>
              <a:ext cx="32200" cy="33032"/>
            </a:xfrm>
            <a:custGeom>
              <a:avLst/>
              <a:gdLst>
                <a:gd name="connsiteX0" fmla="*/ 25165 w 32200"/>
                <a:gd name="connsiteY0" fmla="*/ 2402 h 33032"/>
                <a:gd name="connsiteX1" fmla="*/ 29376 w 32200"/>
                <a:gd name="connsiteY1" fmla="*/ 25725 h 33032"/>
                <a:gd name="connsiteX2" fmla="*/ 6915 w 32200"/>
                <a:gd name="connsiteY2" fmla="*/ 30098 h 33032"/>
                <a:gd name="connsiteX3" fmla="*/ 2586 w 32200"/>
                <a:gd name="connsiteY3" fmla="*/ 5803 h 33032"/>
                <a:gd name="connsiteX4" fmla="*/ 25984 w 32200"/>
                <a:gd name="connsiteY4" fmla="*/ 3738 h 3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00" h="33032">
                  <a:moveTo>
                    <a:pt x="25165" y="2402"/>
                  </a:moveTo>
                  <a:cubicBezTo>
                    <a:pt x="32530" y="7637"/>
                    <a:pt x="34416" y="18072"/>
                    <a:pt x="29376" y="25725"/>
                  </a:cubicBezTo>
                  <a:cubicBezTo>
                    <a:pt x="24337" y="33377"/>
                    <a:pt x="14280" y="35333"/>
                    <a:pt x="6915" y="30098"/>
                  </a:cubicBezTo>
                  <a:cubicBezTo>
                    <a:pt x="-253" y="24316"/>
                    <a:pt x="-2114" y="13869"/>
                    <a:pt x="2586" y="5803"/>
                  </a:cubicBezTo>
                  <a:cubicBezTo>
                    <a:pt x="8702" y="-1060"/>
                    <a:pt x="18840" y="-1947"/>
                    <a:pt x="25984" y="3738"/>
                  </a:cubicBezTo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3E453E50-F50B-A1D8-3041-8A68AD501D7F}"/>
                </a:ext>
              </a:extLst>
            </p:cNvPr>
            <p:cNvSpPr/>
            <p:nvPr/>
          </p:nvSpPr>
          <p:spPr>
            <a:xfrm>
              <a:off x="6277722" y="5954797"/>
              <a:ext cx="57686" cy="31763"/>
            </a:xfrm>
            <a:custGeom>
              <a:avLst/>
              <a:gdLst>
                <a:gd name="connsiteX0" fmla="*/ 480 w 57686"/>
                <a:gd name="connsiteY0" fmla="*/ 31763 h 31763"/>
                <a:gd name="connsiteX1" fmla="*/ 25398 w 57686"/>
                <a:gd name="connsiteY1" fmla="*/ 10019 h 31763"/>
                <a:gd name="connsiteX2" fmla="*/ 57687 w 57686"/>
                <a:gd name="connsiteY2" fmla="*/ 4432 h 31763"/>
                <a:gd name="connsiteX3" fmla="*/ 47977 w 57686"/>
                <a:gd name="connsiteY3" fmla="*/ 423 h 31763"/>
                <a:gd name="connsiteX4" fmla="*/ 3639 w 57686"/>
                <a:gd name="connsiteY4" fmla="*/ 21438 h 31763"/>
                <a:gd name="connsiteX5" fmla="*/ 480 w 57686"/>
                <a:gd name="connsiteY5" fmla="*/ 31763 h 3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6" h="31763">
                  <a:moveTo>
                    <a:pt x="480" y="31763"/>
                  </a:moveTo>
                  <a:cubicBezTo>
                    <a:pt x="7302" y="22859"/>
                    <a:pt x="15775" y="15462"/>
                    <a:pt x="25398" y="10019"/>
                  </a:cubicBezTo>
                  <a:cubicBezTo>
                    <a:pt x="35751" y="6157"/>
                    <a:pt x="46688" y="4262"/>
                    <a:pt x="57687" y="4432"/>
                  </a:cubicBezTo>
                  <a:cubicBezTo>
                    <a:pt x="57687" y="3703"/>
                    <a:pt x="54411" y="1517"/>
                    <a:pt x="47977" y="423"/>
                  </a:cubicBezTo>
                  <a:cubicBezTo>
                    <a:pt x="30535" y="-2006"/>
                    <a:pt x="13294" y="6157"/>
                    <a:pt x="3639" y="21438"/>
                  </a:cubicBezTo>
                  <a:cubicBezTo>
                    <a:pt x="246" y="26904"/>
                    <a:pt x="-690" y="31521"/>
                    <a:pt x="480" y="31763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3374B703-333F-DC7B-B69B-5387F6392E6F}"/>
                </a:ext>
              </a:extLst>
            </p:cNvPr>
            <p:cNvSpPr/>
            <p:nvPr/>
          </p:nvSpPr>
          <p:spPr>
            <a:xfrm>
              <a:off x="6297094" y="6004827"/>
              <a:ext cx="52470" cy="20361"/>
            </a:xfrm>
            <a:custGeom>
              <a:avLst/>
              <a:gdLst>
                <a:gd name="connsiteX0" fmla="*/ 177 w 52470"/>
                <a:gd name="connsiteY0" fmla="*/ 20362 h 20361"/>
                <a:gd name="connsiteX1" fmla="*/ 25095 w 52470"/>
                <a:gd name="connsiteY1" fmla="*/ 8214 h 20361"/>
                <a:gd name="connsiteX2" fmla="*/ 52470 w 52470"/>
                <a:gd name="connsiteY2" fmla="*/ 5299 h 20361"/>
                <a:gd name="connsiteX3" fmla="*/ 23575 w 52470"/>
                <a:gd name="connsiteY3" fmla="*/ 2262 h 20361"/>
                <a:gd name="connsiteX4" fmla="*/ 177 w 52470"/>
                <a:gd name="connsiteY4" fmla="*/ 20362 h 2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70" h="20361">
                  <a:moveTo>
                    <a:pt x="177" y="20362"/>
                  </a:moveTo>
                  <a:cubicBezTo>
                    <a:pt x="8249" y="15819"/>
                    <a:pt x="16570" y="11762"/>
                    <a:pt x="25095" y="8214"/>
                  </a:cubicBezTo>
                  <a:cubicBezTo>
                    <a:pt x="34160" y="6696"/>
                    <a:pt x="43300" y="5724"/>
                    <a:pt x="52470" y="5299"/>
                  </a:cubicBezTo>
                  <a:cubicBezTo>
                    <a:pt x="43865" y="-471"/>
                    <a:pt x="33118" y="-1600"/>
                    <a:pt x="23575" y="2262"/>
                  </a:cubicBezTo>
                  <a:cubicBezTo>
                    <a:pt x="6962" y="7121"/>
                    <a:pt x="-1344" y="19512"/>
                    <a:pt x="177" y="20362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8891349F-B157-189A-0312-9695A2D2243E}"/>
                </a:ext>
              </a:extLst>
            </p:cNvPr>
            <p:cNvSpPr/>
            <p:nvPr/>
          </p:nvSpPr>
          <p:spPr>
            <a:xfrm>
              <a:off x="6241936" y="5904293"/>
              <a:ext cx="78966" cy="32342"/>
            </a:xfrm>
            <a:custGeom>
              <a:avLst/>
              <a:gdLst>
                <a:gd name="connsiteX0" fmla="*/ 0 w 78966"/>
                <a:gd name="connsiteY0" fmla="*/ 32342 h 32342"/>
                <a:gd name="connsiteX1" fmla="*/ 37319 w 78966"/>
                <a:gd name="connsiteY1" fmla="*/ 11570 h 32342"/>
                <a:gd name="connsiteX2" fmla="*/ 78966 w 78966"/>
                <a:gd name="connsiteY2" fmla="*/ 2581 h 32342"/>
                <a:gd name="connsiteX3" fmla="*/ 35213 w 78966"/>
                <a:gd name="connsiteY3" fmla="*/ 5739 h 32342"/>
                <a:gd name="connsiteX4" fmla="*/ 0 w 78966"/>
                <a:gd name="connsiteY4" fmla="*/ 32342 h 3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66" h="32342">
                  <a:moveTo>
                    <a:pt x="0" y="32342"/>
                  </a:moveTo>
                  <a:cubicBezTo>
                    <a:pt x="11964" y="24531"/>
                    <a:pt x="24434" y="17595"/>
                    <a:pt x="37319" y="11570"/>
                  </a:cubicBezTo>
                  <a:cubicBezTo>
                    <a:pt x="50976" y="7537"/>
                    <a:pt x="64894" y="4537"/>
                    <a:pt x="78966" y="2581"/>
                  </a:cubicBezTo>
                  <a:cubicBezTo>
                    <a:pt x="64476" y="-1732"/>
                    <a:pt x="48988" y="-614"/>
                    <a:pt x="35213" y="5739"/>
                  </a:cubicBezTo>
                  <a:cubicBezTo>
                    <a:pt x="20787" y="9942"/>
                    <a:pt x="8292" y="19381"/>
                    <a:pt x="0" y="32342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E61981C0-0761-F23F-FC46-70A582BB1CDF}"/>
                </a:ext>
              </a:extLst>
            </p:cNvPr>
            <p:cNvSpPr/>
            <p:nvPr/>
          </p:nvSpPr>
          <p:spPr>
            <a:xfrm>
              <a:off x="6238895" y="5838192"/>
              <a:ext cx="72882" cy="11641"/>
            </a:xfrm>
            <a:custGeom>
              <a:avLst/>
              <a:gdLst>
                <a:gd name="connsiteX0" fmla="*/ 0 w 72882"/>
                <a:gd name="connsiteY0" fmla="*/ 11347 h 11641"/>
                <a:gd name="connsiteX1" fmla="*/ 36383 w 72882"/>
                <a:gd name="connsiteY1" fmla="*/ 6609 h 11641"/>
                <a:gd name="connsiteX2" fmla="*/ 72883 w 72882"/>
                <a:gd name="connsiteY2" fmla="*/ 9767 h 11641"/>
                <a:gd name="connsiteX3" fmla="*/ 36149 w 72882"/>
                <a:gd name="connsiteY3" fmla="*/ 292 h 11641"/>
                <a:gd name="connsiteX4" fmla="*/ 0 w 72882"/>
                <a:gd name="connsiteY4" fmla="*/ 11347 h 1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82" h="11641">
                  <a:moveTo>
                    <a:pt x="0" y="11347"/>
                  </a:moveTo>
                  <a:cubicBezTo>
                    <a:pt x="702" y="13047"/>
                    <a:pt x="16261" y="6852"/>
                    <a:pt x="36383" y="6609"/>
                  </a:cubicBezTo>
                  <a:cubicBezTo>
                    <a:pt x="56505" y="6366"/>
                    <a:pt x="72181" y="11590"/>
                    <a:pt x="72883" y="9767"/>
                  </a:cubicBezTo>
                  <a:cubicBezTo>
                    <a:pt x="62063" y="2285"/>
                    <a:pt x="49081" y="-1056"/>
                    <a:pt x="36149" y="292"/>
                  </a:cubicBezTo>
                  <a:cubicBezTo>
                    <a:pt x="23227" y="-509"/>
                    <a:pt x="10442" y="3402"/>
                    <a:pt x="0" y="11347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9ECD7FFE-2B68-4AD8-1673-3A383B306177}"/>
                </a:ext>
              </a:extLst>
            </p:cNvPr>
            <p:cNvSpPr/>
            <p:nvPr/>
          </p:nvSpPr>
          <p:spPr>
            <a:xfrm>
              <a:off x="6240390" y="5753231"/>
              <a:ext cx="74663" cy="16741"/>
            </a:xfrm>
            <a:custGeom>
              <a:avLst/>
              <a:gdLst>
                <a:gd name="connsiteX0" fmla="*/ 25 w 74663"/>
                <a:gd name="connsiteY0" fmla="*/ 12490 h 16741"/>
                <a:gd name="connsiteX1" fmla="*/ 37812 w 74663"/>
                <a:gd name="connsiteY1" fmla="*/ 6417 h 16741"/>
                <a:gd name="connsiteX2" fmla="*/ 74663 w 74663"/>
                <a:gd name="connsiteY2" fmla="*/ 16742 h 16741"/>
                <a:gd name="connsiteX3" fmla="*/ 65772 w 74663"/>
                <a:gd name="connsiteY3" fmla="*/ 8603 h 16741"/>
                <a:gd name="connsiteX4" fmla="*/ 38163 w 74663"/>
                <a:gd name="connsiteY4" fmla="*/ 100 h 16741"/>
                <a:gd name="connsiteX5" fmla="*/ 9735 w 74663"/>
                <a:gd name="connsiteY5" fmla="*/ 5323 h 16741"/>
                <a:gd name="connsiteX6" fmla="*/ 25 w 74663"/>
                <a:gd name="connsiteY6" fmla="*/ 12490 h 1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663" h="16741">
                  <a:moveTo>
                    <a:pt x="25" y="12490"/>
                  </a:moveTo>
                  <a:cubicBezTo>
                    <a:pt x="12288" y="8652"/>
                    <a:pt x="25006" y="6611"/>
                    <a:pt x="37812" y="6417"/>
                  </a:cubicBezTo>
                  <a:cubicBezTo>
                    <a:pt x="50483" y="8142"/>
                    <a:pt x="62877" y="11616"/>
                    <a:pt x="74663" y="16742"/>
                  </a:cubicBezTo>
                  <a:cubicBezTo>
                    <a:pt x="74663" y="16134"/>
                    <a:pt x="72090" y="12490"/>
                    <a:pt x="65772" y="8603"/>
                  </a:cubicBezTo>
                  <a:cubicBezTo>
                    <a:pt x="57336" y="3562"/>
                    <a:pt x="47880" y="659"/>
                    <a:pt x="38163" y="100"/>
                  </a:cubicBezTo>
                  <a:cubicBezTo>
                    <a:pt x="28426" y="-459"/>
                    <a:pt x="18697" y="1327"/>
                    <a:pt x="9735" y="5323"/>
                  </a:cubicBezTo>
                  <a:cubicBezTo>
                    <a:pt x="2950" y="8482"/>
                    <a:pt x="-325" y="11762"/>
                    <a:pt x="25" y="12490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0ACCE373-F7F6-B156-4987-DDECA311CE50}"/>
                </a:ext>
              </a:extLst>
            </p:cNvPr>
            <p:cNvSpPr/>
            <p:nvPr/>
          </p:nvSpPr>
          <p:spPr>
            <a:xfrm>
              <a:off x="6239479" y="5687123"/>
              <a:ext cx="83891" cy="56490"/>
            </a:xfrm>
            <a:custGeom>
              <a:avLst/>
              <a:gdLst>
                <a:gd name="connsiteX0" fmla="*/ 38489 w 83891"/>
                <a:gd name="connsiteY0" fmla="*/ 56490 h 56490"/>
                <a:gd name="connsiteX1" fmla="*/ 39191 w 83891"/>
                <a:gd name="connsiteY1" fmla="*/ 45801 h 56490"/>
                <a:gd name="connsiteX2" fmla="*/ 31353 w 83891"/>
                <a:gd name="connsiteY2" fmla="*/ 17255 h 56490"/>
                <a:gd name="connsiteX3" fmla="*/ 17665 w 83891"/>
                <a:gd name="connsiteY3" fmla="*/ 1098 h 56490"/>
                <a:gd name="connsiteX4" fmla="*/ 4679 w 83891"/>
                <a:gd name="connsiteY4" fmla="*/ 3406 h 56490"/>
                <a:gd name="connsiteX5" fmla="*/ 0 w 83891"/>
                <a:gd name="connsiteY5" fmla="*/ 16161 h 56490"/>
                <a:gd name="connsiteX6" fmla="*/ 35096 w 83891"/>
                <a:gd name="connsiteY6" fmla="*/ 55275 h 56490"/>
                <a:gd name="connsiteX7" fmla="*/ 81891 w 83891"/>
                <a:gd name="connsiteY7" fmla="*/ 30981 h 56490"/>
                <a:gd name="connsiteX8" fmla="*/ 82944 w 83891"/>
                <a:gd name="connsiteY8" fmla="*/ 17133 h 56490"/>
                <a:gd name="connsiteX9" fmla="*/ 71245 w 83891"/>
                <a:gd name="connsiteY9" fmla="*/ 10695 h 56490"/>
                <a:gd name="connsiteX10" fmla="*/ 52644 w 83891"/>
                <a:gd name="connsiteY10" fmla="*/ 20048 h 56490"/>
                <a:gd name="connsiteX11" fmla="*/ 33107 w 83891"/>
                <a:gd name="connsiteY11" fmla="*/ 41914 h 56490"/>
                <a:gd name="connsiteX12" fmla="*/ 28545 w 83891"/>
                <a:gd name="connsiteY12" fmla="*/ 51631 h 56490"/>
                <a:gd name="connsiteX13" fmla="*/ 55218 w 83891"/>
                <a:gd name="connsiteY13" fmla="*/ 23693 h 56490"/>
                <a:gd name="connsiteX14" fmla="*/ 71596 w 83891"/>
                <a:gd name="connsiteY14" fmla="*/ 15918 h 56490"/>
                <a:gd name="connsiteX15" fmla="*/ 78030 w 83891"/>
                <a:gd name="connsiteY15" fmla="*/ 19319 h 56490"/>
                <a:gd name="connsiteX16" fmla="*/ 76744 w 83891"/>
                <a:gd name="connsiteY16" fmla="*/ 28430 h 56490"/>
                <a:gd name="connsiteX17" fmla="*/ 36149 w 83891"/>
                <a:gd name="connsiteY17" fmla="*/ 48837 h 56490"/>
                <a:gd name="connsiteX18" fmla="*/ 6200 w 83891"/>
                <a:gd name="connsiteY18" fmla="*/ 16040 h 56490"/>
                <a:gd name="connsiteX19" fmla="*/ 9125 w 83891"/>
                <a:gd name="connsiteY19" fmla="*/ 7051 h 56490"/>
                <a:gd name="connsiteX20" fmla="*/ 16261 w 83891"/>
                <a:gd name="connsiteY20" fmla="*/ 5593 h 56490"/>
                <a:gd name="connsiteX21" fmla="*/ 27960 w 83891"/>
                <a:gd name="connsiteY21" fmla="*/ 19077 h 56490"/>
                <a:gd name="connsiteX22" fmla="*/ 38489 w 83891"/>
                <a:gd name="connsiteY22" fmla="*/ 56490 h 5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891" h="56490">
                  <a:moveTo>
                    <a:pt x="38489" y="56490"/>
                  </a:moveTo>
                  <a:cubicBezTo>
                    <a:pt x="39485" y="53028"/>
                    <a:pt x="39725" y="49372"/>
                    <a:pt x="39191" y="45801"/>
                  </a:cubicBezTo>
                  <a:cubicBezTo>
                    <a:pt x="38424" y="35840"/>
                    <a:pt x="35761" y="26134"/>
                    <a:pt x="31353" y="17255"/>
                  </a:cubicBezTo>
                  <a:cubicBezTo>
                    <a:pt x="28623" y="10452"/>
                    <a:pt x="23813" y="4779"/>
                    <a:pt x="17665" y="1098"/>
                  </a:cubicBezTo>
                  <a:cubicBezTo>
                    <a:pt x="13291" y="-979"/>
                    <a:pt x="8140" y="-56"/>
                    <a:pt x="4679" y="3406"/>
                  </a:cubicBezTo>
                  <a:cubicBezTo>
                    <a:pt x="1658" y="6917"/>
                    <a:pt x="-9" y="11460"/>
                    <a:pt x="0" y="16161"/>
                  </a:cubicBezTo>
                  <a:cubicBezTo>
                    <a:pt x="993" y="36326"/>
                    <a:pt x="15799" y="52822"/>
                    <a:pt x="35096" y="55275"/>
                  </a:cubicBezTo>
                  <a:cubicBezTo>
                    <a:pt x="54005" y="57839"/>
                    <a:pt x="72517" y="48218"/>
                    <a:pt x="81891" y="30981"/>
                  </a:cubicBezTo>
                  <a:cubicBezTo>
                    <a:pt x="84124" y="26730"/>
                    <a:pt x="84507" y="21688"/>
                    <a:pt x="82944" y="17133"/>
                  </a:cubicBezTo>
                  <a:cubicBezTo>
                    <a:pt x="80701" y="12687"/>
                    <a:pt x="76052" y="10124"/>
                    <a:pt x="71245" y="10695"/>
                  </a:cubicBezTo>
                  <a:cubicBezTo>
                    <a:pt x="64365" y="12068"/>
                    <a:pt x="57952" y="15299"/>
                    <a:pt x="52644" y="20048"/>
                  </a:cubicBezTo>
                  <a:cubicBezTo>
                    <a:pt x="44930" y="26073"/>
                    <a:pt x="38314" y="33471"/>
                    <a:pt x="33107" y="41914"/>
                  </a:cubicBezTo>
                  <a:cubicBezTo>
                    <a:pt x="30984" y="44804"/>
                    <a:pt x="29433" y="48109"/>
                    <a:pt x="28545" y="51631"/>
                  </a:cubicBezTo>
                  <a:cubicBezTo>
                    <a:pt x="36087" y="41027"/>
                    <a:pt x="45072" y="31612"/>
                    <a:pt x="55218" y="23693"/>
                  </a:cubicBezTo>
                  <a:cubicBezTo>
                    <a:pt x="59986" y="19757"/>
                    <a:pt x="65609" y="17084"/>
                    <a:pt x="71596" y="15918"/>
                  </a:cubicBezTo>
                  <a:cubicBezTo>
                    <a:pt x="74227" y="15469"/>
                    <a:pt x="76836" y="16841"/>
                    <a:pt x="78030" y="19319"/>
                  </a:cubicBezTo>
                  <a:cubicBezTo>
                    <a:pt x="78770" y="22417"/>
                    <a:pt x="78308" y="25685"/>
                    <a:pt x="76744" y="28430"/>
                  </a:cubicBezTo>
                  <a:cubicBezTo>
                    <a:pt x="68177" y="42837"/>
                    <a:pt x="52349" y="50793"/>
                    <a:pt x="36149" y="48837"/>
                  </a:cubicBezTo>
                  <a:cubicBezTo>
                    <a:pt x="20054" y="46432"/>
                    <a:pt x="7660" y="32852"/>
                    <a:pt x="6200" y="16040"/>
                  </a:cubicBezTo>
                  <a:cubicBezTo>
                    <a:pt x="6125" y="12784"/>
                    <a:pt x="7161" y="9589"/>
                    <a:pt x="9125" y="7051"/>
                  </a:cubicBezTo>
                  <a:cubicBezTo>
                    <a:pt x="10969" y="5046"/>
                    <a:pt x="13824" y="4463"/>
                    <a:pt x="16261" y="5593"/>
                  </a:cubicBezTo>
                  <a:cubicBezTo>
                    <a:pt x="21407" y="8727"/>
                    <a:pt x="25494" y="13440"/>
                    <a:pt x="27960" y="19077"/>
                  </a:cubicBezTo>
                  <a:cubicBezTo>
                    <a:pt x="33643" y="30774"/>
                    <a:pt x="37212" y="43456"/>
                    <a:pt x="38489" y="56490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977392BD-716F-1346-EB39-ED43BEE109B6}"/>
                </a:ext>
              </a:extLst>
            </p:cNvPr>
            <p:cNvSpPr/>
            <p:nvPr/>
          </p:nvSpPr>
          <p:spPr>
            <a:xfrm>
              <a:off x="6105061" y="3586611"/>
              <a:ext cx="869484" cy="2154329"/>
            </a:xfrm>
            <a:custGeom>
              <a:avLst/>
              <a:gdLst>
                <a:gd name="connsiteX0" fmla="*/ 819845 w 869484"/>
                <a:gd name="connsiteY0" fmla="*/ 0 h 2154329"/>
                <a:gd name="connsiteX1" fmla="*/ 869097 w 869484"/>
                <a:gd name="connsiteY1" fmla="*/ 329436 h 2154329"/>
                <a:gd name="connsiteX2" fmla="*/ 773635 w 869484"/>
                <a:gd name="connsiteY2" fmla="*/ 2112907 h 2154329"/>
                <a:gd name="connsiteX3" fmla="*/ 497312 w 869484"/>
                <a:gd name="connsiteY3" fmla="*/ 2125055 h 2154329"/>
                <a:gd name="connsiteX4" fmla="*/ 508075 w 869484"/>
                <a:gd name="connsiteY4" fmla="*/ 509459 h 2154329"/>
                <a:gd name="connsiteX5" fmla="*/ 485613 w 869484"/>
                <a:gd name="connsiteY5" fmla="*/ 515533 h 2154329"/>
                <a:gd name="connsiteX6" fmla="*/ 355641 w 869484"/>
                <a:gd name="connsiteY6" fmla="*/ 1321144 h 2154329"/>
                <a:gd name="connsiteX7" fmla="*/ 251639 w 869484"/>
                <a:gd name="connsiteY7" fmla="*/ 2154330 h 2154329"/>
                <a:gd name="connsiteX8" fmla="*/ 0 w 869484"/>
                <a:gd name="connsiteY8" fmla="*/ 2147285 h 2154329"/>
                <a:gd name="connsiteX9" fmla="*/ 39893 w 869484"/>
                <a:gd name="connsiteY9" fmla="*/ 1202951 h 2154329"/>
                <a:gd name="connsiteX10" fmla="*/ 95578 w 869484"/>
                <a:gd name="connsiteY10" fmla="*/ 275987 h 2154329"/>
                <a:gd name="connsiteX11" fmla="*/ 119678 w 869484"/>
                <a:gd name="connsiteY11" fmla="*/ 5831 h 215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9484" h="2154329">
                  <a:moveTo>
                    <a:pt x="819845" y="0"/>
                  </a:moveTo>
                  <a:cubicBezTo>
                    <a:pt x="819845" y="0"/>
                    <a:pt x="874595" y="168605"/>
                    <a:pt x="869097" y="329436"/>
                  </a:cubicBezTo>
                  <a:cubicBezTo>
                    <a:pt x="866991" y="391630"/>
                    <a:pt x="773635" y="2112907"/>
                    <a:pt x="773635" y="2112907"/>
                  </a:cubicBezTo>
                  <a:lnTo>
                    <a:pt x="497312" y="2125055"/>
                  </a:lnTo>
                  <a:lnTo>
                    <a:pt x="508075" y="509459"/>
                  </a:lnTo>
                  <a:lnTo>
                    <a:pt x="485613" y="515533"/>
                  </a:lnTo>
                  <a:cubicBezTo>
                    <a:pt x="485613" y="515533"/>
                    <a:pt x="363362" y="1209267"/>
                    <a:pt x="355641" y="1321144"/>
                  </a:cubicBezTo>
                  <a:cubicBezTo>
                    <a:pt x="348738" y="1421724"/>
                    <a:pt x="251639" y="2154330"/>
                    <a:pt x="251639" y="2154330"/>
                  </a:cubicBezTo>
                  <a:lnTo>
                    <a:pt x="0" y="2147285"/>
                  </a:lnTo>
                  <a:lnTo>
                    <a:pt x="39893" y="1202951"/>
                  </a:lnTo>
                  <a:lnTo>
                    <a:pt x="95578" y="275987"/>
                  </a:lnTo>
                  <a:lnTo>
                    <a:pt x="119678" y="5831"/>
                  </a:ln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F12B72FD-FBDC-CA46-47B5-8A268627361C}"/>
                </a:ext>
              </a:extLst>
            </p:cNvPr>
            <p:cNvSpPr/>
            <p:nvPr/>
          </p:nvSpPr>
          <p:spPr>
            <a:xfrm>
              <a:off x="6580029" y="3700068"/>
              <a:ext cx="134951" cy="250484"/>
            </a:xfrm>
            <a:custGeom>
              <a:avLst/>
              <a:gdLst>
                <a:gd name="connsiteX0" fmla="*/ 0 w 134951"/>
                <a:gd name="connsiteY0" fmla="*/ 232864 h 250484"/>
                <a:gd name="connsiteX1" fmla="*/ 11699 w 134951"/>
                <a:gd name="connsiteY1" fmla="*/ 238938 h 250484"/>
                <a:gd name="connsiteX2" fmla="*/ 46795 w 134951"/>
                <a:gd name="connsiteY2" fmla="*/ 249749 h 250484"/>
                <a:gd name="connsiteX3" fmla="*/ 72181 w 134951"/>
                <a:gd name="connsiteY3" fmla="*/ 248777 h 250484"/>
                <a:gd name="connsiteX4" fmla="*/ 98269 w 134951"/>
                <a:gd name="connsiteY4" fmla="*/ 234565 h 250484"/>
                <a:gd name="connsiteX5" fmla="*/ 113243 w 134951"/>
                <a:gd name="connsiteY5" fmla="*/ 205047 h 250484"/>
                <a:gd name="connsiteX6" fmla="*/ 119210 w 134951"/>
                <a:gd name="connsiteY6" fmla="*/ 170670 h 250484"/>
                <a:gd name="connsiteX7" fmla="*/ 132546 w 134951"/>
                <a:gd name="connsiteY7" fmla="*/ 50047 h 250484"/>
                <a:gd name="connsiteX8" fmla="*/ 134535 w 134951"/>
                <a:gd name="connsiteY8" fmla="*/ 13605 h 250484"/>
                <a:gd name="connsiteX9" fmla="*/ 134535 w 134951"/>
                <a:gd name="connsiteY9" fmla="*/ 0 h 250484"/>
                <a:gd name="connsiteX10" fmla="*/ 132546 w 134951"/>
                <a:gd name="connsiteY10" fmla="*/ 13362 h 250484"/>
                <a:gd name="connsiteX11" fmla="*/ 128686 w 134951"/>
                <a:gd name="connsiteY11" fmla="*/ 49804 h 250484"/>
                <a:gd name="connsiteX12" fmla="*/ 113711 w 134951"/>
                <a:gd name="connsiteY12" fmla="*/ 169941 h 250484"/>
                <a:gd name="connsiteX13" fmla="*/ 94642 w 134951"/>
                <a:gd name="connsiteY13" fmla="*/ 230678 h 250484"/>
                <a:gd name="connsiteX14" fmla="*/ 47848 w 134951"/>
                <a:gd name="connsiteY14" fmla="*/ 245376 h 250484"/>
                <a:gd name="connsiteX15" fmla="*/ 13454 w 134951"/>
                <a:gd name="connsiteY15" fmla="*/ 236630 h 250484"/>
                <a:gd name="connsiteX16" fmla="*/ 0 w 134951"/>
                <a:gd name="connsiteY16" fmla="*/ 232864 h 25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951" h="250484">
                  <a:moveTo>
                    <a:pt x="0" y="232864"/>
                  </a:moveTo>
                  <a:cubicBezTo>
                    <a:pt x="3656" y="235355"/>
                    <a:pt x="7582" y="237395"/>
                    <a:pt x="11699" y="238938"/>
                  </a:cubicBezTo>
                  <a:cubicBezTo>
                    <a:pt x="22871" y="244173"/>
                    <a:pt x="34679" y="247818"/>
                    <a:pt x="46795" y="249749"/>
                  </a:cubicBezTo>
                  <a:cubicBezTo>
                    <a:pt x="55246" y="250988"/>
                    <a:pt x="63841" y="250660"/>
                    <a:pt x="72181" y="248777"/>
                  </a:cubicBezTo>
                  <a:cubicBezTo>
                    <a:pt x="82034" y="246809"/>
                    <a:pt x="91108" y="241865"/>
                    <a:pt x="98269" y="234565"/>
                  </a:cubicBezTo>
                  <a:cubicBezTo>
                    <a:pt x="105699" y="226280"/>
                    <a:pt x="110869" y="216089"/>
                    <a:pt x="113243" y="205047"/>
                  </a:cubicBezTo>
                  <a:cubicBezTo>
                    <a:pt x="115793" y="193701"/>
                    <a:pt x="117784" y="182222"/>
                    <a:pt x="119210" y="170670"/>
                  </a:cubicBezTo>
                  <a:cubicBezTo>
                    <a:pt x="126112" y="123781"/>
                    <a:pt x="130908" y="81023"/>
                    <a:pt x="132546" y="50047"/>
                  </a:cubicBezTo>
                  <a:cubicBezTo>
                    <a:pt x="133599" y="34498"/>
                    <a:pt x="134301" y="21987"/>
                    <a:pt x="134535" y="13605"/>
                  </a:cubicBezTo>
                  <a:cubicBezTo>
                    <a:pt x="135090" y="9086"/>
                    <a:pt x="135090" y="4519"/>
                    <a:pt x="134535" y="0"/>
                  </a:cubicBezTo>
                  <a:cubicBezTo>
                    <a:pt x="133432" y="4373"/>
                    <a:pt x="132766" y="8843"/>
                    <a:pt x="132546" y="13362"/>
                  </a:cubicBezTo>
                  <a:lnTo>
                    <a:pt x="128686" y="49804"/>
                  </a:lnTo>
                  <a:cubicBezTo>
                    <a:pt x="125410" y="80658"/>
                    <a:pt x="120497" y="122688"/>
                    <a:pt x="113711" y="169941"/>
                  </a:cubicBezTo>
                  <a:cubicBezTo>
                    <a:pt x="110202" y="193143"/>
                    <a:pt x="108096" y="216587"/>
                    <a:pt x="94642" y="230678"/>
                  </a:cubicBezTo>
                  <a:cubicBezTo>
                    <a:pt x="81858" y="242436"/>
                    <a:pt x="64764" y="247806"/>
                    <a:pt x="47848" y="245376"/>
                  </a:cubicBezTo>
                  <a:cubicBezTo>
                    <a:pt x="36087" y="243894"/>
                    <a:pt x="24540" y="240966"/>
                    <a:pt x="13454" y="236630"/>
                  </a:cubicBezTo>
                  <a:cubicBezTo>
                    <a:pt x="9132" y="234820"/>
                    <a:pt x="4614" y="233557"/>
                    <a:pt x="0" y="232864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3CDAD89-BF1B-0FDF-B038-2111FBB484F5}"/>
                </a:ext>
              </a:extLst>
            </p:cNvPr>
            <p:cNvSpPr/>
            <p:nvPr/>
          </p:nvSpPr>
          <p:spPr>
            <a:xfrm>
              <a:off x="6622378" y="3708570"/>
              <a:ext cx="52731" cy="53302"/>
            </a:xfrm>
            <a:custGeom>
              <a:avLst/>
              <a:gdLst>
                <a:gd name="connsiteX0" fmla="*/ 31704 w 52731"/>
                <a:gd name="connsiteY0" fmla="*/ 1579 h 53302"/>
                <a:gd name="connsiteX1" fmla="*/ 25971 w 52731"/>
                <a:gd name="connsiteY1" fmla="*/ 0 h 53302"/>
                <a:gd name="connsiteX2" fmla="*/ 10763 w 52731"/>
                <a:gd name="connsiteY2" fmla="*/ 5831 h 53302"/>
                <a:gd name="connsiteX3" fmla="*/ 0 w 52731"/>
                <a:gd name="connsiteY3" fmla="*/ 28182 h 53302"/>
                <a:gd name="connsiteX4" fmla="*/ 18718 w 52731"/>
                <a:gd name="connsiteY4" fmla="*/ 51626 h 53302"/>
                <a:gd name="connsiteX5" fmla="*/ 47380 w 52731"/>
                <a:gd name="connsiteY5" fmla="*/ 43973 h 53302"/>
                <a:gd name="connsiteX6" fmla="*/ 51708 w 52731"/>
                <a:gd name="connsiteY6" fmla="*/ 19679 h 53302"/>
                <a:gd name="connsiteX7" fmla="*/ 42700 w 52731"/>
                <a:gd name="connsiteY7" fmla="*/ 5709 h 53302"/>
                <a:gd name="connsiteX8" fmla="*/ 37202 w 52731"/>
                <a:gd name="connsiteY8" fmla="*/ 3523 h 53302"/>
                <a:gd name="connsiteX9" fmla="*/ 47614 w 52731"/>
                <a:gd name="connsiteY9" fmla="*/ 20651 h 53302"/>
                <a:gd name="connsiteX10" fmla="*/ 43168 w 52731"/>
                <a:gd name="connsiteY10" fmla="*/ 40694 h 53302"/>
                <a:gd name="connsiteX11" fmla="*/ 20590 w 52731"/>
                <a:gd name="connsiteY11" fmla="*/ 46039 h 53302"/>
                <a:gd name="connsiteX12" fmla="*/ 5615 w 52731"/>
                <a:gd name="connsiteY12" fmla="*/ 28303 h 53302"/>
                <a:gd name="connsiteX13" fmla="*/ 13688 w 52731"/>
                <a:gd name="connsiteY13" fmla="*/ 9475 h 53302"/>
                <a:gd name="connsiteX14" fmla="*/ 31704 w 52731"/>
                <a:gd name="connsiteY14" fmla="*/ 1579 h 5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731" h="53302">
                  <a:moveTo>
                    <a:pt x="31704" y="1579"/>
                  </a:moveTo>
                  <a:cubicBezTo>
                    <a:pt x="31704" y="1579"/>
                    <a:pt x="29949" y="122"/>
                    <a:pt x="25971" y="0"/>
                  </a:cubicBezTo>
                  <a:cubicBezTo>
                    <a:pt x="20415" y="122"/>
                    <a:pt x="15060" y="2175"/>
                    <a:pt x="10763" y="5831"/>
                  </a:cubicBezTo>
                  <a:cubicBezTo>
                    <a:pt x="3987" y="11103"/>
                    <a:pt x="0" y="19387"/>
                    <a:pt x="0" y="28182"/>
                  </a:cubicBezTo>
                  <a:cubicBezTo>
                    <a:pt x="855" y="39309"/>
                    <a:pt x="8342" y="48686"/>
                    <a:pt x="18718" y="51626"/>
                  </a:cubicBezTo>
                  <a:cubicBezTo>
                    <a:pt x="28874" y="55526"/>
                    <a:pt x="40297" y="52477"/>
                    <a:pt x="47380" y="43973"/>
                  </a:cubicBezTo>
                  <a:cubicBezTo>
                    <a:pt x="52397" y="37025"/>
                    <a:pt x="53998" y="28036"/>
                    <a:pt x="51708" y="19679"/>
                  </a:cubicBezTo>
                  <a:cubicBezTo>
                    <a:pt x="50279" y="14115"/>
                    <a:pt x="47111" y="9196"/>
                    <a:pt x="42700" y="5709"/>
                  </a:cubicBezTo>
                  <a:cubicBezTo>
                    <a:pt x="39542" y="3523"/>
                    <a:pt x="37319" y="3158"/>
                    <a:pt x="37202" y="3523"/>
                  </a:cubicBezTo>
                  <a:cubicBezTo>
                    <a:pt x="42409" y="7872"/>
                    <a:pt x="46073" y="13897"/>
                    <a:pt x="47614" y="20651"/>
                  </a:cubicBezTo>
                  <a:cubicBezTo>
                    <a:pt x="49063" y="27684"/>
                    <a:pt x="47435" y="35021"/>
                    <a:pt x="43168" y="40694"/>
                  </a:cubicBezTo>
                  <a:cubicBezTo>
                    <a:pt x="37362" y="47022"/>
                    <a:pt x="28467" y="49136"/>
                    <a:pt x="20590" y="46039"/>
                  </a:cubicBezTo>
                  <a:cubicBezTo>
                    <a:pt x="12590" y="43840"/>
                    <a:pt x="6671" y="36831"/>
                    <a:pt x="5615" y="28303"/>
                  </a:cubicBezTo>
                  <a:cubicBezTo>
                    <a:pt x="5482" y="21100"/>
                    <a:pt x="8440" y="14200"/>
                    <a:pt x="13688" y="9475"/>
                  </a:cubicBezTo>
                  <a:cubicBezTo>
                    <a:pt x="18683" y="4835"/>
                    <a:pt x="25021" y="2065"/>
                    <a:pt x="31704" y="1579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8CCADB73-542B-96A3-4AD9-686EF430A119}"/>
                </a:ext>
              </a:extLst>
            </p:cNvPr>
            <p:cNvSpPr/>
            <p:nvPr/>
          </p:nvSpPr>
          <p:spPr>
            <a:xfrm>
              <a:off x="6220995" y="3744522"/>
              <a:ext cx="209916" cy="102617"/>
            </a:xfrm>
            <a:custGeom>
              <a:avLst/>
              <a:gdLst>
                <a:gd name="connsiteX0" fmla="*/ 0 w 209916"/>
                <a:gd name="connsiteY0" fmla="*/ 101313 h 102617"/>
                <a:gd name="connsiteX1" fmla="*/ 9476 w 209916"/>
                <a:gd name="connsiteY1" fmla="*/ 102407 h 102617"/>
                <a:gd name="connsiteX2" fmla="*/ 35447 w 209916"/>
                <a:gd name="connsiteY2" fmla="*/ 101678 h 102617"/>
                <a:gd name="connsiteX3" fmla="*/ 117338 w 209916"/>
                <a:gd name="connsiteY3" fmla="*/ 78355 h 102617"/>
                <a:gd name="connsiteX4" fmla="*/ 187530 w 209916"/>
                <a:gd name="connsiteY4" fmla="*/ 28065 h 102617"/>
                <a:gd name="connsiteX5" fmla="*/ 204727 w 209916"/>
                <a:gd name="connsiteY5" fmla="*/ 8143 h 102617"/>
                <a:gd name="connsiteX6" fmla="*/ 209875 w 209916"/>
                <a:gd name="connsiteY6" fmla="*/ 4 h 102617"/>
                <a:gd name="connsiteX7" fmla="*/ 184723 w 209916"/>
                <a:gd name="connsiteY7" fmla="*/ 25028 h 102617"/>
                <a:gd name="connsiteX8" fmla="*/ 34745 w 209916"/>
                <a:gd name="connsiteY8" fmla="*/ 97912 h 102617"/>
                <a:gd name="connsiteX9" fmla="*/ 0 w 209916"/>
                <a:gd name="connsiteY9" fmla="*/ 101313 h 10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916" h="102617">
                  <a:moveTo>
                    <a:pt x="0" y="101313"/>
                  </a:moveTo>
                  <a:cubicBezTo>
                    <a:pt x="3067" y="102273"/>
                    <a:pt x="6280" y="102649"/>
                    <a:pt x="9476" y="102407"/>
                  </a:cubicBezTo>
                  <a:cubicBezTo>
                    <a:pt x="18139" y="102844"/>
                    <a:pt x="26819" y="102601"/>
                    <a:pt x="35447" y="101678"/>
                  </a:cubicBezTo>
                  <a:cubicBezTo>
                    <a:pt x="63807" y="98714"/>
                    <a:pt x="91487" y="90830"/>
                    <a:pt x="117338" y="78355"/>
                  </a:cubicBezTo>
                  <a:cubicBezTo>
                    <a:pt x="143320" y="65855"/>
                    <a:pt x="167058" y="48849"/>
                    <a:pt x="187530" y="28065"/>
                  </a:cubicBezTo>
                  <a:cubicBezTo>
                    <a:pt x="193703" y="21845"/>
                    <a:pt x="199449" y="15188"/>
                    <a:pt x="204727" y="8143"/>
                  </a:cubicBezTo>
                  <a:cubicBezTo>
                    <a:pt x="208354" y="3163"/>
                    <a:pt x="210226" y="247"/>
                    <a:pt x="209875" y="4"/>
                  </a:cubicBezTo>
                  <a:cubicBezTo>
                    <a:pt x="209524" y="-239"/>
                    <a:pt x="200633" y="10087"/>
                    <a:pt x="184723" y="25028"/>
                  </a:cubicBezTo>
                  <a:cubicBezTo>
                    <a:pt x="142923" y="64422"/>
                    <a:pt x="90657" y="89822"/>
                    <a:pt x="34745" y="97912"/>
                  </a:cubicBezTo>
                  <a:cubicBezTo>
                    <a:pt x="13570" y="100463"/>
                    <a:pt x="0" y="100341"/>
                    <a:pt x="0" y="101313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22AA2A50-7B39-36B9-AFC7-2AEC9276162E}"/>
                </a:ext>
              </a:extLst>
            </p:cNvPr>
            <p:cNvSpPr/>
            <p:nvPr/>
          </p:nvSpPr>
          <p:spPr>
            <a:xfrm>
              <a:off x="6341258" y="3592564"/>
              <a:ext cx="593007" cy="100987"/>
            </a:xfrm>
            <a:custGeom>
              <a:avLst/>
              <a:gdLst>
                <a:gd name="connsiteX0" fmla="*/ 0 w 593007"/>
                <a:gd name="connsiteY0" fmla="*/ 0 h 100987"/>
                <a:gd name="connsiteX1" fmla="*/ 5498 w 593007"/>
                <a:gd name="connsiteY1" fmla="*/ 2672 h 100987"/>
                <a:gd name="connsiteX2" fmla="*/ 21877 w 593007"/>
                <a:gd name="connsiteY2" fmla="*/ 9596 h 100987"/>
                <a:gd name="connsiteX3" fmla="*/ 83061 w 593007"/>
                <a:gd name="connsiteY3" fmla="*/ 32190 h 100987"/>
                <a:gd name="connsiteX4" fmla="*/ 175598 w 593007"/>
                <a:gd name="connsiteY4" fmla="*/ 59643 h 100987"/>
                <a:gd name="connsiteX5" fmla="*/ 291181 w 593007"/>
                <a:gd name="connsiteY5" fmla="*/ 83938 h 100987"/>
                <a:gd name="connsiteX6" fmla="*/ 408168 w 593007"/>
                <a:gd name="connsiteY6" fmla="*/ 97664 h 100987"/>
                <a:gd name="connsiteX7" fmla="*/ 504448 w 593007"/>
                <a:gd name="connsiteY7" fmla="*/ 100944 h 100987"/>
                <a:gd name="connsiteX8" fmla="*/ 569259 w 593007"/>
                <a:gd name="connsiteY8" fmla="*/ 98879 h 100987"/>
                <a:gd name="connsiteX9" fmla="*/ 586807 w 593007"/>
                <a:gd name="connsiteY9" fmla="*/ 97543 h 100987"/>
                <a:gd name="connsiteX10" fmla="*/ 593007 w 593007"/>
                <a:gd name="connsiteY10" fmla="*/ 96693 h 100987"/>
                <a:gd name="connsiteX11" fmla="*/ 586807 w 593007"/>
                <a:gd name="connsiteY11" fmla="*/ 96693 h 100987"/>
                <a:gd name="connsiteX12" fmla="*/ 569142 w 593007"/>
                <a:gd name="connsiteY12" fmla="*/ 96693 h 100987"/>
                <a:gd name="connsiteX13" fmla="*/ 504448 w 593007"/>
                <a:gd name="connsiteY13" fmla="*/ 96693 h 100987"/>
                <a:gd name="connsiteX14" fmla="*/ 408519 w 593007"/>
                <a:gd name="connsiteY14" fmla="*/ 92198 h 100987"/>
                <a:gd name="connsiteX15" fmla="*/ 291532 w 593007"/>
                <a:gd name="connsiteY15" fmla="*/ 78107 h 100987"/>
                <a:gd name="connsiteX16" fmla="*/ 176300 w 593007"/>
                <a:gd name="connsiteY16" fmla="*/ 54420 h 100987"/>
                <a:gd name="connsiteX17" fmla="*/ 83646 w 593007"/>
                <a:gd name="connsiteY17" fmla="*/ 28182 h 100987"/>
                <a:gd name="connsiteX18" fmla="*/ 22111 w 593007"/>
                <a:gd name="connsiteY18" fmla="*/ 7288 h 100987"/>
                <a:gd name="connsiteX19" fmla="*/ 5966 w 593007"/>
                <a:gd name="connsiteY19" fmla="*/ 1700 h 100987"/>
                <a:gd name="connsiteX20" fmla="*/ 0 w 593007"/>
                <a:gd name="connsiteY20" fmla="*/ 0 h 1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007" h="100987">
                  <a:moveTo>
                    <a:pt x="0" y="0"/>
                  </a:moveTo>
                  <a:cubicBezTo>
                    <a:pt x="1740" y="1081"/>
                    <a:pt x="3582" y="1980"/>
                    <a:pt x="5498" y="2672"/>
                  </a:cubicBezTo>
                  <a:lnTo>
                    <a:pt x="21877" y="9596"/>
                  </a:lnTo>
                  <a:cubicBezTo>
                    <a:pt x="36149" y="15549"/>
                    <a:pt x="56973" y="23323"/>
                    <a:pt x="83061" y="32190"/>
                  </a:cubicBezTo>
                  <a:cubicBezTo>
                    <a:pt x="109149" y="41058"/>
                    <a:pt x="140384" y="50533"/>
                    <a:pt x="175598" y="59643"/>
                  </a:cubicBezTo>
                  <a:cubicBezTo>
                    <a:pt x="210811" y="68754"/>
                    <a:pt x="249884" y="77014"/>
                    <a:pt x="291181" y="83938"/>
                  </a:cubicBezTo>
                  <a:cubicBezTo>
                    <a:pt x="332477" y="90862"/>
                    <a:pt x="372136" y="94871"/>
                    <a:pt x="408168" y="97664"/>
                  </a:cubicBezTo>
                  <a:cubicBezTo>
                    <a:pt x="444200" y="100458"/>
                    <a:pt x="476956" y="101187"/>
                    <a:pt x="504448" y="100944"/>
                  </a:cubicBezTo>
                  <a:cubicBezTo>
                    <a:pt x="531940" y="100701"/>
                    <a:pt x="553934" y="99972"/>
                    <a:pt x="569259" y="98879"/>
                  </a:cubicBezTo>
                  <a:lnTo>
                    <a:pt x="586807" y="97543"/>
                  </a:lnTo>
                  <a:cubicBezTo>
                    <a:pt x="588901" y="97543"/>
                    <a:pt x="590984" y="97264"/>
                    <a:pt x="593007" y="96693"/>
                  </a:cubicBezTo>
                  <a:cubicBezTo>
                    <a:pt x="590948" y="96511"/>
                    <a:pt x="588866" y="96511"/>
                    <a:pt x="586807" y="96693"/>
                  </a:cubicBezTo>
                  <a:lnTo>
                    <a:pt x="569142" y="96693"/>
                  </a:lnTo>
                  <a:cubicBezTo>
                    <a:pt x="553934" y="96693"/>
                    <a:pt x="531706" y="97421"/>
                    <a:pt x="504448" y="96693"/>
                  </a:cubicBezTo>
                  <a:cubicBezTo>
                    <a:pt x="477190" y="95964"/>
                    <a:pt x="444551" y="94992"/>
                    <a:pt x="408519" y="92198"/>
                  </a:cubicBezTo>
                  <a:cubicBezTo>
                    <a:pt x="372487" y="89404"/>
                    <a:pt x="333062" y="84788"/>
                    <a:pt x="291532" y="78107"/>
                  </a:cubicBezTo>
                  <a:cubicBezTo>
                    <a:pt x="250001" y="71426"/>
                    <a:pt x="211396" y="63045"/>
                    <a:pt x="176300" y="54420"/>
                  </a:cubicBezTo>
                  <a:cubicBezTo>
                    <a:pt x="141203" y="45795"/>
                    <a:pt x="109734" y="36685"/>
                    <a:pt x="83646" y="28182"/>
                  </a:cubicBezTo>
                  <a:cubicBezTo>
                    <a:pt x="57558" y="19679"/>
                    <a:pt x="36851" y="12633"/>
                    <a:pt x="22111" y="7288"/>
                  </a:cubicBezTo>
                  <a:lnTo>
                    <a:pt x="5966" y="1700"/>
                  </a:lnTo>
                  <a:cubicBezTo>
                    <a:pt x="4067" y="838"/>
                    <a:pt x="2057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A1D32F31-916A-391F-6215-F222D8242686}"/>
                </a:ext>
              </a:extLst>
            </p:cNvPr>
            <p:cNvSpPr/>
            <p:nvPr/>
          </p:nvSpPr>
          <p:spPr>
            <a:xfrm>
              <a:off x="7295059" y="1576956"/>
              <a:ext cx="281699" cy="664337"/>
            </a:xfrm>
            <a:custGeom>
              <a:avLst/>
              <a:gdLst>
                <a:gd name="connsiteX0" fmla="*/ 281699 w 281699"/>
                <a:gd name="connsiteY0" fmla="*/ 0 h 664337"/>
                <a:gd name="connsiteX1" fmla="*/ 275850 w 281699"/>
                <a:gd name="connsiteY1" fmla="*/ 4859 h 664337"/>
                <a:gd name="connsiteX2" fmla="*/ 258536 w 281699"/>
                <a:gd name="connsiteY2" fmla="*/ 17978 h 664337"/>
                <a:gd name="connsiteX3" fmla="*/ 198638 w 281699"/>
                <a:gd name="connsiteY3" fmla="*/ 70576 h 664337"/>
                <a:gd name="connsiteX4" fmla="*/ 4791 w 281699"/>
                <a:gd name="connsiteY4" fmla="*/ 553190 h 664337"/>
                <a:gd name="connsiteX5" fmla="*/ 11108 w 281699"/>
                <a:gd name="connsiteY5" fmla="*/ 634577 h 664337"/>
                <a:gd name="connsiteX6" fmla="*/ 14384 w 281699"/>
                <a:gd name="connsiteY6" fmla="*/ 656685 h 664337"/>
                <a:gd name="connsiteX7" fmla="*/ 15203 w 281699"/>
                <a:gd name="connsiteY7" fmla="*/ 664338 h 664337"/>
                <a:gd name="connsiteX8" fmla="*/ 13097 w 281699"/>
                <a:gd name="connsiteY8" fmla="*/ 656928 h 664337"/>
                <a:gd name="connsiteX9" fmla="*/ 8768 w 281699"/>
                <a:gd name="connsiteY9" fmla="*/ 635063 h 664337"/>
                <a:gd name="connsiteX10" fmla="*/ 462 w 281699"/>
                <a:gd name="connsiteY10" fmla="*/ 553311 h 664337"/>
                <a:gd name="connsiteX11" fmla="*/ 195714 w 281699"/>
                <a:gd name="connsiteY11" fmla="*/ 67418 h 664337"/>
                <a:gd name="connsiteX12" fmla="*/ 257132 w 281699"/>
                <a:gd name="connsiteY12" fmla="*/ 15913 h 664337"/>
                <a:gd name="connsiteX13" fmla="*/ 275148 w 281699"/>
                <a:gd name="connsiteY13" fmla="*/ 3766 h 664337"/>
                <a:gd name="connsiteX14" fmla="*/ 281699 w 281699"/>
                <a:gd name="connsiteY14" fmla="*/ 0 h 66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699" h="664337">
                  <a:moveTo>
                    <a:pt x="281699" y="0"/>
                  </a:moveTo>
                  <a:cubicBezTo>
                    <a:pt x="279874" y="1774"/>
                    <a:pt x="277920" y="3401"/>
                    <a:pt x="275850" y="4859"/>
                  </a:cubicBezTo>
                  <a:cubicBezTo>
                    <a:pt x="271872" y="7896"/>
                    <a:pt x="265789" y="12026"/>
                    <a:pt x="258536" y="17978"/>
                  </a:cubicBezTo>
                  <a:cubicBezTo>
                    <a:pt x="237548" y="34219"/>
                    <a:pt x="217543" y="51784"/>
                    <a:pt x="198638" y="70576"/>
                  </a:cubicBezTo>
                  <a:cubicBezTo>
                    <a:pt x="70853" y="195499"/>
                    <a:pt x="357" y="371016"/>
                    <a:pt x="4791" y="553190"/>
                  </a:cubicBezTo>
                  <a:cubicBezTo>
                    <a:pt x="5341" y="580424"/>
                    <a:pt x="7446" y="607597"/>
                    <a:pt x="11108" y="634577"/>
                  </a:cubicBezTo>
                  <a:cubicBezTo>
                    <a:pt x="12278" y="644173"/>
                    <a:pt x="13682" y="651583"/>
                    <a:pt x="14384" y="656685"/>
                  </a:cubicBezTo>
                  <a:cubicBezTo>
                    <a:pt x="14840" y="659212"/>
                    <a:pt x="15121" y="661775"/>
                    <a:pt x="15203" y="664338"/>
                  </a:cubicBezTo>
                  <a:cubicBezTo>
                    <a:pt x="14185" y="661981"/>
                    <a:pt x="13483" y="659479"/>
                    <a:pt x="13097" y="656928"/>
                  </a:cubicBezTo>
                  <a:cubicBezTo>
                    <a:pt x="12161" y="651947"/>
                    <a:pt x="10289" y="644781"/>
                    <a:pt x="8768" y="635063"/>
                  </a:cubicBezTo>
                  <a:cubicBezTo>
                    <a:pt x="4194" y="608047"/>
                    <a:pt x="1422" y="580728"/>
                    <a:pt x="462" y="553311"/>
                  </a:cubicBezTo>
                  <a:cubicBezTo>
                    <a:pt x="-6475" y="369413"/>
                    <a:pt x="64957" y="191661"/>
                    <a:pt x="195714" y="67418"/>
                  </a:cubicBezTo>
                  <a:cubicBezTo>
                    <a:pt x="215005" y="48784"/>
                    <a:pt x="235524" y="31571"/>
                    <a:pt x="257132" y="15913"/>
                  </a:cubicBezTo>
                  <a:cubicBezTo>
                    <a:pt x="264736" y="10325"/>
                    <a:pt x="270936" y="6560"/>
                    <a:pt x="275148" y="3766"/>
                  </a:cubicBezTo>
                  <a:cubicBezTo>
                    <a:pt x="277148" y="2199"/>
                    <a:pt x="279359" y="935"/>
                    <a:pt x="281699" y="0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31E5F9E9-9E11-6BCB-E1D0-C535175605E8}"/>
                </a:ext>
              </a:extLst>
            </p:cNvPr>
            <p:cNvSpPr/>
            <p:nvPr/>
          </p:nvSpPr>
          <p:spPr>
            <a:xfrm>
              <a:off x="8189069" y="1917568"/>
              <a:ext cx="269560" cy="670897"/>
            </a:xfrm>
            <a:custGeom>
              <a:avLst/>
              <a:gdLst>
                <a:gd name="connsiteX0" fmla="*/ 0 w 269560"/>
                <a:gd name="connsiteY0" fmla="*/ 670897 h 670897"/>
                <a:gd name="connsiteX1" fmla="*/ 5732 w 269560"/>
                <a:gd name="connsiteY1" fmla="*/ 665796 h 670897"/>
                <a:gd name="connsiteX2" fmla="*/ 22812 w 269560"/>
                <a:gd name="connsiteY2" fmla="*/ 652312 h 670897"/>
                <a:gd name="connsiteX3" fmla="*/ 81306 w 269560"/>
                <a:gd name="connsiteY3" fmla="*/ 598256 h 670897"/>
                <a:gd name="connsiteX4" fmla="*/ 264157 w 269560"/>
                <a:gd name="connsiteY4" fmla="*/ 111027 h 670897"/>
                <a:gd name="connsiteX5" fmla="*/ 255851 w 269560"/>
                <a:gd name="connsiteY5" fmla="*/ 29761 h 670897"/>
                <a:gd name="connsiteX6" fmla="*/ 252224 w 269560"/>
                <a:gd name="connsiteY6" fmla="*/ 7774 h 670897"/>
                <a:gd name="connsiteX7" fmla="*/ 251171 w 269560"/>
                <a:gd name="connsiteY7" fmla="*/ 0 h 670897"/>
                <a:gd name="connsiteX8" fmla="*/ 253394 w 269560"/>
                <a:gd name="connsiteY8" fmla="*/ 7531 h 670897"/>
                <a:gd name="connsiteX9" fmla="*/ 258190 w 269560"/>
                <a:gd name="connsiteY9" fmla="*/ 29275 h 670897"/>
                <a:gd name="connsiteX10" fmla="*/ 268368 w 269560"/>
                <a:gd name="connsiteY10" fmla="*/ 110784 h 670897"/>
                <a:gd name="connsiteX11" fmla="*/ 84348 w 269560"/>
                <a:gd name="connsiteY11" fmla="*/ 601415 h 670897"/>
                <a:gd name="connsiteX12" fmla="*/ 23748 w 269560"/>
                <a:gd name="connsiteY12" fmla="*/ 654255 h 670897"/>
                <a:gd name="connsiteX13" fmla="*/ 5966 w 269560"/>
                <a:gd name="connsiteY13" fmla="*/ 666403 h 670897"/>
                <a:gd name="connsiteX14" fmla="*/ 0 w 269560"/>
                <a:gd name="connsiteY14" fmla="*/ 670897 h 67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9560" h="670897">
                  <a:moveTo>
                    <a:pt x="0" y="670897"/>
                  </a:moveTo>
                  <a:cubicBezTo>
                    <a:pt x="1708" y="668966"/>
                    <a:pt x="3638" y="667253"/>
                    <a:pt x="5732" y="665796"/>
                  </a:cubicBezTo>
                  <a:cubicBezTo>
                    <a:pt x="9593" y="662637"/>
                    <a:pt x="15559" y="658386"/>
                    <a:pt x="22812" y="652312"/>
                  </a:cubicBezTo>
                  <a:cubicBezTo>
                    <a:pt x="43344" y="635549"/>
                    <a:pt x="62881" y="617486"/>
                    <a:pt x="81306" y="598256"/>
                  </a:cubicBezTo>
                  <a:cubicBezTo>
                    <a:pt x="206166" y="470211"/>
                    <a:pt x="272662" y="293042"/>
                    <a:pt x="264157" y="111027"/>
                  </a:cubicBezTo>
                  <a:cubicBezTo>
                    <a:pt x="262963" y="83792"/>
                    <a:pt x="260191" y="56655"/>
                    <a:pt x="255851" y="29761"/>
                  </a:cubicBezTo>
                  <a:cubicBezTo>
                    <a:pt x="254564" y="20165"/>
                    <a:pt x="252926" y="12876"/>
                    <a:pt x="252224" y="7774"/>
                  </a:cubicBezTo>
                  <a:cubicBezTo>
                    <a:pt x="251698" y="5211"/>
                    <a:pt x="251347" y="2612"/>
                    <a:pt x="251171" y="0"/>
                  </a:cubicBezTo>
                  <a:cubicBezTo>
                    <a:pt x="252224" y="2393"/>
                    <a:pt x="252973" y="4932"/>
                    <a:pt x="253394" y="7531"/>
                  </a:cubicBezTo>
                  <a:cubicBezTo>
                    <a:pt x="254564" y="12512"/>
                    <a:pt x="256553" y="19679"/>
                    <a:pt x="258190" y="29275"/>
                  </a:cubicBezTo>
                  <a:cubicBezTo>
                    <a:pt x="263443" y="56157"/>
                    <a:pt x="266847" y="83392"/>
                    <a:pt x="268368" y="110784"/>
                  </a:cubicBezTo>
                  <a:cubicBezTo>
                    <a:pt x="279505" y="294476"/>
                    <a:pt x="212191" y="473928"/>
                    <a:pt x="84348" y="601415"/>
                  </a:cubicBezTo>
                  <a:cubicBezTo>
                    <a:pt x="65361" y="620474"/>
                    <a:pt x="45110" y="638124"/>
                    <a:pt x="23748" y="654255"/>
                  </a:cubicBezTo>
                  <a:cubicBezTo>
                    <a:pt x="16261" y="660086"/>
                    <a:pt x="10061" y="663973"/>
                    <a:pt x="5966" y="666403"/>
                  </a:cubicBezTo>
                  <a:cubicBezTo>
                    <a:pt x="4118" y="668091"/>
                    <a:pt x="2117" y="669598"/>
                    <a:pt x="0" y="670897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EF84A76B-D41F-F7E9-6B97-CA862A1F024C}"/>
                </a:ext>
              </a:extLst>
            </p:cNvPr>
            <p:cNvSpPr/>
            <p:nvPr/>
          </p:nvSpPr>
          <p:spPr>
            <a:xfrm>
              <a:off x="8398359" y="2001141"/>
              <a:ext cx="184618" cy="572503"/>
            </a:xfrm>
            <a:custGeom>
              <a:avLst/>
              <a:gdLst>
                <a:gd name="connsiteX0" fmla="*/ 171620 w 184618"/>
                <a:gd name="connsiteY0" fmla="*/ 0 h 572503"/>
                <a:gd name="connsiteX1" fmla="*/ 173258 w 184618"/>
                <a:gd name="connsiteY1" fmla="*/ 6195 h 572503"/>
                <a:gd name="connsiteX2" fmla="*/ 176534 w 184618"/>
                <a:gd name="connsiteY2" fmla="*/ 24052 h 572503"/>
                <a:gd name="connsiteX3" fmla="*/ 180394 w 184618"/>
                <a:gd name="connsiteY3" fmla="*/ 52477 h 572503"/>
                <a:gd name="connsiteX4" fmla="*/ 183436 w 184618"/>
                <a:gd name="connsiteY4" fmla="*/ 90498 h 572503"/>
                <a:gd name="connsiteX5" fmla="*/ 184254 w 184618"/>
                <a:gd name="connsiteY5" fmla="*/ 112606 h 572503"/>
                <a:gd name="connsiteX6" fmla="*/ 184254 w 184618"/>
                <a:gd name="connsiteY6" fmla="*/ 136901 h 572503"/>
                <a:gd name="connsiteX7" fmla="*/ 180862 w 184618"/>
                <a:gd name="connsiteY7" fmla="*/ 189863 h 572503"/>
                <a:gd name="connsiteX8" fmla="*/ 156880 w 184618"/>
                <a:gd name="connsiteY8" fmla="*/ 308907 h 572503"/>
                <a:gd name="connsiteX9" fmla="*/ 110787 w 184618"/>
                <a:gd name="connsiteY9" fmla="*/ 421391 h 572503"/>
                <a:gd name="connsiteX10" fmla="*/ 84699 w 184618"/>
                <a:gd name="connsiteY10" fmla="*/ 467065 h 572503"/>
                <a:gd name="connsiteX11" fmla="*/ 71947 w 184618"/>
                <a:gd name="connsiteY11" fmla="*/ 487108 h 572503"/>
                <a:gd name="connsiteX12" fmla="*/ 59195 w 184618"/>
                <a:gd name="connsiteY12" fmla="*/ 504843 h 572503"/>
                <a:gd name="connsiteX13" fmla="*/ 35798 w 184618"/>
                <a:gd name="connsiteY13" fmla="*/ 534361 h 572503"/>
                <a:gd name="connsiteX14" fmla="*/ 17080 w 184618"/>
                <a:gd name="connsiteY14" fmla="*/ 555619 h 572503"/>
                <a:gd name="connsiteX15" fmla="*/ 4562 w 184618"/>
                <a:gd name="connsiteY15" fmla="*/ 568374 h 572503"/>
                <a:gd name="connsiteX16" fmla="*/ 0 w 184618"/>
                <a:gd name="connsiteY16" fmla="*/ 572504 h 572503"/>
                <a:gd name="connsiteX17" fmla="*/ 3743 w 184618"/>
                <a:gd name="connsiteY17" fmla="*/ 567402 h 572503"/>
                <a:gd name="connsiteX18" fmla="*/ 15442 w 184618"/>
                <a:gd name="connsiteY18" fmla="*/ 553919 h 572503"/>
                <a:gd name="connsiteX19" fmla="*/ 33341 w 184618"/>
                <a:gd name="connsiteY19" fmla="*/ 532175 h 572503"/>
                <a:gd name="connsiteX20" fmla="*/ 55686 w 184618"/>
                <a:gd name="connsiteY20" fmla="*/ 502171 h 572503"/>
                <a:gd name="connsiteX21" fmla="*/ 68086 w 184618"/>
                <a:gd name="connsiteY21" fmla="*/ 484314 h 572503"/>
                <a:gd name="connsiteX22" fmla="*/ 80487 w 184618"/>
                <a:gd name="connsiteY22" fmla="*/ 464150 h 572503"/>
                <a:gd name="connsiteX23" fmla="*/ 105873 w 184618"/>
                <a:gd name="connsiteY23" fmla="*/ 418597 h 572503"/>
                <a:gd name="connsiteX24" fmla="*/ 150212 w 184618"/>
                <a:gd name="connsiteY24" fmla="*/ 307328 h 572503"/>
                <a:gd name="connsiteX25" fmla="*/ 174428 w 184618"/>
                <a:gd name="connsiteY25" fmla="*/ 189498 h 572503"/>
                <a:gd name="connsiteX26" fmla="*/ 178405 w 184618"/>
                <a:gd name="connsiteY26" fmla="*/ 137022 h 572503"/>
                <a:gd name="connsiteX27" fmla="*/ 179107 w 184618"/>
                <a:gd name="connsiteY27" fmla="*/ 112727 h 572503"/>
                <a:gd name="connsiteX28" fmla="*/ 179107 w 184618"/>
                <a:gd name="connsiteY28" fmla="*/ 90619 h 572503"/>
                <a:gd name="connsiteX29" fmla="*/ 177118 w 184618"/>
                <a:gd name="connsiteY29" fmla="*/ 52841 h 572503"/>
                <a:gd name="connsiteX30" fmla="*/ 174194 w 184618"/>
                <a:gd name="connsiteY30" fmla="*/ 24416 h 572503"/>
                <a:gd name="connsiteX31" fmla="*/ 171971 w 184618"/>
                <a:gd name="connsiteY31" fmla="*/ 6317 h 572503"/>
                <a:gd name="connsiteX32" fmla="*/ 171620 w 184618"/>
                <a:gd name="connsiteY32" fmla="*/ 0 h 57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4618" h="572503">
                  <a:moveTo>
                    <a:pt x="171620" y="0"/>
                  </a:moveTo>
                  <a:cubicBezTo>
                    <a:pt x="172474" y="1968"/>
                    <a:pt x="173024" y="4057"/>
                    <a:pt x="173258" y="6195"/>
                  </a:cubicBezTo>
                  <a:lnTo>
                    <a:pt x="176534" y="24052"/>
                  </a:lnTo>
                  <a:cubicBezTo>
                    <a:pt x="178347" y="33442"/>
                    <a:pt x="179634" y="42929"/>
                    <a:pt x="180394" y="52477"/>
                  </a:cubicBezTo>
                  <a:cubicBezTo>
                    <a:pt x="181447" y="63652"/>
                    <a:pt x="183319" y="76771"/>
                    <a:pt x="183436" y="90498"/>
                  </a:cubicBezTo>
                  <a:cubicBezTo>
                    <a:pt x="183436" y="97543"/>
                    <a:pt x="183436" y="104953"/>
                    <a:pt x="184254" y="112606"/>
                  </a:cubicBezTo>
                  <a:cubicBezTo>
                    <a:pt x="185073" y="120259"/>
                    <a:pt x="184254" y="128397"/>
                    <a:pt x="184254" y="136901"/>
                  </a:cubicBezTo>
                  <a:cubicBezTo>
                    <a:pt x="184254" y="153664"/>
                    <a:pt x="182383" y="171277"/>
                    <a:pt x="180862" y="189863"/>
                  </a:cubicBezTo>
                  <a:cubicBezTo>
                    <a:pt x="176136" y="230180"/>
                    <a:pt x="168111" y="269999"/>
                    <a:pt x="156880" y="308907"/>
                  </a:cubicBezTo>
                  <a:cubicBezTo>
                    <a:pt x="144690" y="347717"/>
                    <a:pt x="129259" y="385350"/>
                    <a:pt x="110787" y="421391"/>
                  </a:cubicBezTo>
                  <a:cubicBezTo>
                    <a:pt x="102013" y="437668"/>
                    <a:pt x="93824" y="453339"/>
                    <a:pt x="84699" y="467065"/>
                  </a:cubicBezTo>
                  <a:cubicBezTo>
                    <a:pt x="80253" y="473989"/>
                    <a:pt x="76276" y="480792"/>
                    <a:pt x="71947" y="487108"/>
                  </a:cubicBezTo>
                  <a:lnTo>
                    <a:pt x="59195" y="504843"/>
                  </a:lnTo>
                  <a:cubicBezTo>
                    <a:pt x="51240" y="516383"/>
                    <a:pt x="42934" y="525858"/>
                    <a:pt x="35798" y="534361"/>
                  </a:cubicBezTo>
                  <a:cubicBezTo>
                    <a:pt x="29937" y="541795"/>
                    <a:pt x="23690" y="548902"/>
                    <a:pt x="17080" y="555619"/>
                  </a:cubicBezTo>
                  <a:lnTo>
                    <a:pt x="4562" y="568374"/>
                  </a:lnTo>
                  <a:cubicBezTo>
                    <a:pt x="3194" y="569929"/>
                    <a:pt x="1661" y="571313"/>
                    <a:pt x="0" y="572504"/>
                  </a:cubicBezTo>
                  <a:cubicBezTo>
                    <a:pt x="1053" y="570657"/>
                    <a:pt x="2305" y="568945"/>
                    <a:pt x="3743" y="567402"/>
                  </a:cubicBezTo>
                  <a:lnTo>
                    <a:pt x="15442" y="553919"/>
                  </a:lnTo>
                  <a:cubicBezTo>
                    <a:pt x="20590" y="548088"/>
                    <a:pt x="27141" y="540921"/>
                    <a:pt x="33341" y="532175"/>
                  </a:cubicBezTo>
                  <a:cubicBezTo>
                    <a:pt x="39542" y="523429"/>
                    <a:pt x="48082" y="513832"/>
                    <a:pt x="55686" y="502171"/>
                  </a:cubicBezTo>
                  <a:lnTo>
                    <a:pt x="68086" y="484314"/>
                  </a:lnTo>
                  <a:cubicBezTo>
                    <a:pt x="72298" y="477998"/>
                    <a:pt x="76159" y="471074"/>
                    <a:pt x="80487" y="464150"/>
                  </a:cubicBezTo>
                  <a:cubicBezTo>
                    <a:pt x="89378" y="450423"/>
                    <a:pt x="97216" y="434875"/>
                    <a:pt x="105873" y="418597"/>
                  </a:cubicBezTo>
                  <a:cubicBezTo>
                    <a:pt x="123573" y="382835"/>
                    <a:pt x="138407" y="345616"/>
                    <a:pt x="150212" y="307328"/>
                  </a:cubicBezTo>
                  <a:cubicBezTo>
                    <a:pt x="161337" y="268796"/>
                    <a:pt x="169432" y="229390"/>
                    <a:pt x="174428" y="189498"/>
                  </a:cubicBezTo>
                  <a:cubicBezTo>
                    <a:pt x="176183" y="171034"/>
                    <a:pt x="178171" y="153056"/>
                    <a:pt x="178405" y="137022"/>
                  </a:cubicBezTo>
                  <a:cubicBezTo>
                    <a:pt x="178405" y="128762"/>
                    <a:pt x="179224" y="120866"/>
                    <a:pt x="179107" y="112727"/>
                  </a:cubicBezTo>
                  <a:cubicBezTo>
                    <a:pt x="178990" y="104589"/>
                    <a:pt x="179107" y="97665"/>
                    <a:pt x="179107" y="90619"/>
                  </a:cubicBezTo>
                  <a:cubicBezTo>
                    <a:pt x="179107" y="76528"/>
                    <a:pt x="177820" y="64017"/>
                    <a:pt x="177118" y="52841"/>
                  </a:cubicBezTo>
                  <a:cubicBezTo>
                    <a:pt x="176417" y="41665"/>
                    <a:pt x="175247" y="32191"/>
                    <a:pt x="174194" y="24416"/>
                  </a:cubicBezTo>
                  <a:cubicBezTo>
                    <a:pt x="173141" y="16642"/>
                    <a:pt x="172556" y="11176"/>
                    <a:pt x="171971" y="6317"/>
                  </a:cubicBezTo>
                  <a:cubicBezTo>
                    <a:pt x="171702" y="4227"/>
                    <a:pt x="171585" y="2114"/>
                    <a:pt x="171620" y="0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6C9AB3D-F5B8-6C67-CD2E-960D785DFCFA}"/>
                </a:ext>
              </a:extLst>
            </p:cNvPr>
            <p:cNvSpPr/>
            <p:nvPr/>
          </p:nvSpPr>
          <p:spPr>
            <a:xfrm>
              <a:off x="7129634" y="2706051"/>
              <a:ext cx="240057" cy="273922"/>
            </a:xfrm>
            <a:custGeom>
              <a:avLst/>
              <a:gdLst>
                <a:gd name="connsiteX0" fmla="*/ 127165 w 240057"/>
                <a:gd name="connsiteY0" fmla="*/ 0 h 273922"/>
                <a:gd name="connsiteX1" fmla="*/ 4913 w 240057"/>
                <a:gd name="connsiteY1" fmla="*/ 131070 h 273922"/>
                <a:gd name="connsiteX2" fmla="*/ 0 w 240057"/>
                <a:gd name="connsiteY2" fmla="*/ 245255 h 273922"/>
                <a:gd name="connsiteX3" fmla="*/ 149743 w 240057"/>
                <a:gd name="connsiteY3" fmla="*/ 273922 h 273922"/>
                <a:gd name="connsiteX4" fmla="*/ 149743 w 240057"/>
                <a:gd name="connsiteY4" fmla="*/ 273922 h 273922"/>
                <a:gd name="connsiteX5" fmla="*/ 158283 w 240057"/>
                <a:gd name="connsiteY5" fmla="*/ 205411 h 273922"/>
                <a:gd name="connsiteX6" fmla="*/ 240057 w 240057"/>
                <a:gd name="connsiteY6" fmla="*/ 92563 h 273922"/>
                <a:gd name="connsiteX7" fmla="*/ 127165 w 240057"/>
                <a:gd name="connsiteY7" fmla="*/ 0 h 2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057" h="273922">
                  <a:moveTo>
                    <a:pt x="127165" y="0"/>
                  </a:moveTo>
                  <a:lnTo>
                    <a:pt x="4913" y="131070"/>
                  </a:lnTo>
                  <a:lnTo>
                    <a:pt x="0" y="245255"/>
                  </a:lnTo>
                  <a:lnTo>
                    <a:pt x="149743" y="273922"/>
                  </a:lnTo>
                  <a:lnTo>
                    <a:pt x="149743" y="273922"/>
                  </a:lnTo>
                  <a:lnTo>
                    <a:pt x="158283" y="205411"/>
                  </a:lnTo>
                  <a:lnTo>
                    <a:pt x="240057" y="92563"/>
                  </a:lnTo>
                  <a:lnTo>
                    <a:pt x="127165" y="0"/>
                  </a:ln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41A93CD9-50B4-79C4-B242-3B26035032DD}"/>
                </a:ext>
              </a:extLst>
            </p:cNvPr>
            <p:cNvSpPr/>
            <p:nvPr/>
          </p:nvSpPr>
          <p:spPr>
            <a:xfrm>
              <a:off x="6742758" y="2426298"/>
              <a:ext cx="565866" cy="839259"/>
            </a:xfrm>
            <a:custGeom>
              <a:avLst/>
              <a:gdLst>
                <a:gd name="connsiteX0" fmla="*/ 0 w 565866"/>
                <a:gd name="connsiteY0" fmla="*/ 0 h 839259"/>
                <a:gd name="connsiteX1" fmla="*/ 159219 w 565866"/>
                <a:gd name="connsiteY1" fmla="*/ 112363 h 839259"/>
                <a:gd name="connsiteX2" fmla="*/ 319375 w 565866"/>
                <a:gd name="connsiteY2" fmla="*/ 478119 h 839259"/>
                <a:gd name="connsiteX3" fmla="*/ 368275 w 565866"/>
                <a:gd name="connsiteY3" fmla="*/ 523429 h 839259"/>
                <a:gd name="connsiteX4" fmla="*/ 380559 w 565866"/>
                <a:gd name="connsiteY4" fmla="*/ 492453 h 839259"/>
                <a:gd name="connsiteX5" fmla="*/ 565866 w 565866"/>
                <a:gd name="connsiteY5" fmla="*/ 523429 h 839259"/>
                <a:gd name="connsiteX6" fmla="*/ 489006 w 565866"/>
                <a:gd name="connsiteY6" fmla="*/ 751799 h 839259"/>
                <a:gd name="connsiteX7" fmla="*/ 242397 w 565866"/>
                <a:gd name="connsiteY7" fmla="*/ 806583 h 839259"/>
                <a:gd name="connsiteX8" fmla="*/ 176183 w 565866"/>
                <a:gd name="connsiteY8" fmla="*/ 680129 h 83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866" h="839259">
                  <a:moveTo>
                    <a:pt x="0" y="0"/>
                  </a:moveTo>
                  <a:cubicBezTo>
                    <a:pt x="0" y="0"/>
                    <a:pt x="127750" y="45917"/>
                    <a:pt x="159219" y="112363"/>
                  </a:cubicBezTo>
                  <a:cubicBezTo>
                    <a:pt x="190689" y="178809"/>
                    <a:pt x="319375" y="478119"/>
                    <a:pt x="319375" y="478119"/>
                  </a:cubicBezTo>
                  <a:lnTo>
                    <a:pt x="368275" y="523429"/>
                  </a:lnTo>
                  <a:lnTo>
                    <a:pt x="380559" y="492453"/>
                  </a:lnTo>
                  <a:lnTo>
                    <a:pt x="565866" y="523429"/>
                  </a:lnTo>
                  <a:cubicBezTo>
                    <a:pt x="565866" y="523429"/>
                    <a:pt x="531589" y="682437"/>
                    <a:pt x="489006" y="751799"/>
                  </a:cubicBezTo>
                  <a:cubicBezTo>
                    <a:pt x="417878" y="867441"/>
                    <a:pt x="283811" y="848977"/>
                    <a:pt x="242397" y="806583"/>
                  </a:cubicBezTo>
                  <a:cubicBezTo>
                    <a:pt x="205078" y="767833"/>
                    <a:pt x="176183" y="680129"/>
                    <a:pt x="176183" y="680129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BC71365F-B1C5-8BD9-6860-5FDDB4967C5D}"/>
                </a:ext>
              </a:extLst>
            </p:cNvPr>
            <p:cNvSpPr/>
            <p:nvPr/>
          </p:nvSpPr>
          <p:spPr>
            <a:xfrm>
              <a:off x="7136770" y="2872712"/>
              <a:ext cx="171853" cy="76649"/>
            </a:xfrm>
            <a:custGeom>
              <a:avLst/>
              <a:gdLst>
                <a:gd name="connsiteX0" fmla="*/ 165888 w 171853"/>
                <a:gd name="connsiteY0" fmla="*/ 76650 h 76649"/>
                <a:gd name="connsiteX1" fmla="*/ 171854 w 171853"/>
                <a:gd name="connsiteY1" fmla="*/ 34256 h 76649"/>
                <a:gd name="connsiteX2" fmla="*/ 10880 w 171853"/>
                <a:gd name="connsiteY2" fmla="*/ 0 h 76649"/>
                <a:gd name="connsiteX3" fmla="*/ 0 w 171853"/>
                <a:gd name="connsiteY3" fmla="*/ 49683 h 76649"/>
                <a:gd name="connsiteX4" fmla="*/ 165888 w 171853"/>
                <a:gd name="connsiteY4" fmla="*/ 76650 h 7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53" h="76649">
                  <a:moveTo>
                    <a:pt x="165888" y="76650"/>
                  </a:moveTo>
                  <a:lnTo>
                    <a:pt x="171854" y="34256"/>
                  </a:lnTo>
                  <a:lnTo>
                    <a:pt x="10880" y="0"/>
                  </a:lnTo>
                  <a:lnTo>
                    <a:pt x="0" y="49683"/>
                  </a:lnTo>
                  <a:lnTo>
                    <a:pt x="165888" y="76650"/>
                  </a:ln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56C85F2A-0644-3B64-1D90-11B743CD75B1}"/>
                </a:ext>
              </a:extLst>
            </p:cNvPr>
            <p:cNvSpPr/>
            <p:nvPr/>
          </p:nvSpPr>
          <p:spPr>
            <a:xfrm>
              <a:off x="6708609" y="2405769"/>
              <a:ext cx="126815" cy="574204"/>
            </a:xfrm>
            <a:custGeom>
              <a:avLst/>
              <a:gdLst>
                <a:gd name="connsiteX0" fmla="*/ 126101 w 126815"/>
                <a:gd name="connsiteY0" fmla="*/ 574205 h 574204"/>
                <a:gd name="connsiteX1" fmla="*/ 123995 w 126815"/>
                <a:gd name="connsiteY1" fmla="*/ 550882 h 574204"/>
                <a:gd name="connsiteX2" fmla="*/ 117795 w 126815"/>
                <a:gd name="connsiteY2" fmla="*/ 487716 h 574204"/>
                <a:gd name="connsiteX3" fmla="*/ 86559 w 126815"/>
                <a:gd name="connsiteY3" fmla="*/ 280482 h 574204"/>
                <a:gd name="connsiteX4" fmla="*/ 36372 w 126815"/>
                <a:gd name="connsiteY4" fmla="*/ 77500 h 574204"/>
                <a:gd name="connsiteX5" fmla="*/ 11805 w 126815"/>
                <a:gd name="connsiteY5" fmla="*/ 19557 h 574204"/>
                <a:gd name="connsiteX6" fmla="*/ 106 w 126815"/>
                <a:gd name="connsiteY6" fmla="*/ 0 h 574204"/>
                <a:gd name="connsiteX7" fmla="*/ 4200 w 126815"/>
                <a:gd name="connsiteY7" fmla="*/ 4373 h 574204"/>
                <a:gd name="connsiteX8" fmla="*/ 14144 w 126815"/>
                <a:gd name="connsiteY8" fmla="*/ 18343 h 574204"/>
                <a:gd name="connsiteX9" fmla="*/ 40817 w 126815"/>
                <a:gd name="connsiteY9" fmla="*/ 75921 h 574204"/>
                <a:gd name="connsiteX10" fmla="*/ 92877 w 126815"/>
                <a:gd name="connsiteY10" fmla="*/ 279024 h 574204"/>
                <a:gd name="connsiteX11" fmla="*/ 122474 w 126815"/>
                <a:gd name="connsiteY11" fmla="*/ 486987 h 574204"/>
                <a:gd name="connsiteX12" fmla="*/ 126803 w 126815"/>
                <a:gd name="connsiteY12" fmla="*/ 550517 h 574204"/>
                <a:gd name="connsiteX13" fmla="*/ 126803 w 126815"/>
                <a:gd name="connsiteY13" fmla="*/ 567888 h 574204"/>
                <a:gd name="connsiteX14" fmla="*/ 126101 w 126815"/>
                <a:gd name="connsiteY14" fmla="*/ 574205 h 5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815" h="574204">
                  <a:moveTo>
                    <a:pt x="126101" y="574205"/>
                  </a:moveTo>
                  <a:cubicBezTo>
                    <a:pt x="124978" y="566479"/>
                    <a:pt x="124276" y="558693"/>
                    <a:pt x="123995" y="550882"/>
                  </a:cubicBezTo>
                  <a:cubicBezTo>
                    <a:pt x="122825" y="535941"/>
                    <a:pt x="120837" y="514440"/>
                    <a:pt x="117795" y="487716"/>
                  </a:cubicBezTo>
                  <a:cubicBezTo>
                    <a:pt x="111712" y="434389"/>
                    <a:pt x="101651" y="360897"/>
                    <a:pt x="86559" y="280482"/>
                  </a:cubicBezTo>
                  <a:cubicBezTo>
                    <a:pt x="74533" y="211655"/>
                    <a:pt x="57757" y="143825"/>
                    <a:pt x="36372" y="77500"/>
                  </a:cubicBezTo>
                  <a:cubicBezTo>
                    <a:pt x="29774" y="57506"/>
                    <a:pt x="21550" y="38118"/>
                    <a:pt x="11805" y="19557"/>
                  </a:cubicBezTo>
                  <a:cubicBezTo>
                    <a:pt x="4551" y="6681"/>
                    <a:pt x="-830" y="486"/>
                    <a:pt x="106" y="0"/>
                  </a:cubicBezTo>
                  <a:cubicBezTo>
                    <a:pt x="1636" y="1276"/>
                    <a:pt x="3012" y="2745"/>
                    <a:pt x="4200" y="4373"/>
                  </a:cubicBezTo>
                  <a:cubicBezTo>
                    <a:pt x="7819" y="8783"/>
                    <a:pt x="11141" y="13459"/>
                    <a:pt x="14144" y="18343"/>
                  </a:cubicBezTo>
                  <a:cubicBezTo>
                    <a:pt x="24837" y="36576"/>
                    <a:pt x="33763" y="55866"/>
                    <a:pt x="40817" y="75921"/>
                  </a:cubicBezTo>
                  <a:cubicBezTo>
                    <a:pt x="63489" y="142027"/>
                    <a:pt x="80909" y="209955"/>
                    <a:pt x="92877" y="279024"/>
                  </a:cubicBezTo>
                  <a:cubicBezTo>
                    <a:pt x="107968" y="359683"/>
                    <a:pt x="117444" y="433417"/>
                    <a:pt x="122474" y="486987"/>
                  </a:cubicBezTo>
                  <a:cubicBezTo>
                    <a:pt x="124931" y="513711"/>
                    <a:pt x="126335" y="535576"/>
                    <a:pt x="126803" y="550517"/>
                  </a:cubicBezTo>
                  <a:cubicBezTo>
                    <a:pt x="126803" y="558049"/>
                    <a:pt x="126803" y="563879"/>
                    <a:pt x="126803" y="567888"/>
                  </a:cubicBezTo>
                  <a:cubicBezTo>
                    <a:pt x="126873" y="570014"/>
                    <a:pt x="126639" y="572152"/>
                    <a:pt x="126101" y="574205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1E94398B-ED09-3E7A-8FC5-CD51EA52C41D}"/>
                </a:ext>
              </a:extLst>
            </p:cNvPr>
            <p:cNvSpPr/>
            <p:nvPr/>
          </p:nvSpPr>
          <p:spPr>
            <a:xfrm>
              <a:off x="6876046" y="2557368"/>
              <a:ext cx="115620" cy="736493"/>
            </a:xfrm>
            <a:custGeom>
              <a:avLst/>
              <a:gdLst>
                <a:gd name="connsiteX0" fmla="*/ 77 w 115620"/>
                <a:gd name="connsiteY0" fmla="*/ 0 h 736493"/>
                <a:gd name="connsiteX1" fmla="*/ 60794 w 115620"/>
                <a:gd name="connsiteY1" fmla="*/ 367700 h 736493"/>
                <a:gd name="connsiteX2" fmla="*/ 115544 w 115620"/>
                <a:gd name="connsiteY2" fmla="*/ 736493 h 736493"/>
                <a:gd name="connsiteX3" fmla="*/ 54827 w 115620"/>
                <a:gd name="connsiteY3" fmla="*/ 368793 h 736493"/>
                <a:gd name="connsiteX4" fmla="*/ 77 w 115620"/>
                <a:gd name="connsiteY4" fmla="*/ 0 h 73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20" h="736493">
                  <a:moveTo>
                    <a:pt x="77" y="0"/>
                  </a:moveTo>
                  <a:cubicBezTo>
                    <a:pt x="1832" y="0"/>
                    <a:pt x="28973" y="164353"/>
                    <a:pt x="60794" y="367700"/>
                  </a:cubicBezTo>
                  <a:cubicBezTo>
                    <a:pt x="92614" y="571046"/>
                    <a:pt x="117181" y="736250"/>
                    <a:pt x="115544" y="736493"/>
                  </a:cubicBezTo>
                  <a:cubicBezTo>
                    <a:pt x="113906" y="736736"/>
                    <a:pt x="86648" y="572139"/>
                    <a:pt x="54827" y="368793"/>
                  </a:cubicBezTo>
                  <a:cubicBezTo>
                    <a:pt x="23007" y="165447"/>
                    <a:pt x="-1560" y="364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AF24F920-F9CE-EF41-E840-693367CE6F02}"/>
                </a:ext>
              </a:extLst>
            </p:cNvPr>
            <p:cNvSpPr/>
            <p:nvPr/>
          </p:nvSpPr>
          <p:spPr>
            <a:xfrm>
              <a:off x="6328507" y="2263402"/>
              <a:ext cx="598327" cy="1403745"/>
            </a:xfrm>
            <a:custGeom>
              <a:avLst/>
              <a:gdLst>
                <a:gd name="connsiteX0" fmla="*/ 0 w 598327"/>
                <a:gd name="connsiteY0" fmla="*/ 114549 h 1403745"/>
                <a:gd name="connsiteX1" fmla="*/ 47965 w 598327"/>
                <a:gd name="connsiteY1" fmla="*/ 0 h 1403745"/>
                <a:gd name="connsiteX2" fmla="*/ 309665 w 598327"/>
                <a:gd name="connsiteY2" fmla="*/ 180024 h 1403745"/>
                <a:gd name="connsiteX3" fmla="*/ 338327 w 598327"/>
                <a:gd name="connsiteY3" fmla="*/ 107990 h 1403745"/>
                <a:gd name="connsiteX4" fmla="*/ 438351 w 598327"/>
                <a:gd name="connsiteY4" fmla="*/ 411673 h 1403745"/>
                <a:gd name="connsiteX5" fmla="*/ 573237 w 598327"/>
                <a:gd name="connsiteY5" fmla="*/ 1015153 h 1403745"/>
                <a:gd name="connsiteX6" fmla="*/ 596634 w 598327"/>
                <a:gd name="connsiteY6" fmla="*/ 1323817 h 1403745"/>
                <a:gd name="connsiteX7" fmla="*/ 558028 w 598327"/>
                <a:gd name="connsiteY7" fmla="*/ 1389777 h 1403745"/>
                <a:gd name="connsiteX8" fmla="*/ 531121 w 598327"/>
                <a:gd name="connsiteY8" fmla="*/ 1393907 h 1403745"/>
                <a:gd name="connsiteX9" fmla="*/ 242046 w 598327"/>
                <a:gd name="connsiteY9" fmla="*/ 1403746 h 1403745"/>
                <a:gd name="connsiteX10" fmla="*/ 45157 w 598327"/>
                <a:gd name="connsiteY10" fmla="*/ 244161 h 140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327" h="1403745">
                  <a:moveTo>
                    <a:pt x="0" y="114549"/>
                  </a:moveTo>
                  <a:lnTo>
                    <a:pt x="47965" y="0"/>
                  </a:lnTo>
                  <a:lnTo>
                    <a:pt x="309665" y="180024"/>
                  </a:lnTo>
                  <a:lnTo>
                    <a:pt x="338327" y="107990"/>
                  </a:lnTo>
                  <a:lnTo>
                    <a:pt x="438351" y="411673"/>
                  </a:lnTo>
                  <a:lnTo>
                    <a:pt x="573237" y="1015153"/>
                  </a:lnTo>
                  <a:cubicBezTo>
                    <a:pt x="577448" y="1031673"/>
                    <a:pt x="605408" y="1279600"/>
                    <a:pt x="596634" y="1323817"/>
                  </a:cubicBezTo>
                  <a:cubicBezTo>
                    <a:pt x="590083" y="1355643"/>
                    <a:pt x="586222" y="1375564"/>
                    <a:pt x="558028" y="1389777"/>
                  </a:cubicBezTo>
                  <a:lnTo>
                    <a:pt x="531121" y="1393907"/>
                  </a:lnTo>
                  <a:lnTo>
                    <a:pt x="242046" y="1403746"/>
                  </a:lnTo>
                  <a:lnTo>
                    <a:pt x="45157" y="244161"/>
                  </a:lnTo>
                  <a:close/>
                </a:path>
              </a:pathLst>
            </a:custGeom>
            <a:solidFill>
              <a:srgbClr val="F5F5F5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8F9E0D77-5FC7-D43F-88E3-85937D041702}"/>
                </a:ext>
              </a:extLst>
            </p:cNvPr>
            <p:cNvSpPr/>
            <p:nvPr/>
          </p:nvSpPr>
          <p:spPr>
            <a:xfrm>
              <a:off x="6199587" y="3233124"/>
              <a:ext cx="535824" cy="880725"/>
            </a:xfrm>
            <a:custGeom>
              <a:avLst/>
              <a:gdLst>
                <a:gd name="connsiteX0" fmla="*/ 819 w 535824"/>
                <a:gd name="connsiteY0" fmla="*/ 829299 h 880725"/>
                <a:gd name="connsiteX1" fmla="*/ 459876 w 535824"/>
                <a:gd name="connsiteY1" fmla="*/ 875094 h 880725"/>
                <a:gd name="connsiteX2" fmla="*/ 535450 w 535824"/>
                <a:gd name="connsiteY2" fmla="*/ 761759 h 880725"/>
                <a:gd name="connsiteX3" fmla="*/ 517902 w 535824"/>
                <a:gd name="connsiteY3" fmla="*/ 408758 h 880725"/>
                <a:gd name="connsiteX4" fmla="*/ 480700 w 535824"/>
                <a:gd name="connsiteY4" fmla="*/ 0 h 880725"/>
                <a:gd name="connsiteX5" fmla="*/ 0 w 535824"/>
                <a:gd name="connsiteY5" fmla="*/ 765282 h 88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824" h="880725">
                  <a:moveTo>
                    <a:pt x="819" y="829299"/>
                  </a:moveTo>
                  <a:cubicBezTo>
                    <a:pt x="819" y="829299"/>
                    <a:pt x="374125" y="900968"/>
                    <a:pt x="459876" y="875094"/>
                  </a:cubicBezTo>
                  <a:cubicBezTo>
                    <a:pt x="545628" y="849220"/>
                    <a:pt x="535450" y="761759"/>
                    <a:pt x="535450" y="761759"/>
                  </a:cubicBezTo>
                  <a:cubicBezTo>
                    <a:pt x="535450" y="761759"/>
                    <a:pt x="526325" y="504965"/>
                    <a:pt x="517902" y="408758"/>
                  </a:cubicBezTo>
                  <a:cubicBezTo>
                    <a:pt x="508192" y="298339"/>
                    <a:pt x="480700" y="0"/>
                    <a:pt x="480700" y="0"/>
                  </a:cubicBezTo>
                  <a:lnTo>
                    <a:pt x="0" y="765282"/>
                  </a:lnTo>
                  <a:close/>
                </a:path>
              </a:pathLst>
            </a:custGeom>
            <a:solidFill>
              <a:srgbClr val="00000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9BFF7ACC-1093-6B9F-D684-B3506DA444FD}"/>
                </a:ext>
              </a:extLst>
            </p:cNvPr>
            <p:cNvSpPr/>
            <p:nvPr/>
          </p:nvSpPr>
          <p:spPr>
            <a:xfrm>
              <a:off x="6639692" y="2554209"/>
              <a:ext cx="255031" cy="1032766"/>
            </a:xfrm>
            <a:custGeom>
              <a:avLst/>
              <a:gdLst>
                <a:gd name="connsiteX0" fmla="*/ 6551 w 255031"/>
                <a:gd name="connsiteY0" fmla="*/ 5102 h 1032766"/>
                <a:gd name="connsiteX1" fmla="*/ 0 w 255031"/>
                <a:gd name="connsiteY1" fmla="*/ 142853 h 1032766"/>
                <a:gd name="connsiteX2" fmla="*/ 80370 w 255031"/>
                <a:gd name="connsiteY2" fmla="*/ 895988 h 1032766"/>
                <a:gd name="connsiteX3" fmla="*/ 196538 w 255031"/>
                <a:gd name="connsiteY3" fmla="*/ 1032766 h 1032766"/>
                <a:gd name="connsiteX4" fmla="*/ 255032 w 255031"/>
                <a:gd name="connsiteY4" fmla="*/ 864283 h 1032766"/>
                <a:gd name="connsiteX5" fmla="*/ 67853 w 255031"/>
                <a:gd name="connsiteY5" fmla="*/ 120259 h 1032766"/>
                <a:gd name="connsiteX6" fmla="*/ 28311 w 255031"/>
                <a:gd name="connsiteY6" fmla="*/ 0 h 103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031" h="1032766">
                  <a:moveTo>
                    <a:pt x="6551" y="5102"/>
                  </a:moveTo>
                  <a:lnTo>
                    <a:pt x="0" y="142853"/>
                  </a:lnTo>
                  <a:lnTo>
                    <a:pt x="80370" y="895988"/>
                  </a:lnTo>
                  <a:cubicBezTo>
                    <a:pt x="85518" y="915302"/>
                    <a:pt x="196538" y="1032766"/>
                    <a:pt x="196538" y="1032766"/>
                  </a:cubicBezTo>
                  <a:lnTo>
                    <a:pt x="255032" y="864283"/>
                  </a:lnTo>
                  <a:lnTo>
                    <a:pt x="67853" y="120259"/>
                  </a:lnTo>
                  <a:lnTo>
                    <a:pt x="28311" y="0"/>
                  </a:lnTo>
                  <a:close/>
                </a:path>
              </a:pathLst>
            </a:custGeom>
            <a:solidFill>
              <a:srgbClr val="FF725E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0F685540-40C5-24C6-3C26-8FC0AFF33C06}"/>
                </a:ext>
              </a:extLst>
            </p:cNvPr>
            <p:cNvSpPr/>
            <p:nvPr/>
          </p:nvSpPr>
          <p:spPr>
            <a:xfrm>
              <a:off x="6025555" y="2287575"/>
              <a:ext cx="668988" cy="1791419"/>
            </a:xfrm>
            <a:custGeom>
              <a:avLst/>
              <a:gdLst>
                <a:gd name="connsiteX0" fmla="*/ 144201 w 668988"/>
                <a:gd name="connsiteY0" fmla="*/ 155850 h 1791419"/>
                <a:gd name="connsiteX1" fmla="*/ 23470 w 668988"/>
                <a:gd name="connsiteY1" fmla="*/ 533390 h 1791419"/>
                <a:gd name="connsiteX2" fmla="*/ 48271 w 668988"/>
                <a:gd name="connsiteY2" fmla="*/ 607610 h 1791419"/>
                <a:gd name="connsiteX3" fmla="*/ 204683 w 668988"/>
                <a:gd name="connsiteY3" fmla="*/ 1043577 h 1791419"/>
                <a:gd name="connsiteX4" fmla="*/ 91322 w 668988"/>
                <a:gd name="connsiteY4" fmla="*/ 1620819 h 1791419"/>
                <a:gd name="connsiteX5" fmla="*/ 86526 w 668988"/>
                <a:gd name="connsiteY5" fmla="*/ 1722614 h 1791419"/>
                <a:gd name="connsiteX6" fmla="*/ 643501 w 668988"/>
                <a:gd name="connsiteY6" fmla="*/ 1777884 h 1791419"/>
                <a:gd name="connsiteX7" fmla="*/ 643501 w 668988"/>
                <a:gd name="connsiteY7" fmla="*/ 1295999 h 1791419"/>
                <a:gd name="connsiteX8" fmla="*/ 583253 w 668988"/>
                <a:gd name="connsiteY8" fmla="*/ 692398 h 1791419"/>
                <a:gd name="connsiteX9" fmla="*/ 491886 w 668988"/>
                <a:gd name="connsiteY9" fmla="*/ 313401 h 1791419"/>
                <a:gd name="connsiteX10" fmla="*/ 333720 w 668988"/>
                <a:gd name="connsiteY10" fmla="*/ 0 h 1791419"/>
                <a:gd name="connsiteX11" fmla="*/ 333720 w 668988"/>
                <a:gd name="connsiteY11" fmla="*/ 0 h 1791419"/>
                <a:gd name="connsiteX12" fmla="*/ 290668 w 668988"/>
                <a:gd name="connsiteY12" fmla="*/ 76407 h 1791419"/>
                <a:gd name="connsiteX13" fmla="*/ 144201 w 668988"/>
                <a:gd name="connsiteY13" fmla="*/ 155850 h 17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988" h="1791419">
                  <a:moveTo>
                    <a:pt x="144201" y="155850"/>
                  </a:moveTo>
                  <a:cubicBezTo>
                    <a:pt x="-5309" y="232136"/>
                    <a:pt x="-24729" y="368064"/>
                    <a:pt x="23470" y="533390"/>
                  </a:cubicBezTo>
                  <a:cubicBezTo>
                    <a:pt x="31425" y="560721"/>
                    <a:pt x="37157" y="575541"/>
                    <a:pt x="48271" y="607610"/>
                  </a:cubicBezTo>
                  <a:cubicBezTo>
                    <a:pt x="96704" y="747911"/>
                    <a:pt x="209947" y="992316"/>
                    <a:pt x="204683" y="1043577"/>
                  </a:cubicBezTo>
                  <a:cubicBezTo>
                    <a:pt x="196143" y="1136626"/>
                    <a:pt x="117411" y="1462053"/>
                    <a:pt x="91322" y="1620819"/>
                  </a:cubicBezTo>
                  <a:cubicBezTo>
                    <a:pt x="79624" y="1687994"/>
                    <a:pt x="86526" y="1722614"/>
                    <a:pt x="86526" y="1722614"/>
                  </a:cubicBezTo>
                  <a:cubicBezTo>
                    <a:pt x="86526" y="1722614"/>
                    <a:pt x="587465" y="1828052"/>
                    <a:pt x="643501" y="1777884"/>
                  </a:cubicBezTo>
                  <a:cubicBezTo>
                    <a:pt x="699538" y="1727715"/>
                    <a:pt x="646075" y="1451849"/>
                    <a:pt x="643501" y="1295999"/>
                  </a:cubicBezTo>
                  <a:cubicBezTo>
                    <a:pt x="641279" y="1123871"/>
                    <a:pt x="616243" y="835008"/>
                    <a:pt x="583253" y="692398"/>
                  </a:cubicBezTo>
                  <a:cubicBezTo>
                    <a:pt x="561142" y="597284"/>
                    <a:pt x="528854" y="427829"/>
                    <a:pt x="491886" y="313401"/>
                  </a:cubicBezTo>
                  <a:cubicBezTo>
                    <a:pt x="461002" y="217680"/>
                    <a:pt x="380163" y="62923"/>
                    <a:pt x="333720" y="0"/>
                  </a:cubicBezTo>
                  <a:lnTo>
                    <a:pt x="333720" y="0"/>
                  </a:lnTo>
                  <a:lnTo>
                    <a:pt x="290668" y="76407"/>
                  </a:lnTo>
                  <a:cubicBezTo>
                    <a:pt x="290668" y="76407"/>
                    <a:pt x="192984" y="131313"/>
                    <a:pt x="144201" y="155850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1E48A17E-A433-0DE2-4277-1E53AF783A37}"/>
                </a:ext>
              </a:extLst>
            </p:cNvPr>
            <p:cNvSpPr/>
            <p:nvPr/>
          </p:nvSpPr>
          <p:spPr>
            <a:xfrm>
              <a:off x="6241936" y="3632528"/>
              <a:ext cx="345579" cy="138601"/>
            </a:xfrm>
            <a:custGeom>
              <a:avLst/>
              <a:gdLst>
                <a:gd name="connsiteX0" fmla="*/ 0 w 345579"/>
                <a:gd name="connsiteY0" fmla="*/ 101916 h 138601"/>
                <a:gd name="connsiteX1" fmla="*/ 6434 w 345579"/>
                <a:gd name="connsiteY1" fmla="*/ 101916 h 138601"/>
                <a:gd name="connsiteX2" fmla="*/ 23748 w 345579"/>
                <a:gd name="connsiteY2" fmla="*/ 103374 h 138601"/>
                <a:gd name="connsiteX3" fmla="*/ 87272 w 345579"/>
                <a:gd name="connsiteY3" fmla="*/ 109326 h 138601"/>
                <a:gd name="connsiteX4" fmla="*/ 301008 w 345579"/>
                <a:gd name="connsiteY4" fmla="*/ 130584 h 138601"/>
                <a:gd name="connsiteX5" fmla="*/ 297498 w 345579"/>
                <a:gd name="connsiteY5" fmla="*/ 133013 h 138601"/>
                <a:gd name="connsiteX6" fmla="*/ 335753 w 345579"/>
                <a:gd name="connsiteY6" fmla="*/ 34377 h 138601"/>
                <a:gd name="connsiteX7" fmla="*/ 337508 w 345579"/>
                <a:gd name="connsiteY7" fmla="*/ 29640 h 138601"/>
                <a:gd name="connsiteX8" fmla="*/ 340315 w 345579"/>
                <a:gd name="connsiteY8" fmla="*/ 35592 h 138601"/>
                <a:gd name="connsiteX9" fmla="*/ 48901 w 345579"/>
                <a:gd name="connsiteY9" fmla="*/ 5345 h 138601"/>
                <a:gd name="connsiteX10" fmla="*/ 51006 w 345579"/>
                <a:gd name="connsiteY10" fmla="*/ 4009 h 138601"/>
                <a:gd name="connsiteX11" fmla="*/ 14155 w 345579"/>
                <a:gd name="connsiteY11" fmla="*/ 75192 h 138601"/>
                <a:gd name="connsiteX12" fmla="*/ 3978 w 345579"/>
                <a:gd name="connsiteY12" fmla="*/ 94628 h 138601"/>
                <a:gd name="connsiteX13" fmla="*/ 0 w 345579"/>
                <a:gd name="connsiteY13" fmla="*/ 101916 h 138601"/>
                <a:gd name="connsiteX14" fmla="*/ 2808 w 345579"/>
                <a:gd name="connsiteY14" fmla="*/ 95478 h 138601"/>
                <a:gd name="connsiteX15" fmla="*/ 11816 w 345579"/>
                <a:gd name="connsiteY15" fmla="*/ 76042 h 138601"/>
                <a:gd name="connsiteX16" fmla="*/ 46912 w 345579"/>
                <a:gd name="connsiteY16" fmla="*/ 1458 h 138601"/>
                <a:gd name="connsiteX17" fmla="*/ 47614 w 345579"/>
                <a:gd name="connsiteY17" fmla="*/ 0 h 138601"/>
                <a:gd name="connsiteX18" fmla="*/ 49135 w 345579"/>
                <a:gd name="connsiteY18" fmla="*/ 0 h 138601"/>
                <a:gd name="connsiteX19" fmla="*/ 340783 w 345579"/>
                <a:gd name="connsiteY19" fmla="*/ 27332 h 138601"/>
                <a:gd name="connsiteX20" fmla="*/ 345580 w 345579"/>
                <a:gd name="connsiteY20" fmla="*/ 27332 h 138601"/>
                <a:gd name="connsiteX21" fmla="*/ 343474 w 345579"/>
                <a:gd name="connsiteY21" fmla="*/ 32798 h 138601"/>
                <a:gd name="connsiteX22" fmla="*/ 341719 w 345579"/>
                <a:gd name="connsiteY22" fmla="*/ 37414 h 138601"/>
                <a:gd name="connsiteX23" fmla="*/ 303347 w 345579"/>
                <a:gd name="connsiteY23" fmla="*/ 135929 h 138601"/>
                <a:gd name="connsiteX24" fmla="*/ 302412 w 345579"/>
                <a:gd name="connsiteY24" fmla="*/ 138601 h 138601"/>
                <a:gd name="connsiteX25" fmla="*/ 299955 w 345579"/>
                <a:gd name="connsiteY25" fmla="*/ 138601 h 138601"/>
                <a:gd name="connsiteX26" fmla="*/ 83763 w 345579"/>
                <a:gd name="connsiteY26" fmla="*/ 112728 h 138601"/>
                <a:gd name="connsiteX27" fmla="*/ 21526 w 345579"/>
                <a:gd name="connsiteY27" fmla="*/ 104710 h 138601"/>
                <a:gd name="connsiteX28" fmla="*/ 5147 w 345579"/>
                <a:gd name="connsiteY28" fmla="*/ 102524 h 138601"/>
                <a:gd name="connsiteX29" fmla="*/ 0 w 345579"/>
                <a:gd name="connsiteY29" fmla="*/ 101916 h 13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45579" h="138601">
                  <a:moveTo>
                    <a:pt x="0" y="101916"/>
                  </a:moveTo>
                  <a:cubicBezTo>
                    <a:pt x="2143" y="101783"/>
                    <a:pt x="4291" y="101783"/>
                    <a:pt x="6434" y="101916"/>
                  </a:cubicBezTo>
                  <a:lnTo>
                    <a:pt x="23748" y="103374"/>
                  </a:lnTo>
                  <a:lnTo>
                    <a:pt x="87272" y="109326"/>
                  </a:lnTo>
                  <a:cubicBezTo>
                    <a:pt x="141086" y="114306"/>
                    <a:pt x="215958" y="121473"/>
                    <a:pt x="301008" y="130584"/>
                  </a:cubicBezTo>
                  <a:lnTo>
                    <a:pt x="297498" y="133013"/>
                  </a:lnTo>
                  <a:lnTo>
                    <a:pt x="335753" y="34377"/>
                  </a:lnTo>
                  <a:lnTo>
                    <a:pt x="337508" y="29640"/>
                  </a:lnTo>
                  <a:lnTo>
                    <a:pt x="340315" y="35592"/>
                  </a:lnTo>
                  <a:cubicBezTo>
                    <a:pt x="223328" y="23445"/>
                    <a:pt x="118040" y="12998"/>
                    <a:pt x="48901" y="5345"/>
                  </a:cubicBezTo>
                  <a:lnTo>
                    <a:pt x="51006" y="4009"/>
                  </a:lnTo>
                  <a:cubicBezTo>
                    <a:pt x="35681" y="33648"/>
                    <a:pt x="23280" y="57700"/>
                    <a:pt x="14155" y="75192"/>
                  </a:cubicBezTo>
                  <a:lnTo>
                    <a:pt x="3978" y="94628"/>
                  </a:lnTo>
                  <a:cubicBezTo>
                    <a:pt x="2775" y="97130"/>
                    <a:pt x="1447" y="99560"/>
                    <a:pt x="0" y="101916"/>
                  </a:cubicBezTo>
                  <a:cubicBezTo>
                    <a:pt x="0" y="101916"/>
                    <a:pt x="819" y="99851"/>
                    <a:pt x="2808" y="95478"/>
                  </a:cubicBezTo>
                  <a:lnTo>
                    <a:pt x="11816" y="76042"/>
                  </a:lnTo>
                  <a:lnTo>
                    <a:pt x="46912" y="1458"/>
                  </a:lnTo>
                  <a:lnTo>
                    <a:pt x="47614" y="0"/>
                  </a:lnTo>
                  <a:lnTo>
                    <a:pt x="49135" y="0"/>
                  </a:lnTo>
                  <a:cubicBezTo>
                    <a:pt x="118508" y="5952"/>
                    <a:pt x="223445" y="15792"/>
                    <a:pt x="340783" y="27332"/>
                  </a:cubicBezTo>
                  <a:lnTo>
                    <a:pt x="345580" y="27332"/>
                  </a:lnTo>
                  <a:lnTo>
                    <a:pt x="343474" y="32798"/>
                  </a:lnTo>
                  <a:lnTo>
                    <a:pt x="341719" y="37414"/>
                  </a:lnTo>
                  <a:cubicBezTo>
                    <a:pt x="328500" y="71426"/>
                    <a:pt x="315631" y="104589"/>
                    <a:pt x="303347" y="135929"/>
                  </a:cubicBezTo>
                  <a:lnTo>
                    <a:pt x="302412" y="138601"/>
                  </a:lnTo>
                  <a:lnTo>
                    <a:pt x="299955" y="138601"/>
                  </a:lnTo>
                  <a:cubicBezTo>
                    <a:pt x="212916" y="128883"/>
                    <a:pt x="137109" y="119409"/>
                    <a:pt x="83763" y="112728"/>
                  </a:cubicBezTo>
                  <a:lnTo>
                    <a:pt x="21526" y="104710"/>
                  </a:lnTo>
                  <a:lnTo>
                    <a:pt x="5147" y="102524"/>
                  </a:lnTo>
                  <a:cubicBezTo>
                    <a:pt x="3420" y="102451"/>
                    <a:pt x="1699" y="102244"/>
                    <a:pt x="0" y="101916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9ED9DFA5-B330-2DA4-CB8F-D353859D34D5}"/>
                </a:ext>
              </a:extLst>
            </p:cNvPr>
            <p:cNvSpPr/>
            <p:nvPr/>
          </p:nvSpPr>
          <p:spPr>
            <a:xfrm>
              <a:off x="6257729" y="3664597"/>
              <a:ext cx="324639" cy="136900"/>
            </a:xfrm>
            <a:custGeom>
              <a:avLst/>
              <a:gdLst>
                <a:gd name="connsiteX0" fmla="*/ 7370 w 324639"/>
                <a:gd name="connsiteY0" fmla="*/ 72641 h 136900"/>
                <a:gd name="connsiteX1" fmla="*/ 0 w 324639"/>
                <a:gd name="connsiteY1" fmla="*/ 103131 h 136900"/>
                <a:gd name="connsiteX2" fmla="*/ 301593 w 324639"/>
                <a:gd name="connsiteY2" fmla="*/ 136900 h 136900"/>
                <a:gd name="connsiteX3" fmla="*/ 324639 w 324639"/>
                <a:gd name="connsiteY3" fmla="*/ 0 h 136900"/>
                <a:gd name="connsiteX4" fmla="*/ 284513 w 324639"/>
                <a:gd name="connsiteY4" fmla="*/ 103252 h 136900"/>
                <a:gd name="connsiteX5" fmla="*/ 7370 w 324639"/>
                <a:gd name="connsiteY5" fmla="*/ 72641 h 1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639" h="136900">
                  <a:moveTo>
                    <a:pt x="7370" y="72641"/>
                  </a:moveTo>
                  <a:lnTo>
                    <a:pt x="0" y="103131"/>
                  </a:lnTo>
                  <a:lnTo>
                    <a:pt x="301593" y="136900"/>
                  </a:lnTo>
                  <a:lnTo>
                    <a:pt x="324639" y="0"/>
                  </a:lnTo>
                  <a:lnTo>
                    <a:pt x="284513" y="103252"/>
                  </a:lnTo>
                  <a:lnTo>
                    <a:pt x="7370" y="72641"/>
                  </a:lnTo>
                  <a:close/>
                </a:path>
              </a:pathLst>
            </a:custGeom>
            <a:solidFill>
              <a:srgbClr val="00000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85F5ADF0-E2AF-17B4-25B8-01656AF26CCA}"/>
                </a:ext>
              </a:extLst>
            </p:cNvPr>
            <p:cNvSpPr/>
            <p:nvPr/>
          </p:nvSpPr>
          <p:spPr>
            <a:xfrm>
              <a:off x="6613604" y="2443426"/>
              <a:ext cx="57908" cy="115885"/>
            </a:xfrm>
            <a:custGeom>
              <a:avLst/>
              <a:gdLst>
                <a:gd name="connsiteX0" fmla="*/ 0 w 57908"/>
                <a:gd name="connsiteY0" fmla="*/ 72277 h 115885"/>
                <a:gd name="connsiteX1" fmla="*/ 2457 w 57908"/>
                <a:gd name="connsiteY1" fmla="*/ 77378 h 115885"/>
                <a:gd name="connsiteX2" fmla="*/ 32639 w 57908"/>
                <a:gd name="connsiteY2" fmla="*/ 115885 h 115885"/>
                <a:gd name="connsiteX3" fmla="*/ 54399 w 57908"/>
                <a:gd name="connsiteY3" fmla="*/ 110419 h 115885"/>
                <a:gd name="connsiteX4" fmla="*/ 57909 w 57908"/>
                <a:gd name="connsiteY4" fmla="*/ 60008 h 115885"/>
                <a:gd name="connsiteX5" fmla="*/ 24567 w 57908"/>
                <a:gd name="connsiteY5" fmla="*/ 0 h 115885"/>
                <a:gd name="connsiteX6" fmla="*/ 0 w 57908"/>
                <a:gd name="connsiteY6" fmla="*/ 72277 h 1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08" h="115885">
                  <a:moveTo>
                    <a:pt x="0" y="72277"/>
                  </a:moveTo>
                  <a:lnTo>
                    <a:pt x="2457" y="77378"/>
                  </a:lnTo>
                  <a:lnTo>
                    <a:pt x="32639" y="115885"/>
                  </a:lnTo>
                  <a:lnTo>
                    <a:pt x="54399" y="110419"/>
                  </a:lnTo>
                  <a:lnTo>
                    <a:pt x="57909" y="60008"/>
                  </a:lnTo>
                  <a:lnTo>
                    <a:pt x="24567" y="0"/>
                  </a:lnTo>
                  <a:lnTo>
                    <a:pt x="0" y="72277"/>
                  </a:lnTo>
                  <a:close/>
                </a:path>
              </a:pathLst>
            </a:custGeom>
            <a:solidFill>
              <a:srgbClr val="FF725E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D5FDBB52-9D1F-C441-E992-9B5FAE4A5682}"/>
                </a:ext>
              </a:extLst>
            </p:cNvPr>
            <p:cNvSpPr/>
            <p:nvPr/>
          </p:nvSpPr>
          <p:spPr>
            <a:xfrm>
              <a:off x="7138195" y="1312328"/>
              <a:ext cx="1488765" cy="1546007"/>
            </a:xfrm>
            <a:custGeom>
              <a:avLst/>
              <a:gdLst>
                <a:gd name="connsiteX0" fmla="*/ 14486 w 1488765"/>
                <a:gd name="connsiteY0" fmla="*/ 621638 h 1546007"/>
                <a:gd name="connsiteX1" fmla="*/ 890087 w 1488765"/>
                <a:gd name="connsiteY1" fmla="*/ 15109 h 1546007"/>
                <a:gd name="connsiteX2" fmla="*/ 1474215 w 1488765"/>
                <a:gd name="connsiteY2" fmla="*/ 924289 h 1546007"/>
                <a:gd name="connsiteX3" fmla="*/ 1253145 w 1488765"/>
                <a:gd name="connsiteY3" fmla="*/ 1336995 h 1546007"/>
                <a:gd name="connsiteX4" fmla="*/ 1253145 w 1488765"/>
                <a:gd name="connsiteY4" fmla="*/ 1336995 h 1546007"/>
                <a:gd name="connsiteX5" fmla="*/ 201302 w 1488765"/>
                <a:gd name="connsiteY5" fmla="*/ 1301804 h 1546007"/>
                <a:gd name="connsiteX6" fmla="*/ 14486 w 1488765"/>
                <a:gd name="connsiteY6" fmla="*/ 621638 h 1546007"/>
                <a:gd name="connsiteX7" fmla="*/ 1425116 w 1488765"/>
                <a:gd name="connsiteY7" fmla="*/ 913903 h 1546007"/>
                <a:gd name="connsiteX8" fmla="*/ 879652 w 1488765"/>
                <a:gd name="connsiteY8" fmla="*/ 66950 h 1546007"/>
                <a:gd name="connsiteX9" fmla="*/ 63971 w 1488765"/>
                <a:gd name="connsiteY9" fmla="*/ 633336 h 1546007"/>
                <a:gd name="connsiteX10" fmla="*/ 609447 w 1488765"/>
                <a:gd name="connsiteY10" fmla="*/ 1480285 h 1546007"/>
                <a:gd name="connsiteX11" fmla="*/ 1219101 w 1488765"/>
                <a:gd name="connsiteY11" fmla="*/ 1299217 h 1546007"/>
                <a:gd name="connsiteX12" fmla="*/ 1425116 w 1488765"/>
                <a:gd name="connsiteY12" fmla="*/ 913903 h 154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8765" h="1546007">
                  <a:moveTo>
                    <a:pt x="14486" y="621638"/>
                  </a:moveTo>
                  <a:cubicBezTo>
                    <a:pt x="94973" y="203090"/>
                    <a:pt x="486996" y="-68465"/>
                    <a:pt x="890087" y="15109"/>
                  </a:cubicBezTo>
                  <a:cubicBezTo>
                    <a:pt x="1293178" y="98682"/>
                    <a:pt x="1554702" y="505741"/>
                    <a:pt x="1474215" y="924289"/>
                  </a:cubicBezTo>
                  <a:cubicBezTo>
                    <a:pt x="1443799" y="1082436"/>
                    <a:pt x="1366505" y="1226746"/>
                    <a:pt x="1253145" y="1336995"/>
                  </a:cubicBezTo>
                  <a:lnTo>
                    <a:pt x="1253145" y="1336995"/>
                  </a:lnTo>
                  <a:cubicBezTo>
                    <a:pt x="953330" y="1628883"/>
                    <a:pt x="482399" y="1613128"/>
                    <a:pt x="201302" y="1301804"/>
                  </a:cubicBezTo>
                  <a:cubicBezTo>
                    <a:pt x="36877" y="1119728"/>
                    <a:pt x="-32695" y="866383"/>
                    <a:pt x="14486" y="621638"/>
                  </a:cubicBezTo>
                  <a:close/>
                  <a:moveTo>
                    <a:pt x="1425116" y="913903"/>
                  </a:moveTo>
                  <a:cubicBezTo>
                    <a:pt x="1499730" y="523622"/>
                    <a:pt x="1255519" y="144430"/>
                    <a:pt x="879652" y="66950"/>
                  </a:cubicBezTo>
                  <a:cubicBezTo>
                    <a:pt x="503784" y="-10528"/>
                    <a:pt x="138597" y="243055"/>
                    <a:pt x="63971" y="633336"/>
                  </a:cubicBezTo>
                  <a:cubicBezTo>
                    <a:pt x="-10643" y="1023618"/>
                    <a:pt x="233579" y="1402809"/>
                    <a:pt x="609447" y="1480285"/>
                  </a:cubicBezTo>
                  <a:cubicBezTo>
                    <a:pt x="828891" y="1525522"/>
                    <a:pt x="1055881" y="1458104"/>
                    <a:pt x="1219101" y="1299217"/>
                  </a:cubicBezTo>
                  <a:cubicBezTo>
                    <a:pt x="1324846" y="1196268"/>
                    <a:pt x="1396887" y="1061530"/>
                    <a:pt x="1425116" y="913903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B38BFA7A-918C-5E60-9734-9C9D78CA8DEC}"/>
                </a:ext>
              </a:extLst>
            </p:cNvPr>
            <p:cNvSpPr/>
            <p:nvPr/>
          </p:nvSpPr>
          <p:spPr>
            <a:xfrm>
              <a:off x="7138195" y="1312328"/>
              <a:ext cx="1488765" cy="1546007"/>
            </a:xfrm>
            <a:custGeom>
              <a:avLst/>
              <a:gdLst>
                <a:gd name="connsiteX0" fmla="*/ 14486 w 1488765"/>
                <a:gd name="connsiteY0" fmla="*/ 621638 h 1546007"/>
                <a:gd name="connsiteX1" fmla="*/ 890087 w 1488765"/>
                <a:gd name="connsiteY1" fmla="*/ 15109 h 1546007"/>
                <a:gd name="connsiteX2" fmla="*/ 1474215 w 1488765"/>
                <a:gd name="connsiteY2" fmla="*/ 924289 h 1546007"/>
                <a:gd name="connsiteX3" fmla="*/ 1253145 w 1488765"/>
                <a:gd name="connsiteY3" fmla="*/ 1336995 h 1546007"/>
                <a:gd name="connsiteX4" fmla="*/ 1253145 w 1488765"/>
                <a:gd name="connsiteY4" fmla="*/ 1336995 h 1546007"/>
                <a:gd name="connsiteX5" fmla="*/ 201302 w 1488765"/>
                <a:gd name="connsiteY5" fmla="*/ 1301804 h 1546007"/>
                <a:gd name="connsiteX6" fmla="*/ 14486 w 1488765"/>
                <a:gd name="connsiteY6" fmla="*/ 621638 h 1546007"/>
                <a:gd name="connsiteX7" fmla="*/ 1425116 w 1488765"/>
                <a:gd name="connsiteY7" fmla="*/ 913903 h 1546007"/>
                <a:gd name="connsiteX8" fmla="*/ 879652 w 1488765"/>
                <a:gd name="connsiteY8" fmla="*/ 66950 h 1546007"/>
                <a:gd name="connsiteX9" fmla="*/ 63971 w 1488765"/>
                <a:gd name="connsiteY9" fmla="*/ 633336 h 1546007"/>
                <a:gd name="connsiteX10" fmla="*/ 609447 w 1488765"/>
                <a:gd name="connsiteY10" fmla="*/ 1480285 h 1546007"/>
                <a:gd name="connsiteX11" fmla="*/ 1219101 w 1488765"/>
                <a:gd name="connsiteY11" fmla="*/ 1299217 h 1546007"/>
                <a:gd name="connsiteX12" fmla="*/ 1425116 w 1488765"/>
                <a:gd name="connsiteY12" fmla="*/ 913903 h 154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8765" h="1546007">
                  <a:moveTo>
                    <a:pt x="14486" y="621638"/>
                  </a:moveTo>
                  <a:cubicBezTo>
                    <a:pt x="94973" y="203090"/>
                    <a:pt x="486996" y="-68465"/>
                    <a:pt x="890087" y="15109"/>
                  </a:cubicBezTo>
                  <a:cubicBezTo>
                    <a:pt x="1293178" y="98682"/>
                    <a:pt x="1554702" y="505741"/>
                    <a:pt x="1474215" y="924289"/>
                  </a:cubicBezTo>
                  <a:cubicBezTo>
                    <a:pt x="1443799" y="1082436"/>
                    <a:pt x="1366505" y="1226746"/>
                    <a:pt x="1253145" y="1336995"/>
                  </a:cubicBezTo>
                  <a:lnTo>
                    <a:pt x="1253145" y="1336995"/>
                  </a:lnTo>
                  <a:cubicBezTo>
                    <a:pt x="953330" y="1628883"/>
                    <a:pt x="482399" y="1613128"/>
                    <a:pt x="201302" y="1301804"/>
                  </a:cubicBezTo>
                  <a:cubicBezTo>
                    <a:pt x="36877" y="1119728"/>
                    <a:pt x="-32695" y="866383"/>
                    <a:pt x="14486" y="621638"/>
                  </a:cubicBezTo>
                  <a:close/>
                  <a:moveTo>
                    <a:pt x="1425116" y="913903"/>
                  </a:moveTo>
                  <a:cubicBezTo>
                    <a:pt x="1499730" y="523622"/>
                    <a:pt x="1255519" y="144430"/>
                    <a:pt x="879652" y="66950"/>
                  </a:cubicBezTo>
                  <a:cubicBezTo>
                    <a:pt x="503784" y="-10528"/>
                    <a:pt x="138597" y="243055"/>
                    <a:pt x="63971" y="633336"/>
                  </a:cubicBezTo>
                  <a:cubicBezTo>
                    <a:pt x="-10643" y="1023618"/>
                    <a:pt x="233579" y="1402809"/>
                    <a:pt x="609447" y="1480285"/>
                  </a:cubicBezTo>
                  <a:cubicBezTo>
                    <a:pt x="828891" y="1525522"/>
                    <a:pt x="1055881" y="1458104"/>
                    <a:pt x="1219101" y="1299217"/>
                  </a:cubicBezTo>
                  <a:cubicBezTo>
                    <a:pt x="1324846" y="1196268"/>
                    <a:pt x="1396887" y="1061530"/>
                    <a:pt x="1425116" y="913903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2FB4095C-9647-C225-B152-C25F41BA3C2C}"/>
                </a:ext>
              </a:extLst>
            </p:cNvPr>
            <p:cNvSpPr/>
            <p:nvPr/>
          </p:nvSpPr>
          <p:spPr>
            <a:xfrm>
              <a:off x="7138195" y="1312328"/>
              <a:ext cx="1488765" cy="1546007"/>
            </a:xfrm>
            <a:custGeom>
              <a:avLst/>
              <a:gdLst>
                <a:gd name="connsiteX0" fmla="*/ 14486 w 1488765"/>
                <a:gd name="connsiteY0" fmla="*/ 621638 h 1546007"/>
                <a:gd name="connsiteX1" fmla="*/ 890087 w 1488765"/>
                <a:gd name="connsiteY1" fmla="*/ 15109 h 1546007"/>
                <a:gd name="connsiteX2" fmla="*/ 1474215 w 1488765"/>
                <a:gd name="connsiteY2" fmla="*/ 924289 h 1546007"/>
                <a:gd name="connsiteX3" fmla="*/ 1253145 w 1488765"/>
                <a:gd name="connsiteY3" fmla="*/ 1336995 h 1546007"/>
                <a:gd name="connsiteX4" fmla="*/ 1253145 w 1488765"/>
                <a:gd name="connsiteY4" fmla="*/ 1336995 h 1546007"/>
                <a:gd name="connsiteX5" fmla="*/ 201302 w 1488765"/>
                <a:gd name="connsiteY5" fmla="*/ 1301804 h 1546007"/>
                <a:gd name="connsiteX6" fmla="*/ 14486 w 1488765"/>
                <a:gd name="connsiteY6" fmla="*/ 621638 h 1546007"/>
                <a:gd name="connsiteX7" fmla="*/ 1425116 w 1488765"/>
                <a:gd name="connsiteY7" fmla="*/ 913903 h 1546007"/>
                <a:gd name="connsiteX8" fmla="*/ 879652 w 1488765"/>
                <a:gd name="connsiteY8" fmla="*/ 66950 h 1546007"/>
                <a:gd name="connsiteX9" fmla="*/ 63971 w 1488765"/>
                <a:gd name="connsiteY9" fmla="*/ 633336 h 1546007"/>
                <a:gd name="connsiteX10" fmla="*/ 609447 w 1488765"/>
                <a:gd name="connsiteY10" fmla="*/ 1480285 h 1546007"/>
                <a:gd name="connsiteX11" fmla="*/ 1219101 w 1488765"/>
                <a:gd name="connsiteY11" fmla="*/ 1299217 h 1546007"/>
                <a:gd name="connsiteX12" fmla="*/ 1425116 w 1488765"/>
                <a:gd name="connsiteY12" fmla="*/ 913903 h 154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8765" h="1546007">
                  <a:moveTo>
                    <a:pt x="14486" y="621638"/>
                  </a:moveTo>
                  <a:cubicBezTo>
                    <a:pt x="94973" y="203090"/>
                    <a:pt x="486996" y="-68465"/>
                    <a:pt x="890087" y="15109"/>
                  </a:cubicBezTo>
                  <a:cubicBezTo>
                    <a:pt x="1293178" y="98682"/>
                    <a:pt x="1554702" y="505741"/>
                    <a:pt x="1474215" y="924289"/>
                  </a:cubicBezTo>
                  <a:cubicBezTo>
                    <a:pt x="1443799" y="1082436"/>
                    <a:pt x="1366505" y="1226746"/>
                    <a:pt x="1253145" y="1336995"/>
                  </a:cubicBezTo>
                  <a:lnTo>
                    <a:pt x="1253145" y="1336995"/>
                  </a:lnTo>
                  <a:cubicBezTo>
                    <a:pt x="953330" y="1628883"/>
                    <a:pt x="482399" y="1613128"/>
                    <a:pt x="201302" y="1301804"/>
                  </a:cubicBezTo>
                  <a:cubicBezTo>
                    <a:pt x="36877" y="1119728"/>
                    <a:pt x="-32695" y="866383"/>
                    <a:pt x="14486" y="621638"/>
                  </a:cubicBezTo>
                  <a:close/>
                  <a:moveTo>
                    <a:pt x="1425116" y="913903"/>
                  </a:moveTo>
                  <a:cubicBezTo>
                    <a:pt x="1499730" y="523622"/>
                    <a:pt x="1255519" y="144430"/>
                    <a:pt x="879652" y="66950"/>
                  </a:cubicBezTo>
                  <a:cubicBezTo>
                    <a:pt x="503784" y="-10528"/>
                    <a:pt x="138597" y="243055"/>
                    <a:pt x="63971" y="633336"/>
                  </a:cubicBezTo>
                  <a:cubicBezTo>
                    <a:pt x="-10643" y="1023618"/>
                    <a:pt x="233579" y="1402809"/>
                    <a:pt x="609447" y="1480285"/>
                  </a:cubicBezTo>
                  <a:cubicBezTo>
                    <a:pt x="828891" y="1525522"/>
                    <a:pt x="1055881" y="1458104"/>
                    <a:pt x="1219101" y="1299217"/>
                  </a:cubicBezTo>
                  <a:cubicBezTo>
                    <a:pt x="1324846" y="1196268"/>
                    <a:pt x="1396887" y="1061530"/>
                    <a:pt x="1425116" y="913903"/>
                  </a:cubicBezTo>
                  <a:close/>
                </a:path>
              </a:pathLst>
            </a:custGeom>
            <a:solidFill>
              <a:srgbClr val="00000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199B1FD6-1463-62FE-398B-FA620223B28D}"/>
                </a:ext>
              </a:extLst>
            </p:cNvPr>
            <p:cNvSpPr/>
            <p:nvPr/>
          </p:nvSpPr>
          <p:spPr>
            <a:xfrm>
              <a:off x="7120012" y="1275157"/>
              <a:ext cx="1488698" cy="1545779"/>
            </a:xfrm>
            <a:custGeom>
              <a:avLst/>
              <a:gdLst>
                <a:gd name="connsiteX0" fmla="*/ 14418 w 1488698"/>
                <a:gd name="connsiteY0" fmla="*/ 621638 h 1545779"/>
                <a:gd name="connsiteX1" fmla="*/ 890020 w 1488698"/>
                <a:gd name="connsiteY1" fmla="*/ 15109 h 1545779"/>
                <a:gd name="connsiteX2" fmla="*/ 1474148 w 1488698"/>
                <a:gd name="connsiteY2" fmla="*/ 924289 h 1545779"/>
                <a:gd name="connsiteX3" fmla="*/ 1253077 w 1488698"/>
                <a:gd name="connsiteY3" fmla="*/ 1336995 h 1545779"/>
                <a:gd name="connsiteX4" fmla="*/ 1253077 w 1488698"/>
                <a:gd name="connsiteY4" fmla="*/ 1336995 h 1545779"/>
                <a:gd name="connsiteX5" fmla="*/ 201083 w 1488698"/>
                <a:gd name="connsiteY5" fmla="*/ 1301270 h 1545779"/>
                <a:gd name="connsiteX6" fmla="*/ 14418 w 1488698"/>
                <a:gd name="connsiteY6" fmla="*/ 621638 h 1545779"/>
                <a:gd name="connsiteX7" fmla="*/ 1425048 w 1488698"/>
                <a:gd name="connsiteY7" fmla="*/ 913782 h 1545779"/>
                <a:gd name="connsiteX8" fmla="*/ 879573 w 1488698"/>
                <a:gd name="connsiteY8" fmla="*/ 66836 h 1545779"/>
                <a:gd name="connsiteX9" fmla="*/ 63904 w 1488698"/>
                <a:gd name="connsiteY9" fmla="*/ 633227 h 1545779"/>
                <a:gd name="connsiteX10" fmla="*/ 609379 w 1488698"/>
                <a:gd name="connsiteY10" fmla="*/ 1480176 h 1545779"/>
                <a:gd name="connsiteX11" fmla="*/ 1218917 w 1488698"/>
                <a:gd name="connsiteY11" fmla="*/ 1299217 h 1545779"/>
                <a:gd name="connsiteX12" fmla="*/ 1425048 w 1488698"/>
                <a:gd name="connsiteY12" fmla="*/ 913782 h 154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8698" h="1545779">
                  <a:moveTo>
                    <a:pt x="14418" y="621638"/>
                  </a:moveTo>
                  <a:cubicBezTo>
                    <a:pt x="94905" y="203090"/>
                    <a:pt x="486929" y="-68465"/>
                    <a:pt x="890020" y="15109"/>
                  </a:cubicBezTo>
                  <a:cubicBezTo>
                    <a:pt x="1293110" y="98682"/>
                    <a:pt x="1554635" y="505741"/>
                    <a:pt x="1474148" y="924289"/>
                  </a:cubicBezTo>
                  <a:cubicBezTo>
                    <a:pt x="1443731" y="1082436"/>
                    <a:pt x="1366438" y="1226746"/>
                    <a:pt x="1253077" y="1336995"/>
                  </a:cubicBezTo>
                  <a:lnTo>
                    <a:pt x="1253077" y="1336995"/>
                  </a:lnTo>
                  <a:cubicBezTo>
                    <a:pt x="953076" y="1628774"/>
                    <a:pt x="482086" y="1612776"/>
                    <a:pt x="201083" y="1301270"/>
                  </a:cubicBezTo>
                  <a:cubicBezTo>
                    <a:pt x="36903" y="1119266"/>
                    <a:pt x="-32610" y="866189"/>
                    <a:pt x="14418" y="621638"/>
                  </a:cubicBezTo>
                  <a:close/>
                  <a:moveTo>
                    <a:pt x="1425048" y="913782"/>
                  </a:moveTo>
                  <a:cubicBezTo>
                    <a:pt x="1499662" y="523500"/>
                    <a:pt x="1255440" y="144308"/>
                    <a:pt x="879573" y="66836"/>
                  </a:cubicBezTo>
                  <a:cubicBezTo>
                    <a:pt x="503705" y="-10636"/>
                    <a:pt x="138518" y="242945"/>
                    <a:pt x="63904" y="633227"/>
                  </a:cubicBezTo>
                  <a:cubicBezTo>
                    <a:pt x="-10711" y="1023509"/>
                    <a:pt x="233512" y="1402700"/>
                    <a:pt x="609379" y="1480176"/>
                  </a:cubicBezTo>
                  <a:cubicBezTo>
                    <a:pt x="828777" y="1525400"/>
                    <a:pt x="1055708" y="1458019"/>
                    <a:pt x="1218917" y="1299217"/>
                  </a:cubicBezTo>
                  <a:cubicBezTo>
                    <a:pt x="1324720" y="1196256"/>
                    <a:pt x="1396796" y="1061469"/>
                    <a:pt x="1425048" y="913782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95C2593C-2B3D-CE0D-1DDB-6F923C835858}"/>
                </a:ext>
              </a:extLst>
            </p:cNvPr>
            <p:cNvSpPr/>
            <p:nvPr/>
          </p:nvSpPr>
          <p:spPr>
            <a:xfrm>
              <a:off x="6460096" y="2542062"/>
              <a:ext cx="966801" cy="1027899"/>
            </a:xfrm>
            <a:custGeom>
              <a:avLst/>
              <a:gdLst>
                <a:gd name="connsiteX0" fmla="*/ 34415 w 966801"/>
                <a:gd name="connsiteY0" fmla="*/ 1010172 h 1027899"/>
                <a:gd name="connsiteX1" fmla="*/ 11018 w 966801"/>
                <a:gd name="connsiteY1" fmla="*/ 985878 h 1027899"/>
                <a:gd name="connsiteX2" fmla="*/ 23886 w 966801"/>
                <a:gd name="connsiteY2" fmla="*/ 892586 h 1027899"/>
                <a:gd name="connsiteX3" fmla="*/ 855547 w 966801"/>
                <a:gd name="connsiteY3" fmla="*/ 0 h 1027899"/>
                <a:gd name="connsiteX4" fmla="*/ 966802 w 966801"/>
                <a:gd name="connsiteY4" fmla="*/ 111755 h 1027899"/>
                <a:gd name="connsiteX5" fmla="*/ 136194 w 966801"/>
                <a:gd name="connsiteY5" fmla="*/ 1003005 h 1027899"/>
                <a:gd name="connsiteX6" fmla="*/ 34415 w 966801"/>
                <a:gd name="connsiteY6" fmla="*/ 1010172 h 102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6801" h="1027899">
                  <a:moveTo>
                    <a:pt x="34415" y="1010172"/>
                  </a:moveTo>
                  <a:lnTo>
                    <a:pt x="11018" y="985878"/>
                  </a:lnTo>
                  <a:cubicBezTo>
                    <a:pt x="-10040" y="964620"/>
                    <a:pt x="1776" y="916152"/>
                    <a:pt x="23886" y="892586"/>
                  </a:cubicBezTo>
                  <a:lnTo>
                    <a:pt x="855547" y="0"/>
                  </a:lnTo>
                  <a:lnTo>
                    <a:pt x="966802" y="111755"/>
                  </a:lnTo>
                  <a:lnTo>
                    <a:pt x="136194" y="1003005"/>
                  </a:lnTo>
                  <a:cubicBezTo>
                    <a:pt x="108000" y="1031916"/>
                    <a:pt x="61556" y="1037382"/>
                    <a:pt x="34415" y="1010172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A8211987-BA8E-47E8-8804-5C00C8479566}"/>
                </a:ext>
              </a:extLst>
            </p:cNvPr>
            <p:cNvSpPr/>
            <p:nvPr/>
          </p:nvSpPr>
          <p:spPr>
            <a:xfrm>
              <a:off x="7303739" y="2641420"/>
              <a:ext cx="78470" cy="162903"/>
            </a:xfrm>
            <a:custGeom>
              <a:avLst/>
              <a:gdLst>
                <a:gd name="connsiteX0" fmla="*/ 5587 w 78470"/>
                <a:gd name="connsiteY0" fmla="*/ 5109 h 162903"/>
                <a:gd name="connsiteX1" fmla="*/ 22433 w 78470"/>
                <a:gd name="connsiteY1" fmla="*/ 372 h 162903"/>
                <a:gd name="connsiteX2" fmla="*/ 35653 w 78470"/>
                <a:gd name="connsiteY2" fmla="*/ 9968 h 162903"/>
                <a:gd name="connsiteX3" fmla="*/ 78470 w 78470"/>
                <a:gd name="connsiteY3" fmla="*/ 118322 h 162903"/>
                <a:gd name="connsiteX4" fmla="*/ 59401 w 78470"/>
                <a:gd name="connsiteY4" fmla="*/ 162903 h 162903"/>
                <a:gd name="connsiteX5" fmla="*/ 42789 w 78470"/>
                <a:gd name="connsiteY5" fmla="*/ 152821 h 162903"/>
                <a:gd name="connsiteX6" fmla="*/ 20094 w 78470"/>
                <a:gd name="connsiteY6" fmla="*/ 125854 h 162903"/>
                <a:gd name="connsiteX7" fmla="*/ 2195 w 78470"/>
                <a:gd name="connsiteY7" fmla="*/ 29282 h 162903"/>
                <a:gd name="connsiteX8" fmla="*/ 5587 w 78470"/>
                <a:gd name="connsiteY8" fmla="*/ 5109 h 16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470" h="162903">
                  <a:moveTo>
                    <a:pt x="5587" y="5109"/>
                  </a:moveTo>
                  <a:cubicBezTo>
                    <a:pt x="10197" y="918"/>
                    <a:pt x="16420" y="-831"/>
                    <a:pt x="22433" y="372"/>
                  </a:cubicBezTo>
                  <a:cubicBezTo>
                    <a:pt x="27522" y="2400"/>
                    <a:pt x="32061" y="5692"/>
                    <a:pt x="35653" y="9968"/>
                  </a:cubicBezTo>
                  <a:cubicBezTo>
                    <a:pt x="62911" y="38964"/>
                    <a:pt x="78260" y="77811"/>
                    <a:pt x="78470" y="118322"/>
                  </a:cubicBezTo>
                  <a:cubicBezTo>
                    <a:pt x="78470" y="135450"/>
                    <a:pt x="74142" y="154764"/>
                    <a:pt x="59401" y="162903"/>
                  </a:cubicBezTo>
                  <a:lnTo>
                    <a:pt x="42789" y="152821"/>
                  </a:lnTo>
                  <a:cubicBezTo>
                    <a:pt x="37525" y="145897"/>
                    <a:pt x="22082" y="134357"/>
                    <a:pt x="20094" y="125854"/>
                  </a:cubicBezTo>
                  <a:cubicBezTo>
                    <a:pt x="11437" y="89412"/>
                    <a:pt x="23837" y="91477"/>
                    <a:pt x="2195" y="29282"/>
                  </a:cubicBezTo>
                  <a:cubicBezTo>
                    <a:pt x="-1689" y="21290"/>
                    <a:pt x="-332" y="11620"/>
                    <a:pt x="5587" y="5109"/>
                  </a:cubicBez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3575D1BD-6377-F577-36B1-C93AC83ED34A}"/>
                </a:ext>
              </a:extLst>
            </p:cNvPr>
            <p:cNvSpPr/>
            <p:nvPr/>
          </p:nvSpPr>
          <p:spPr>
            <a:xfrm>
              <a:off x="7258721" y="2667397"/>
              <a:ext cx="85512" cy="175554"/>
            </a:xfrm>
            <a:custGeom>
              <a:avLst/>
              <a:gdLst>
                <a:gd name="connsiteX0" fmla="*/ 54583 w 85512"/>
                <a:gd name="connsiteY0" fmla="*/ 29908 h 175554"/>
                <a:gd name="connsiteX1" fmla="*/ 38087 w 85512"/>
                <a:gd name="connsiteY1" fmla="*/ 7314 h 175554"/>
                <a:gd name="connsiteX2" fmla="*/ 16094 w 85512"/>
                <a:gd name="connsiteY2" fmla="*/ 511 h 175554"/>
                <a:gd name="connsiteX3" fmla="*/ 184 w 85512"/>
                <a:gd name="connsiteY3" fmla="*/ 37561 h 175554"/>
                <a:gd name="connsiteX4" fmla="*/ 14573 w 85512"/>
                <a:gd name="connsiteY4" fmla="*/ 83113 h 175554"/>
                <a:gd name="connsiteX5" fmla="*/ 55635 w 85512"/>
                <a:gd name="connsiteY5" fmla="*/ 175554 h 175554"/>
                <a:gd name="connsiteX6" fmla="*/ 63591 w 85512"/>
                <a:gd name="connsiteY6" fmla="*/ 169481 h 175554"/>
                <a:gd name="connsiteX7" fmla="*/ 80039 w 85512"/>
                <a:gd name="connsiteY7" fmla="*/ 167622 h 175554"/>
                <a:gd name="connsiteX8" fmla="*/ 81373 w 85512"/>
                <a:gd name="connsiteY8" fmla="*/ 165472 h 175554"/>
                <a:gd name="connsiteX9" fmla="*/ 85233 w 85512"/>
                <a:gd name="connsiteY9" fmla="*/ 140206 h 175554"/>
                <a:gd name="connsiteX10" fmla="*/ 54583 w 85512"/>
                <a:gd name="connsiteY10" fmla="*/ 29908 h 175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512" h="175554">
                  <a:moveTo>
                    <a:pt x="54583" y="29908"/>
                  </a:moveTo>
                  <a:cubicBezTo>
                    <a:pt x="50336" y="21465"/>
                    <a:pt x="44767" y="13837"/>
                    <a:pt x="38087" y="7314"/>
                  </a:cubicBezTo>
                  <a:cubicBezTo>
                    <a:pt x="32308" y="1374"/>
                    <a:pt x="24061" y="-1177"/>
                    <a:pt x="16094" y="511"/>
                  </a:cubicBezTo>
                  <a:cubicBezTo>
                    <a:pt x="4395" y="4277"/>
                    <a:pt x="-1103" y="21526"/>
                    <a:pt x="184" y="37561"/>
                  </a:cubicBezTo>
                  <a:cubicBezTo>
                    <a:pt x="2453" y="53486"/>
                    <a:pt x="7320" y="68889"/>
                    <a:pt x="14573" y="83113"/>
                  </a:cubicBezTo>
                  <a:lnTo>
                    <a:pt x="55635" y="175554"/>
                  </a:lnTo>
                  <a:lnTo>
                    <a:pt x="63591" y="169481"/>
                  </a:lnTo>
                  <a:cubicBezTo>
                    <a:pt x="68621" y="173684"/>
                    <a:pt x="75991" y="172858"/>
                    <a:pt x="80039" y="167622"/>
                  </a:cubicBezTo>
                  <a:cubicBezTo>
                    <a:pt x="80554" y="166954"/>
                    <a:pt x="80998" y="166237"/>
                    <a:pt x="81373" y="165472"/>
                  </a:cubicBezTo>
                  <a:cubicBezTo>
                    <a:pt x="84812" y="157564"/>
                    <a:pt x="86146" y="148830"/>
                    <a:pt x="85233" y="140206"/>
                  </a:cubicBezTo>
                  <a:cubicBezTo>
                    <a:pt x="83712" y="101419"/>
                    <a:pt x="73195" y="63580"/>
                    <a:pt x="54583" y="29908"/>
                  </a:cubicBez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DF10E5BA-D0ED-920B-EA80-1E39A9006349}"/>
                </a:ext>
              </a:extLst>
            </p:cNvPr>
            <p:cNvSpPr/>
            <p:nvPr/>
          </p:nvSpPr>
          <p:spPr>
            <a:xfrm>
              <a:off x="7210108" y="2715941"/>
              <a:ext cx="102789" cy="159565"/>
            </a:xfrm>
            <a:custGeom>
              <a:avLst/>
              <a:gdLst>
                <a:gd name="connsiteX0" fmla="*/ 83074 w 102789"/>
                <a:gd name="connsiteY0" fmla="*/ 73684 h 159565"/>
                <a:gd name="connsiteX1" fmla="*/ 41894 w 102789"/>
                <a:gd name="connsiteY1" fmla="*/ 16349 h 159565"/>
                <a:gd name="connsiteX2" fmla="*/ 22825 w 102789"/>
                <a:gd name="connsiteY2" fmla="*/ 1407 h 159565"/>
                <a:gd name="connsiteX3" fmla="*/ 1299 w 102789"/>
                <a:gd name="connsiteY3" fmla="*/ 7846 h 159565"/>
                <a:gd name="connsiteX4" fmla="*/ 4224 w 102789"/>
                <a:gd name="connsiteY4" fmla="*/ 30561 h 159565"/>
                <a:gd name="connsiteX5" fmla="*/ 74416 w 102789"/>
                <a:gd name="connsiteY5" fmla="*/ 159566 h 159565"/>
                <a:gd name="connsiteX6" fmla="*/ 98984 w 102789"/>
                <a:gd name="connsiteY6" fmla="*/ 133813 h 159565"/>
                <a:gd name="connsiteX7" fmla="*/ 83074 w 102789"/>
                <a:gd name="connsiteY7" fmla="*/ 73684 h 15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789" h="159565">
                  <a:moveTo>
                    <a:pt x="83074" y="73684"/>
                  </a:moveTo>
                  <a:cubicBezTo>
                    <a:pt x="72486" y="52341"/>
                    <a:pt x="58576" y="32966"/>
                    <a:pt x="41894" y="16349"/>
                  </a:cubicBezTo>
                  <a:cubicBezTo>
                    <a:pt x="36794" y="9838"/>
                    <a:pt x="30254" y="4712"/>
                    <a:pt x="22825" y="1407"/>
                  </a:cubicBezTo>
                  <a:cubicBezTo>
                    <a:pt x="15081" y="-1897"/>
                    <a:pt x="6166" y="764"/>
                    <a:pt x="1299" y="7846"/>
                  </a:cubicBezTo>
                  <a:cubicBezTo>
                    <a:pt x="-1169" y="15474"/>
                    <a:pt x="-81" y="23868"/>
                    <a:pt x="4224" y="30561"/>
                  </a:cubicBezTo>
                  <a:cubicBezTo>
                    <a:pt x="24709" y="75203"/>
                    <a:pt x="48165" y="118301"/>
                    <a:pt x="74416" y="159566"/>
                  </a:cubicBezTo>
                  <a:lnTo>
                    <a:pt x="98984" y="133813"/>
                  </a:lnTo>
                  <a:cubicBezTo>
                    <a:pt x="110682" y="112920"/>
                    <a:pt x="92549" y="95306"/>
                    <a:pt x="83074" y="73684"/>
                  </a:cubicBez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EBE2E4EE-856E-E872-25ED-B4E51FA774EB}"/>
                </a:ext>
              </a:extLst>
            </p:cNvPr>
            <p:cNvSpPr/>
            <p:nvPr/>
          </p:nvSpPr>
          <p:spPr>
            <a:xfrm>
              <a:off x="6690348" y="2896035"/>
              <a:ext cx="422946" cy="336359"/>
            </a:xfrm>
            <a:custGeom>
              <a:avLst/>
              <a:gdLst>
                <a:gd name="connsiteX0" fmla="*/ 7838 w 422946"/>
                <a:gd name="connsiteY0" fmla="*/ 177594 h 336359"/>
                <a:gd name="connsiteX1" fmla="*/ 29364 w 422946"/>
                <a:gd name="connsiteY1" fmla="*/ 172857 h 336359"/>
                <a:gd name="connsiteX2" fmla="*/ 142139 w 422946"/>
                <a:gd name="connsiteY2" fmla="*/ 73006 h 336359"/>
                <a:gd name="connsiteX3" fmla="*/ 203908 w 422946"/>
                <a:gd name="connsiteY3" fmla="*/ 19193 h 336359"/>
                <a:gd name="connsiteX4" fmla="*/ 221924 w 422946"/>
                <a:gd name="connsiteY4" fmla="*/ 10568 h 336359"/>
                <a:gd name="connsiteX5" fmla="*/ 282992 w 422946"/>
                <a:gd name="connsiteY5" fmla="*/ 0 h 336359"/>
                <a:gd name="connsiteX6" fmla="*/ 264742 w 422946"/>
                <a:gd name="connsiteY6" fmla="*/ 43487 h 336359"/>
                <a:gd name="connsiteX7" fmla="*/ 231283 w 422946"/>
                <a:gd name="connsiteY7" fmla="*/ 60980 h 336359"/>
                <a:gd name="connsiteX8" fmla="*/ 200633 w 422946"/>
                <a:gd name="connsiteY8" fmla="*/ 98515 h 336359"/>
                <a:gd name="connsiteX9" fmla="*/ 204610 w 422946"/>
                <a:gd name="connsiteY9" fmla="*/ 106654 h 336359"/>
                <a:gd name="connsiteX10" fmla="*/ 417761 w 422946"/>
                <a:gd name="connsiteY10" fmla="*/ 155243 h 336359"/>
                <a:gd name="connsiteX11" fmla="*/ 415877 w 422946"/>
                <a:gd name="connsiteY11" fmla="*/ 185757 h 336359"/>
                <a:gd name="connsiteX12" fmla="*/ 412262 w 422946"/>
                <a:gd name="connsiteY12" fmla="*/ 188405 h 336359"/>
                <a:gd name="connsiteX13" fmla="*/ 396937 w 422946"/>
                <a:gd name="connsiteY13" fmla="*/ 189863 h 336359"/>
                <a:gd name="connsiteX14" fmla="*/ 377400 w 422946"/>
                <a:gd name="connsiteY14" fmla="*/ 234687 h 336359"/>
                <a:gd name="connsiteX15" fmla="*/ 360788 w 422946"/>
                <a:gd name="connsiteY15" fmla="*/ 279510 h 336359"/>
                <a:gd name="connsiteX16" fmla="*/ 327330 w 422946"/>
                <a:gd name="connsiteY16" fmla="*/ 309879 h 336359"/>
                <a:gd name="connsiteX17" fmla="*/ 172790 w 422946"/>
                <a:gd name="connsiteY17" fmla="*/ 331501 h 336359"/>
                <a:gd name="connsiteX18" fmla="*/ 28896 w 422946"/>
                <a:gd name="connsiteY18" fmla="*/ 331501 h 336359"/>
                <a:gd name="connsiteX19" fmla="*/ 0 w 422946"/>
                <a:gd name="connsiteY19" fmla="*/ 336360 h 33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2946" h="336359">
                  <a:moveTo>
                    <a:pt x="7838" y="177594"/>
                  </a:moveTo>
                  <a:lnTo>
                    <a:pt x="29364" y="172857"/>
                  </a:lnTo>
                  <a:lnTo>
                    <a:pt x="142139" y="73006"/>
                  </a:lnTo>
                  <a:lnTo>
                    <a:pt x="203908" y="19193"/>
                  </a:lnTo>
                  <a:cubicBezTo>
                    <a:pt x="209044" y="14662"/>
                    <a:pt x="215280" y="11686"/>
                    <a:pt x="221924" y="10568"/>
                  </a:cubicBezTo>
                  <a:lnTo>
                    <a:pt x="282992" y="0"/>
                  </a:lnTo>
                  <a:cubicBezTo>
                    <a:pt x="288069" y="17189"/>
                    <a:pt x="280324" y="35652"/>
                    <a:pt x="264742" y="43487"/>
                  </a:cubicBezTo>
                  <a:lnTo>
                    <a:pt x="231283" y="60980"/>
                  </a:lnTo>
                  <a:lnTo>
                    <a:pt x="200633" y="98515"/>
                  </a:lnTo>
                  <a:lnTo>
                    <a:pt x="204610" y="106654"/>
                  </a:lnTo>
                  <a:cubicBezTo>
                    <a:pt x="204610" y="106654"/>
                    <a:pt x="405243" y="139087"/>
                    <a:pt x="417761" y="155243"/>
                  </a:cubicBezTo>
                  <a:cubicBezTo>
                    <a:pt x="425353" y="164208"/>
                    <a:pt x="424511" y="177873"/>
                    <a:pt x="415877" y="185757"/>
                  </a:cubicBezTo>
                  <a:cubicBezTo>
                    <a:pt x="414766" y="186765"/>
                    <a:pt x="413549" y="187664"/>
                    <a:pt x="412262" y="188405"/>
                  </a:cubicBezTo>
                  <a:cubicBezTo>
                    <a:pt x="407337" y="190167"/>
                    <a:pt x="402084" y="190665"/>
                    <a:pt x="396937" y="189863"/>
                  </a:cubicBezTo>
                  <a:cubicBezTo>
                    <a:pt x="396937" y="189863"/>
                    <a:pt x="406647" y="214158"/>
                    <a:pt x="377400" y="234687"/>
                  </a:cubicBezTo>
                  <a:cubicBezTo>
                    <a:pt x="377400" y="234687"/>
                    <a:pt x="399745" y="265055"/>
                    <a:pt x="360788" y="279510"/>
                  </a:cubicBezTo>
                  <a:cubicBezTo>
                    <a:pt x="353523" y="293480"/>
                    <a:pt x="341637" y="304266"/>
                    <a:pt x="327330" y="309879"/>
                  </a:cubicBezTo>
                  <a:cubicBezTo>
                    <a:pt x="276230" y="319936"/>
                    <a:pt x="224639" y="327164"/>
                    <a:pt x="172790" y="331501"/>
                  </a:cubicBezTo>
                  <a:lnTo>
                    <a:pt x="28896" y="331501"/>
                  </a:lnTo>
                  <a:lnTo>
                    <a:pt x="0" y="336360"/>
                  </a:ln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CBB9488C-1378-D279-8461-3A435AE7C9AB}"/>
                </a:ext>
              </a:extLst>
            </p:cNvPr>
            <p:cNvSpPr/>
            <p:nvPr/>
          </p:nvSpPr>
          <p:spPr>
            <a:xfrm>
              <a:off x="6981411" y="3080534"/>
              <a:ext cx="110435" cy="10240"/>
            </a:xfrm>
            <a:custGeom>
              <a:avLst/>
              <a:gdLst>
                <a:gd name="connsiteX0" fmla="*/ 110436 w 110435"/>
                <a:gd name="connsiteY0" fmla="*/ 5972 h 10240"/>
                <a:gd name="connsiteX1" fmla="*/ 54984 w 110435"/>
                <a:gd name="connsiteY1" fmla="*/ 9009 h 10240"/>
                <a:gd name="connsiteX2" fmla="*/ 0 w 110435"/>
                <a:gd name="connsiteY2" fmla="*/ 627 h 10240"/>
                <a:gd name="connsiteX3" fmla="*/ 55335 w 110435"/>
                <a:gd name="connsiteY3" fmla="*/ 2571 h 10240"/>
                <a:gd name="connsiteX4" fmla="*/ 110436 w 110435"/>
                <a:gd name="connsiteY4" fmla="*/ 5972 h 1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35" h="10240">
                  <a:moveTo>
                    <a:pt x="110436" y="5972"/>
                  </a:moveTo>
                  <a:cubicBezTo>
                    <a:pt x="92268" y="10333"/>
                    <a:pt x="73491" y="11365"/>
                    <a:pt x="54984" y="9009"/>
                  </a:cubicBezTo>
                  <a:cubicBezTo>
                    <a:pt x="36395" y="8559"/>
                    <a:pt x="17934" y="5741"/>
                    <a:pt x="0" y="627"/>
                  </a:cubicBezTo>
                  <a:cubicBezTo>
                    <a:pt x="18461" y="-636"/>
                    <a:pt x="37003" y="8"/>
                    <a:pt x="55335" y="2571"/>
                  </a:cubicBezTo>
                  <a:cubicBezTo>
                    <a:pt x="73749" y="2656"/>
                    <a:pt x="92139" y="3798"/>
                    <a:pt x="110436" y="5972"/>
                  </a:cubicBezTo>
                  <a:close/>
                </a:path>
              </a:pathLst>
            </a:custGeom>
            <a:solidFill>
              <a:srgbClr val="FF9A6C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B27776E1-4DF1-047F-BB87-B39BE6F960AA}"/>
                </a:ext>
              </a:extLst>
            </p:cNvPr>
            <p:cNvSpPr/>
            <p:nvPr/>
          </p:nvSpPr>
          <p:spPr>
            <a:xfrm>
              <a:off x="6974158" y="3129127"/>
              <a:ext cx="93589" cy="8478"/>
            </a:xfrm>
            <a:custGeom>
              <a:avLst/>
              <a:gdLst>
                <a:gd name="connsiteX0" fmla="*/ 93590 w 93589"/>
                <a:gd name="connsiteY0" fmla="*/ 1837 h 8478"/>
                <a:gd name="connsiteX1" fmla="*/ 80019 w 93589"/>
                <a:gd name="connsiteY1" fmla="*/ 4631 h 8478"/>
                <a:gd name="connsiteX2" fmla="*/ 47029 w 93589"/>
                <a:gd name="connsiteY2" fmla="*/ 8276 h 8478"/>
                <a:gd name="connsiteX3" fmla="*/ 13804 w 93589"/>
                <a:gd name="connsiteY3" fmla="*/ 7547 h 8478"/>
                <a:gd name="connsiteX4" fmla="*/ 0 w 93589"/>
                <a:gd name="connsiteY4" fmla="*/ 6210 h 8478"/>
                <a:gd name="connsiteX5" fmla="*/ 13688 w 93589"/>
                <a:gd name="connsiteY5" fmla="*/ 2931 h 8478"/>
                <a:gd name="connsiteX6" fmla="*/ 46678 w 93589"/>
                <a:gd name="connsiteY6" fmla="*/ 1716 h 8478"/>
                <a:gd name="connsiteX7" fmla="*/ 79785 w 93589"/>
                <a:gd name="connsiteY7" fmla="*/ 15 h 8478"/>
                <a:gd name="connsiteX8" fmla="*/ 93590 w 93589"/>
                <a:gd name="connsiteY8" fmla="*/ 1837 h 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589" h="8478">
                  <a:moveTo>
                    <a:pt x="93590" y="1837"/>
                  </a:moveTo>
                  <a:cubicBezTo>
                    <a:pt x="93590" y="2809"/>
                    <a:pt x="88442" y="3538"/>
                    <a:pt x="80019" y="4631"/>
                  </a:cubicBezTo>
                  <a:cubicBezTo>
                    <a:pt x="71596" y="5725"/>
                    <a:pt x="60131" y="7425"/>
                    <a:pt x="47029" y="8276"/>
                  </a:cubicBezTo>
                  <a:cubicBezTo>
                    <a:pt x="35950" y="8701"/>
                    <a:pt x="24860" y="8458"/>
                    <a:pt x="13804" y="7547"/>
                  </a:cubicBezTo>
                  <a:cubicBezTo>
                    <a:pt x="9172" y="7753"/>
                    <a:pt x="4527" y="7304"/>
                    <a:pt x="0" y="6210"/>
                  </a:cubicBezTo>
                  <a:cubicBezTo>
                    <a:pt x="0" y="5360"/>
                    <a:pt x="5147" y="3538"/>
                    <a:pt x="13688" y="2931"/>
                  </a:cubicBezTo>
                  <a:cubicBezTo>
                    <a:pt x="22228" y="2323"/>
                    <a:pt x="34043" y="2931"/>
                    <a:pt x="46678" y="1716"/>
                  </a:cubicBezTo>
                  <a:cubicBezTo>
                    <a:pt x="59313" y="501"/>
                    <a:pt x="71245" y="-106"/>
                    <a:pt x="79785" y="15"/>
                  </a:cubicBezTo>
                  <a:cubicBezTo>
                    <a:pt x="88325" y="137"/>
                    <a:pt x="93590" y="987"/>
                    <a:pt x="93590" y="1837"/>
                  </a:cubicBezTo>
                  <a:close/>
                </a:path>
              </a:pathLst>
            </a:custGeom>
            <a:solidFill>
              <a:srgbClr val="FF9A6C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C223EDA8-1D65-9FF2-E984-1509C2D6341A}"/>
                </a:ext>
              </a:extLst>
            </p:cNvPr>
            <p:cNvSpPr/>
            <p:nvPr/>
          </p:nvSpPr>
          <p:spPr>
            <a:xfrm>
              <a:off x="6950199" y="3173503"/>
              <a:ext cx="104914" cy="22546"/>
            </a:xfrm>
            <a:custGeom>
              <a:avLst/>
              <a:gdLst>
                <a:gd name="connsiteX0" fmla="*/ 104914 w 104914"/>
                <a:gd name="connsiteY0" fmla="*/ 1314 h 22546"/>
                <a:gd name="connsiteX1" fmla="*/ 50749 w 104914"/>
                <a:gd name="connsiteY1" fmla="*/ 8845 h 22546"/>
                <a:gd name="connsiteX2" fmla="*/ 13665 w 104914"/>
                <a:gd name="connsiteY2" fmla="*/ 14919 h 22546"/>
                <a:gd name="connsiteX3" fmla="*/ 94 w 104914"/>
                <a:gd name="connsiteY3" fmla="*/ 22450 h 22546"/>
                <a:gd name="connsiteX4" fmla="*/ 11793 w 104914"/>
                <a:gd name="connsiteY4" fmla="*/ 10303 h 22546"/>
                <a:gd name="connsiteX5" fmla="*/ 50165 w 104914"/>
                <a:gd name="connsiteY5" fmla="*/ 2043 h 22546"/>
                <a:gd name="connsiteX6" fmla="*/ 104914 w 104914"/>
                <a:gd name="connsiteY6" fmla="*/ 1314 h 2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914" h="22546">
                  <a:moveTo>
                    <a:pt x="104914" y="1314"/>
                  </a:moveTo>
                  <a:cubicBezTo>
                    <a:pt x="87203" y="6015"/>
                    <a:pt x="69023" y="8541"/>
                    <a:pt x="50749" y="8845"/>
                  </a:cubicBezTo>
                  <a:cubicBezTo>
                    <a:pt x="38162" y="8967"/>
                    <a:pt x="25667" y="11007"/>
                    <a:pt x="13665" y="14919"/>
                  </a:cubicBezTo>
                  <a:cubicBezTo>
                    <a:pt x="4891" y="18320"/>
                    <a:pt x="796" y="23300"/>
                    <a:pt x="94" y="22450"/>
                  </a:cubicBezTo>
                  <a:cubicBezTo>
                    <a:pt x="-608" y="21600"/>
                    <a:pt x="2551" y="15648"/>
                    <a:pt x="11793" y="10303"/>
                  </a:cubicBezTo>
                  <a:cubicBezTo>
                    <a:pt x="23913" y="4873"/>
                    <a:pt x="36968" y="2055"/>
                    <a:pt x="50165" y="2043"/>
                  </a:cubicBezTo>
                  <a:cubicBezTo>
                    <a:pt x="68321" y="-411"/>
                    <a:pt x="86700" y="-654"/>
                    <a:pt x="104914" y="1314"/>
                  </a:cubicBezTo>
                  <a:close/>
                </a:path>
              </a:pathLst>
            </a:custGeom>
            <a:solidFill>
              <a:srgbClr val="FF9A6C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2FFFB35E-12AC-77E3-3243-AC1C2B98566D}"/>
                </a:ext>
              </a:extLst>
            </p:cNvPr>
            <p:cNvSpPr/>
            <p:nvPr/>
          </p:nvSpPr>
          <p:spPr>
            <a:xfrm>
              <a:off x="6636183" y="3043504"/>
              <a:ext cx="121081" cy="234929"/>
            </a:xfrm>
            <a:custGeom>
              <a:avLst/>
              <a:gdLst>
                <a:gd name="connsiteX0" fmla="*/ 0 w 121081"/>
                <a:gd name="connsiteY0" fmla="*/ 36685 h 234929"/>
                <a:gd name="connsiteX1" fmla="*/ 32639 w 121081"/>
                <a:gd name="connsiteY1" fmla="*/ 234930 h 234929"/>
                <a:gd name="connsiteX2" fmla="*/ 121082 w 121081"/>
                <a:gd name="connsiteY2" fmla="*/ 207962 h 234929"/>
                <a:gd name="connsiteX3" fmla="*/ 94526 w 121081"/>
                <a:gd name="connsiteY3" fmla="*/ 0 h 234929"/>
                <a:gd name="connsiteX4" fmla="*/ 0 w 121081"/>
                <a:gd name="connsiteY4" fmla="*/ 36685 h 23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81" h="234929">
                  <a:moveTo>
                    <a:pt x="0" y="36685"/>
                  </a:moveTo>
                  <a:lnTo>
                    <a:pt x="32639" y="234930"/>
                  </a:lnTo>
                  <a:lnTo>
                    <a:pt x="121082" y="207962"/>
                  </a:lnTo>
                  <a:lnTo>
                    <a:pt x="94526" y="0"/>
                  </a:lnTo>
                  <a:lnTo>
                    <a:pt x="0" y="36685"/>
                  </a:ln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F504FDF9-B388-1DEA-EA4F-31B37D2B9ADD}"/>
                </a:ext>
              </a:extLst>
            </p:cNvPr>
            <p:cNvSpPr/>
            <p:nvPr/>
          </p:nvSpPr>
          <p:spPr>
            <a:xfrm>
              <a:off x="6635364" y="3040224"/>
              <a:ext cx="124474" cy="241974"/>
            </a:xfrm>
            <a:custGeom>
              <a:avLst/>
              <a:gdLst>
                <a:gd name="connsiteX0" fmla="*/ 819 w 124474"/>
                <a:gd name="connsiteY0" fmla="*/ 39965 h 241974"/>
                <a:gd name="connsiteX1" fmla="*/ 6902 w 124474"/>
                <a:gd name="connsiteY1" fmla="*/ 37049 h 241974"/>
                <a:gd name="connsiteX2" fmla="*/ 25269 w 124474"/>
                <a:gd name="connsiteY2" fmla="*/ 29275 h 241974"/>
                <a:gd name="connsiteX3" fmla="*/ 94526 w 124474"/>
                <a:gd name="connsiteY3" fmla="*/ 1093 h 241974"/>
                <a:gd name="connsiteX4" fmla="*/ 97099 w 124474"/>
                <a:gd name="connsiteY4" fmla="*/ 0 h 241974"/>
                <a:gd name="connsiteX5" fmla="*/ 97099 w 124474"/>
                <a:gd name="connsiteY5" fmla="*/ 3037 h 241974"/>
                <a:gd name="connsiteX6" fmla="*/ 123421 w 124474"/>
                <a:gd name="connsiteY6" fmla="*/ 202010 h 241974"/>
                <a:gd name="connsiteX7" fmla="*/ 124474 w 124474"/>
                <a:gd name="connsiteY7" fmla="*/ 210756 h 241974"/>
                <a:gd name="connsiteX8" fmla="*/ 124474 w 124474"/>
                <a:gd name="connsiteY8" fmla="*/ 213429 h 241974"/>
                <a:gd name="connsiteX9" fmla="*/ 122018 w 124474"/>
                <a:gd name="connsiteY9" fmla="*/ 214279 h 241974"/>
                <a:gd name="connsiteX10" fmla="*/ 33341 w 124474"/>
                <a:gd name="connsiteY10" fmla="*/ 241003 h 241974"/>
                <a:gd name="connsiteX11" fmla="*/ 30300 w 124474"/>
                <a:gd name="connsiteY11" fmla="*/ 241975 h 241974"/>
                <a:gd name="connsiteX12" fmla="*/ 29715 w 124474"/>
                <a:gd name="connsiteY12" fmla="*/ 238695 h 241974"/>
                <a:gd name="connsiteX13" fmla="*/ 7487 w 124474"/>
                <a:gd name="connsiteY13" fmla="*/ 95113 h 241974"/>
                <a:gd name="connsiteX14" fmla="*/ 1638 w 124474"/>
                <a:gd name="connsiteY14" fmla="*/ 54299 h 241974"/>
                <a:gd name="connsiteX15" fmla="*/ 0 w 124474"/>
                <a:gd name="connsiteY15" fmla="*/ 39965 h 241974"/>
                <a:gd name="connsiteX16" fmla="*/ 3276 w 124474"/>
                <a:gd name="connsiteY16" fmla="*/ 55149 h 241974"/>
                <a:gd name="connsiteX17" fmla="*/ 10880 w 124474"/>
                <a:gd name="connsiteY17" fmla="*/ 96207 h 241974"/>
                <a:gd name="connsiteX18" fmla="*/ 35447 w 124474"/>
                <a:gd name="connsiteY18" fmla="*/ 237723 h 241974"/>
                <a:gd name="connsiteX19" fmla="*/ 31820 w 124474"/>
                <a:gd name="connsiteY19" fmla="*/ 235294 h 241974"/>
                <a:gd name="connsiteX20" fmla="*/ 121316 w 124474"/>
                <a:gd name="connsiteY20" fmla="*/ 208327 h 241974"/>
                <a:gd name="connsiteX21" fmla="*/ 119093 w 124474"/>
                <a:gd name="connsiteY21" fmla="*/ 211728 h 241974"/>
                <a:gd name="connsiteX22" fmla="*/ 118040 w 124474"/>
                <a:gd name="connsiteY22" fmla="*/ 202982 h 241974"/>
                <a:gd name="connsiteX23" fmla="*/ 93239 w 124474"/>
                <a:gd name="connsiteY23" fmla="*/ 3766 h 241974"/>
                <a:gd name="connsiteX24" fmla="*/ 96280 w 124474"/>
                <a:gd name="connsiteY24" fmla="*/ 5588 h 241974"/>
                <a:gd name="connsiteX25" fmla="*/ 27726 w 124474"/>
                <a:gd name="connsiteY25" fmla="*/ 30976 h 241974"/>
                <a:gd name="connsiteX26" fmla="*/ 8423 w 124474"/>
                <a:gd name="connsiteY26" fmla="*/ 37778 h 241974"/>
                <a:gd name="connsiteX27" fmla="*/ 819 w 124474"/>
                <a:gd name="connsiteY27" fmla="*/ 39965 h 2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4474" h="241974">
                  <a:moveTo>
                    <a:pt x="819" y="39965"/>
                  </a:moveTo>
                  <a:cubicBezTo>
                    <a:pt x="2748" y="38786"/>
                    <a:pt x="4786" y="37815"/>
                    <a:pt x="6902" y="37049"/>
                  </a:cubicBezTo>
                  <a:lnTo>
                    <a:pt x="25269" y="29275"/>
                  </a:lnTo>
                  <a:lnTo>
                    <a:pt x="94526" y="1093"/>
                  </a:lnTo>
                  <a:lnTo>
                    <a:pt x="97099" y="0"/>
                  </a:lnTo>
                  <a:lnTo>
                    <a:pt x="97099" y="3037"/>
                  </a:lnTo>
                  <a:cubicBezTo>
                    <a:pt x="104119" y="56121"/>
                    <a:pt x="113243" y="125846"/>
                    <a:pt x="123421" y="202010"/>
                  </a:cubicBezTo>
                  <a:cubicBezTo>
                    <a:pt x="123421" y="205083"/>
                    <a:pt x="123772" y="207999"/>
                    <a:pt x="124474" y="210756"/>
                  </a:cubicBezTo>
                  <a:lnTo>
                    <a:pt x="124474" y="213429"/>
                  </a:lnTo>
                  <a:lnTo>
                    <a:pt x="122018" y="214279"/>
                  </a:lnTo>
                  <a:lnTo>
                    <a:pt x="33341" y="241003"/>
                  </a:lnTo>
                  <a:lnTo>
                    <a:pt x="30300" y="241975"/>
                  </a:lnTo>
                  <a:lnTo>
                    <a:pt x="29715" y="238695"/>
                  </a:lnTo>
                  <a:cubicBezTo>
                    <a:pt x="20356" y="180145"/>
                    <a:pt x="12752" y="130098"/>
                    <a:pt x="7487" y="95113"/>
                  </a:cubicBezTo>
                  <a:cubicBezTo>
                    <a:pt x="5147" y="78229"/>
                    <a:pt x="3159" y="64624"/>
                    <a:pt x="1638" y="54299"/>
                  </a:cubicBezTo>
                  <a:cubicBezTo>
                    <a:pt x="812" y="49561"/>
                    <a:pt x="264" y="44775"/>
                    <a:pt x="0" y="39965"/>
                  </a:cubicBezTo>
                  <a:cubicBezTo>
                    <a:pt x="1407" y="44945"/>
                    <a:pt x="2501" y="50023"/>
                    <a:pt x="3276" y="55149"/>
                  </a:cubicBezTo>
                  <a:cubicBezTo>
                    <a:pt x="5264" y="65596"/>
                    <a:pt x="7721" y="79443"/>
                    <a:pt x="10880" y="96207"/>
                  </a:cubicBezTo>
                  <a:cubicBezTo>
                    <a:pt x="17197" y="131313"/>
                    <a:pt x="25737" y="180388"/>
                    <a:pt x="35447" y="237723"/>
                  </a:cubicBezTo>
                  <a:lnTo>
                    <a:pt x="31820" y="235294"/>
                  </a:lnTo>
                  <a:lnTo>
                    <a:pt x="121316" y="208327"/>
                  </a:lnTo>
                  <a:lnTo>
                    <a:pt x="119093" y="211728"/>
                  </a:lnTo>
                  <a:lnTo>
                    <a:pt x="118040" y="202982"/>
                  </a:lnTo>
                  <a:cubicBezTo>
                    <a:pt x="108564" y="126697"/>
                    <a:pt x="99907" y="57214"/>
                    <a:pt x="93239" y="3766"/>
                  </a:cubicBezTo>
                  <a:lnTo>
                    <a:pt x="96280" y="5588"/>
                  </a:lnTo>
                  <a:lnTo>
                    <a:pt x="27726" y="30976"/>
                  </a:lnTo>
                  <a:lnTo>
                    <a:pt x="8423" y="37778"/>
                  </a:lnTo>
                  <a:cubicBezTo>
                    <a:pt x="5966" y="38774"/>
                    <a:pt x="3418" y="39503"/>
                    <a:pt x="819" y="39965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32122549-8B8D-7405-2F05-112D3FD1E44F}"/>
                </a:ext>
              </a:extLst>
            </p:cNvPr>
            <p:cNvSpPr/>
            <p:nvPr/>
          </p:nvSpPr>
          <p:spPr>
            <a:xfrm>
              <a:off x="6024669" y="2436016"/>
              <a:ext cx="683694" cy="1013794"/>
            </a:xfrm>
            <a:custGeom>
              <a:avLst/>
              <a:gdLst>
                <a:gd name="connsiteX0" fmla="*/ 160294 w 683694"/>
                <a:gd name="connsiteY0" fmla="*/ 0 h 1013794"/>
                <a:gd name="connsiteX1" fmla="*/ 1426 w 683694"/>
                <a:gd name="connsiteY1" fmla="*/ 204683 h 1013794"/>
                <a:gd name="connsiteX2" fmla="*/ 31842 w 683694"/>
                <a:gd name="connsiteY2" fmla="*/ 711712 h 1013794"/>
                <a:gd name="connsiteX3" fmla="*/ 226158 w 683694"/>
                <a:gd name="connsiteY3" fmla="*/ 1012966 h 1013794"/>
                <a:gd name="connsiteX4" fmla="*/ 683694 w 683694"/>
                <a:gd name="connsiteY4" fmla="*/ 844847 h 1013794"/>
                <a:gd name="connsiteX5" fmla="*/ 650236 w 683694"/>
                <a:gd name="connsiteY5" fmla="*/ 626195 h 1013794"/>
                <a:gd name="connsiteX6" fmla="*/ 310974 w 683694"/>
                <a:gd name="connsiteY6" fmla="*/ 728840 h 1013794"/>
                <a:gd name="connsiteX7" fmla="*/ 278100 w 683694"/>
                <a:gd name="connsiteY7" fmla="*/ 308664 h 1013794"/>
                <a:gd name="connsiteX8" fmla="*/ 266402 w 683694"/>
                <a:gd name="connsiteY8" fmla="*/ 231893 h 101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694" h="1013794">
                  <a:moveTo>
                    <a:pt x="160294" y="0"/>
                  </a:moveTo>
                  <a:cubicBezTo>
                    <a:pt x="160294" y="0"/>
                    <a:pt x="12657" y="60737"/>
                    <a:pt x="1426" y="204683"/>
                  </a:cubicBezTo>
                  <a:cubicBezTo>
                    <a:pt x="-7348" y="316438"/>
                    <a:pt x="27046" y="652069"/>
                    <a:pt x="31842" y="711712"/>
                  </a:cubicBezTo>
                  <a:cubicBezTo>
                    <a:pt x="45764" y="888334"/>
                    <a:pt x="96185" y="991830"/>
                    <a:pt x="226158" y="1012966"/>
                  </a:cubicBezTo>
                  <a:cubicBezTo>
                    <a:pt x="315887" y="1027543"/>
                    <a:pt x="683694" y="844847"/>
                    <a:pt x="683694" y="844847"/>
                  </a:cubicBezTo>
                  <a:lnTo>
                    <a:pt x="650236" y="626195"/>
                  </a:lnTo>
                  <a:lnTo>
                    <a:pt x="310974" y="728840"/>
                  </a:lnTo>
                  <a:lnTo>
                    <a:pt x="278100" y="308664"/>
                  </a:lnTo>
                  <a:cubicBezTo>
                    <a:pt x="278100" y="308664"/>
                    <a:pt x="274942" y="275744"/>
                    <a:pt x="266402" y="231893"/>
                  </a:cubicBezTo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58F46170-943C-4FC6-A603-C382910C3B18}"/>
                </a:ext>
              </a:extLst>
            </p:cNvPr>
            <p:cNvSpPr/>
            <p:nvPr/>
          </p:nvSpPr>
          <p:spPr>
            <a:xfrm>
              <a:off x="6023602" y="2436016"/>
              <a:ext cx="687100" cy="1017339"/>
            </a:xfrm>
            <a:custGeom>
              <a:avLst/>
              <a:gdLst>
                <a:gd name="connsiteX0" fmla="*/ 267000 w 687100"/>
                <a:gd name="connsiteY0" fmla="*/ 232136 h 1017339"/>
                <a:gd name="connsiteX1" fmla="*/ 268989 w 687100"/>
                <a:gd name="connsiteY1" fmla="*/ 240760 h 1017339"/>
                <a:gd name="connsiteX2" fmla="*/ 273786 w 687100"/>
                <a:gd name="connsiteY2" fmla="*/ 266391 h 1017339"/>
                <a:gd name="connsiteX3" fmla="*/ 279869 w 687100"/>
                <a:gd name="connsiteY3" fmla="*/ 308421 h 1017339"/>
                <a:gd name="connsiteX4" fmla="*/ 284665 w 687100"/>
                <a:gd name="connsiteY4" fmla="*/ 365878 h 1017339"/>
                <a:gd name="connsiteX5" fmla="*/ 314029 w 687100"/>
                <a:gd name="connsiteY5" fmla="*/ 728840 h 1017339"/>
                <a:gd name="connsiteX6" fmla="*/ 311104 w 687100"/>
                <a:gd name="connsiteY6" fmla="*/ 726653 h 1017339"/>
                <a:gd name="connsiteX7" fmla="*/ 650367 w 687100"/>
                <a:gd name="connsiteY7" fmla="*/ 623644 h 1017339"/>
                <a:gd name="connsiteX8" fmla="*/ 653526 w 687100"/>
                <a:gd name="connsiteY8" fmla="*/ 622672 h 1017339"/>
                <a:gd name="connsiteX9" fmla="*/ 653526 w 687100"/>
                <a:gd name="connsiteY9" fmla="*/ 625952 h 1017339"/>
                <a:gd name="connsiteX10" fmla="*/ 687101 w 687100"/>
                <a:gd name="connsiteY10" fmla="*/ 844604 h 1017339"/>
                <a:gd name="connsiteX11" fmla="*/ 687101 w 687100"/>
                <a:gd name="connsiteY11" fmla="*/ 846912 h 1017339"/>
                <a:gd name="connsiteX12" fmla="*/ 685112 w 687100"/>
                <a:gd name="connsiteY12" fmla="*/ 847884 h 1017339"/>
                <a:gd name="connsiteX13" fmla="*/ 419317 w 687100"/>
                <a:gd name="connsiteY13" fmla="*/ 966320 h 1017339"/>
                <a:gd name="connsiteX14" fmla="*/ 288877 w 687100"/>
                <a:gd name="connsiteY14" fmla="*/ 1009565 h 1017339"/>
                <a:gd name="connsiteX15" fmla="*/ 255536 w 687100"/>
                <a:gd name="connsiteY15" fmla="*/ 1015881 h 1017339"/>
                <a:gd name="connsiteX16" fmla="*/ 221492 w 687100"/>
                <a:gd name="connsiteY16" fmla="*/ 1015881 h 1017339"/>
                <a:gd name="connsiteX17" fmla="*/ 159138 w 687100"/>
                <a:gd name="connsiteY17" fmla="*/ 994745 h 1017339"/>
                <a:gd name="connsiteX18" fmla="*/ 106962 w 687100"/>
                <a:gd name="connsiteY18" fmla="*/ 953809 h 1017339"/>
                <a:gd name="connsiteX19" fmla="*/ 71866 w 687100"/>
                <a:gd name="connsiteY19" fmla="*/ 898660 h 1017339"/>
                <a:gd name="connsiteX20" fmla="*/ 37589 w 687100"/>
                <a:gd name="connsiteY20" fmla="*/ 775729 h 1017339"/>
                <a:gd name="connsiteX21" fmla="*/ 25890 w 687100"/>
                <a:gd name="connsiteY21" fmla="*/ 654863 h 1017339"/>
                <a:gd name="connsiteX22" fmla="*/ 15946 w 687100"/>
                <a:gd name="connsiteY22" fmla="*/ 540921 h 1017339"/>
                <a:gd name="connsiteX23" fmla="*/ 2142 w 687100"/>
                <a:gd name="connsiteY23" fmla="*/ 335874 h 1017339"/>
                <a:gd name="connsiteX24" fmla="*/ 36 w 687100"/>
                <a:gd name="connsiteY24" fmla="*/ 246227 h 1017339"/>
                <a:gd name="connsiteX25" fmla="*/ 1557 w 687100"/>
                <a:gd name="connsiteY25" fmla="*/ 204925 h 1017339"/>
                <a:gd name="connsiteX26" fmla="*/ 8576 w 687100"/>
                <a:gd name="connsiteY26" fmla="*/ 166661 h 1017339"/>
                <a:gd name="connsiteX27" fmla="*/ 20275 w 687100"/>
                <a:gd name="connsiteY27" fmla="*/ 132649 h 1017339"/>
                <a:gd name="connsiteX28" fmla="*/ 36770 w 687100"/>
                <a:gd name="connsiteY28" fmla="*/ 103617 h 1017339"/>
                <a:gd name="connsiteX29" fmla="*/ 73270 w 687100"/>
                <a:gd name="connsiteY29" fmla="*/ 59400 h 1017339"/>
                <a:gd name="connsiteX30" fmla="*/ 136443 w 687100"/>
                <a:gd name="connsiteY30" fmla="*/ 11904 h 1017339"/>
                <a:gd name="connsiteX31" fmla="*/ 154576 w 687100"/>
                <a:gd name="connsiteY31" fmla="*/ 2551 h 1017339"/>
                <a:gd name="connsiteX32" fmla="*/ 161010 w 687100"/>
                <a:gd name="connsiteY32" fmla="*/ 0 h 1017339"/>
                <a:gd name="connsiteX33" fmla="*/ 154810 w 687100"/>
                <a:gd name="connsiteY33" fmla="*/ 3158 h 1017339"/>
                <a:gd name="connsiteX34" fmla="*/ 137028 w 687100"/>
                <a:gd name="connsiteY34" fmla="*/ 12998 h 1017339"/>
                <a:gd name="connsiteX35" fmla="*/ 74557 w 687100"/>
                <a:gd name="connsiteY35" fmla="*/ 60615 h 1017339"/>
                <a:gd name="connsiteX36" fmla="*/ 22380 w 687100"/>
                <a:gd name="connsiteY36" fmla="*/ 133499 h 1017339"/>
                <a:gd name="connsiteX37" fmla="*/ 10682 w 687100"/>
                <a:gd name="connsiteY37" fmla="*/ 167147 h 1017339"/>
                <a:gd name="connsiteX38" fmla="*/ 4013 w 687100"/>
                <a:gd name="connsiteY38" fmla="*/ 204804 h 1017339"/>
                <a:gd name="connsiteX39" fmla="*/ 2844 w 687100"/>
                <a:gd name="connsiteY39" fmla="*/ 245862 h 1017339"/>
                <a:gd name="connsiteX40" fmla="*/ 5300 w 687100"/>
                <a:gd name="connsiteY40" fmla="*/ 335267 h 1017339"/>
                <a:gd name="connsiteX41" fmla="*/ 19807 w 687100"/>
                <a:gd name="connsiteY41" fmla="*/ 539949 h 1017339"/>
                <a:gd name="connsiteX42" fmla="*/ 29985 w 687100"/>
                <a:gd name="connsiteY42" fmla="*/ 653891 h 1017339"/>
                <a:gd name="connsiteX43" fmla="*/ 42385 w 687100"/>
                <a:gd name="connsiteY43" fmla="*/ 774271 h 1017339"/>
                <a:gd name="connsiteX44" fmla="*/ 76194 w 687100"/>
                <a:gd name="connsiteY44" fmla="*/ 895745 h 1017339"/>
                <a:gd name="connsiteX45" fmla="*/ 111291 w 687100"/>
                <a:gd name="connsiteY45" fmla="*/ 949436 h 1017339"/>
                <a:gd name="connsiteX46" fmla="*/ 161829 w 687100"/>
                <a:gd name="connsiteY46" fmla="*/ 989036 h 1017339"/>
                <a:gd name="connsiteX47" fmla="*/ 223481 w 687100"/>
                <a:gd name="connsiteY47" fmla="*/ 1009322 h 1017339"/>
                <a:gd name="connsiteX48" fmla="*/ 255770 w 687100"/>
                <a:gd name="connsiteY48" fmla="*/ 1009322 h 1017339"/>
                <a:gd name="connsiteX49" fmla="*/ 288526 w 687100"/>
                <a:gd name="connsiteY49" fmla="*/ 1003248 h 1017339"/>
                <a:gd name="connsiteX50" fmla="*/ 418265 w 687100"/>
                <a:gd name="connsiteY50" fmla="*/ 960125 h 1017339"/>
                <a:gd name="connsiteX51" fmla="*/ 683591 w 687100"/>
                <a:gd name="connsiteY51" fmla="*/ 842053 h 1017339"/>
                <a:gd name="connsiteX52" fmla="*/ 681836 w 687100"/>
                <a:gd name="connsiteY52" fmla="*/ 845333 h 1017339"/>
                <a:gd name="connsiteX53" fmla="*/ 648612 w 687100"/>
                <a:gd name="connsiteY53" fmla="*/ 626681 h 1017339"/>
                <a:gd name="connsiteX54" fmla="*/ 652239 w 687100"/>
                <a:gd name="connsiteY54" fmla="*/ 628989 h 1017339"/>
                <a:gd name="connsiteX55" fmla="*/ 312976 w 687100"/>
                <a:gd name="connsiteY55" fmla="*/ 731148 h 1017339"/>
                <a:gd name="connsiteX56" fmla="*/ 310169 w 687100"/>
                <a:gd name="connsiteY56" fmla="*/ 731998 h 1017339"/>
                <a:gd name="connsiteX57" fmla="*/ 310169 w 687100"/>
                <a:gd name="connsiteY57" fmla="*/ 728961 h 1017339"/>
                <a:gd name="connsiteX58" fmla="*/ 282794 w 687100"/>
                <a:gd name="connsiteY58" fmla="*/ 365878 h 1017339"/>
                <a:gd name="connsiteX59" fmla="*/ 278582 w 687100"/>
                <a:gd name="connsiteY59" fmla="*/ 308421 h 1017339"/>
                <a:gd name="connsiteX60" fmla="*/ 273318 w 687100"/>
                <a:gd name="connsiteY60" fmla="*/ 266391 h 1017339"/>
                <a:gd name="connsiteX61" fmla="*/ 269106 w 687100"/>
                <a:gd name="connsiteY61" fmla="*/ 240639 h 1017339"/>
                <a:gd name="connsiteX62" fmla="*/ 267000 w 687100"/>
                <a:gd name="connsiteY62" fmla="*/ 232136 h 101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87100" h="1017339">
                  <a:moveTo>
                    <a:pt x="267000" y="232136"/>
                  </a:moveTo>
                  <a:cubicBezTo>
                    <a:pt x="267000" y="232136"/>
                    <a:pt x="267819" y="235051"/>
                    <a:pt x="268989" y="240760"/>
                  </a:cubicBezTo>
                  <a:cubicBezTo>
                    <a:pt x="270159" y="246469"/>
                    <a:pt x="271914" y="255094"/>
                    <a:pt x="273786" y="266391"/>
                  </a:cubicBezTo>
                  <a:cubicBezTo>
                    <a:pt x="275657" y="277688"/>
                    <a:pt x="277880" y="291779"/>
                    <a:pt x="279869" y="308421"/>
                  </a:cubicBezTo>
                  <a:cubicBezTo>
                    <a:pt x="281858" y="325063"/>
                    <a:pt x="282794" y="344255"/>
                    <a:pt x="284665" y="365878"/>
                  </a:cubicBezTo>
                  <a:cubicBezTo>
                    <a:pt x="291685" y="452367"/>
                    <a:pt x="301745" y="576755"/>
                    <a:pt x="314029" y="728840"/>
                  </a:cubicBezTo>
                  <a:lnTo>
                    <a:pt x="311104" y="726653"/>
                  </a:lnTo>
                  <a:lnTo>
                    <a:pt x="650367" y="623644"/>
                  </a:lnTo>
                  <a:lnTo>
                    <a:pt x="653526" y="622672"/>
                  </a:lnTo>
                  <a:lnTo>
                    <a:pt x="653526" y="625952"/>
                  </a:lnTo>
                  <a:lnTo>
                    <a:pt x="687101" y="844604"/>
                  </a:lnTo>
                  <a:lnTo>
                    <a:pt x="687101" y="846912"/>
                  </a:lnTo>
                  <a:lnTo>
                    <a:pt x="685112" y="847884"/>
                  </a:lnTo>
                  <a:cubicBezTo>
                    <a:pt x="601232" y="888820"/>
                    <a:pt x="512556" y="929636"/>
                    <a:pt x="419317" y="966320"/>
                  </a:cubicBezTo>
                  <a:cubicBezTo>
                    <a:pt x="376761" y="983582"/>
                    <a:pt x="333194" y="998025"/>
                    <a:pt x="288877" y="1009565"/>
                  </a:cubicBezTo>
                  <a:cubicBezTo>
                    <a:pt x="277891" y="1012335"/>
                    <a:pt x="266758" y="1014448"/>
                    <a:pt x="255536" y="1015881"/>
                  </a:cubicBezTo>
                  <a:cubicBezTo>
                    <a:pt x="244265" y="1017825"/>
                    <a:pt x="232763" y="1017825"/>
                    <a:pt x="221492" y="1015881"/>
                  </a:cubicBezTo>
                  <a:cubicBezTo>
                    <a:pt x="199851" y="1011934"/>
                    <a:pt x="178856" y="1004815"/>
                    <a:pt x="159138" y="994745"/>
                  </a:cubicBezTo>
                  <a:cubicBezTo>
                    <a:pt x="139536" y="984432"/>
                    <a:pt x="121866" y="970572"/>
                    <a:pt x="106962" y="953809"/>
                  </a:cubicBezTo>
                  <a:cubicBezTo>
                    <a:pt x="92709" y="937325"/>
                    <a:pt x="80882" y="918739"/>
                    <a:pt x="71866" y="898660"/>
                  </a:cubicBezTo>
                  <a:cubicBezTo>
                    <a:pt x="54836" y="859594"/>
                    <a:pt x="43293" y="818196"/>
                    <a:pt x="37589" y="775729"/>
                  </a:cubicBezTo>
                  <a:cubicBezTo>
                    <a:pt x="31388" y="734428"/>
                    <a:pt x="29517" y="693977"/>
                    <a:pt x="25890" y="654863"/>
                  </a:cubicBezTo>
                  <a:cubicBezTo>
                    <a:pt x="22263" y="615748"/>
                    <a:pt x="19105" y="577727"/>
                    <a:pt x="15946" y="540921"/>
                  </a:cubicBezTo>
                  <a:cubicBezTo>
                    <a:pt x="9863" y="467308"/>
                    <a:pt x="5066" y="398675"/>
                    <a:pt x="2142" y="335874"/>
                  </a:cubicBezTo>
                  <a:cubicBezTo>
                    <a:pt x="738" y="304534"/>
                    <a:pt x="-198" y="275137"/>
                    <a:pt x="36" y="246227"/>
                  </a:cubicBezTo>
                  <a:cubicBezTo>
                    <a:pt x="36" y="232136"/>
                    <a:pt x="738" y="218288"/>
                    <a:pt x="1557" y="204925"/>
                  </a:cubicBezTo>
                  <a:cubicBezTo>
                    <a:pt x="2825" y="191989"/>
                    <a:pt x="5174" y="179185"/>
                    <a:pt x="8576" y="166661"/>
                  </a:cubicBezTo>
                  <a:cubicBezTo>
                    <a:pt x="11627" y="155024"/>
                    <a:pt x="15538" y="143654"/>
                    <a:pt x="20275" y="132649"/>
                  </a:cubicBezTo>
                  <a:cubicBezTo>
                    <a:pt x="25174" y="122615"/>
                    <a:pt x="30683" y="112922"/>
                    <a:pt x="36770" y="103617"/>
                  </a:cubicBezTo>
                  <a:cubicBezTo>
                    <a:pt x="47313" y="87509"/>
                    <a:pt x="59555" y="72678"/>
                    <a:pt x="73270" y="59400"/>
                  </a:cubicBezTo>
                  <a:cubicBezTo>
                    <a:pt x="92340" y="40900"/>
                    <a:pt x="113562" y="24938"/>
                    <a:pt x="136443" y="11904"/>
                  </a:cubicBezTo>
                  <a:cubicBezTo>
                    <a:pt x="144281" y="7531"/>
                    <a:pt x="150364" y="4494"/>
                    <a:pt x="154576" y="2551"/>
                  </a:cubicBezTo>
                  <a:cubicBezTo>
                    <a:pt x="158787" y="607"/>
                    <a:pt x="161010" y="0"/>
                    <a:pt x="161010" y="0"/>
                  </a:cubicBezTo>
                  <a:lnTo>
                    <a:pt x="154810" y="3158"/>
                  </a:lnTo>
                  <a:cubicBezTo>
                    <a:pt x="150715" y="5223"/>
                    <a:pt x="144749" y="8382"/>
                    <a:pt x="137028" y="12998"/>
                  </a:cubicBezTo>
                  <a:cubicBezTo>
                    <a:pt x="114449" y="26226"/>
                    <a:pt x="93477" y="42212"/>
                    <a:pt x="74557" y="60615"/>
                  </a:cubicBezTo>
                  <a:cubicBezTo>
                    <a:pt x="53095" y="81460"/>
                    <a:pt x="35421" y="106156"/>
                    <a:pt x="22380" y="133499"/>
                  </a:cubicBezTo>
                  <a:cubicBezTo>
                    <a:pt x="17591" y="144359"/>
                    <a:pt x="13678" y="155620"/>
                    <a:pt x="10682" y="167147"/>
                  </a:cubicBezTo>
                  <a:cubicBezTo>
                    <a:pt x="7508" y="179501"/>
                    <a:pt x="5279" y="192086"/>
                    <a:pt x="4013" y="204804"/>
                  </a:cubicBezTo>
                  <a:cubicBezTo>
                    <a:pt x="3311" y="218045"/>
                    <a:pt x="2727" y="231650"/>
                    <a:pt x="2844" y="245862"/>
                  </a:cubicBezTo>
                  <a:cubicBezTo>
                    <a:pt x="2844" y="274044"/>
                    <a:pt x="3779" y="303926"/>
                    <a:pt x="5300" y="335267"/>
                  </a:cubicBezTo>
                  <a:cubicBezTo>
                    <a:pt x="8459" y="397825"/>
                    <a:pt x="13606" y="466458"/>
                    <a:pt x="19807" y="539949"/>
                  </a:cubicBezTo>
                  <a:cubicBezTo>
                    <a:pt x="23082" y="576792"/>
                    <a:pt x="26475" y="614777"/>
                    <a:pt x="29985" y="653891"/>
                  </a:cubicBezTo>
                  <a:cubicBezTo>
                    <a:pt x="34079" y="693005"/>
                    <a:pt x="36185" y="733578"/>
                    <a:pt x="42385" y="774271"/>
                  </a:cubicBezTo>
                  <a:cubicBezTo>
                    <a:pt x="47981" y="816240"/>
                    <a:pt x="59368" y="857152"/>
                    <a:pt x="76194" y="895745"/>
                  </a:cubicBezTo>
                  <a:cubicBezTo>
                    <a:pt x="85318" y="915314"/>
                    <a:pt x="97141" y="933401"/>
                    <a:pt x="111291" y="949436"/>
                  </a:cubicBezTo>
                  <a:cubicBezTo>
                    <a:pt x="125811" y="965567"/>
                    <a:pt x="142910" y="978966"/>
                    <a:pt x="161829" y="989036"/>
                  </a:cubicBezTo>
                  <a:cubicBezTo>
                    <a:pt x="181342" y="998814"/>
                    <a:pt x="202103" y="1005654"/>
                    <a:pt x="223481" y="1009322"/>
                  </a:cubicBezTo>
                  <a:cubicBezTo>
                    <a:pt x="234173" y="1011144"/>
                    <a:pt x="245078" y="1011144"/>
                    <a:pt x="255770" y="1009322"/>
                  </a:cubicBezTo>
                  <a:cubicBezTo>
                    <a:pt x="266783" y="1007889"/>
                    <a:pt x="277716" y="1005860"/>
                    <a:pt x="288526" y="1003248"/>
                  </a:cubicBezTo>
                  <a:cubicBezTo>
                    <a:pt x="332595" y="991696"/>
                    <a:pt x="375926" y="977289"/>
                    <a:pt x="418265" y="960125"/>
                  </a:cubicBezTo>
                  <a:cubicBezTo>
                    <a:pt x="511152" y="923683"/>
                    <a:pt x="599829" y="882868"/>
                    <a:pt x="683591" y="842053"/>
                  </a:cubicBezTo>
                  <a:lnTo>
                    <a:pt x="681836" y="845333"/>
                  </a:lnTo>
                  <a:lnTo>
                    <a:pt x="648612" y="626681"/>
                  </a:lnTo>
                  <a:lnTo>
                    <a:pt x="652239" y="628989"/>
                  </a:lnTo>
                  <a:lnTo>
                    <a:pt x="312976" y="731148"/>
                  </a:lnTo>
                  <a:lnTo>
                    <a:pt x="310169" y="731998"/>
                  </a:lnTo>
                  <a:lnTo>
                    <a:pt x="310169" y="728961"/>
                  </a:lnTo>
                  <a:cubicBezTo>
                    <a:pt x="298470" y="576755"/>
                    <a:pt x="289345" y="452367"/>
                    <a:pt x="282794" y="365878"/>
                  </a:cubicBezTo>
                  <a:cubicBezTo>
                    <a:pt x="281273" y="344255"/>
                    <a:pt x="279869" y="325063"/>
                    <a:pt x="278582" y="308421"/>
                  </a:cubicBezTo>
                  <a:cubicBezTo>
                    <a:pt x="277295" y="291779"/>
                    <a:pt x="274955" y="277809"/>
                    <a:pt x="273318" y="266391"/>
                  </a:cubicBezTo>
                  <a:cubicBezTo>
                    <a:pt x="271680" y="254973"/>
                    <a:pt x="270159" y="246712"/>
                    <a:pt x="269106" y="240639"/>
                  </a:cubicBezTo>
                  <a:cubicBezTo>
                    <a:pt x="268053" y="234565"/>
                    <a:pt x="267000" y="232136"/>
                    <a:pt x="267000" y="232136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C9E10292-99EB-09BB-7008-C7FFAF8741F3}"/>
                </a:ext>
              </a:extLst>
            </p:cNvPr>
            <p:cNvSpPr/>
            <p:nvPr/>
          </p:nvSpPr>
          <p:spPr>
            <a:xfrm>
              <a:off x="6324529" y="2374186"/>
              <a:ext cx="270357" cy="532053"/>
            </a:xfrm>
            <a:custGeom>
              <a:avLst/>
              <a:gdLst>
                <a:gd name="connsiteX0" fmla="*/ 270357 w 270357"/>
                <a:gd name="connsiteY0" fmla="*/ 532053 h 532053"/>
                <a:gd name="connsiteX1" fmla="*/ 267316 w 270357"/>
                <a:gd name="connsiteY1" fmla="*/ 526830 h 532053"/>
                <a:gd name="connsiteX2" fmla="*/ 259477 w 270357"/>
                <a:gd name="connsiteY2" fmla="*/ 511281 h 532053"/>
                <a:gd name="connsiteX3" fmla="*/ 230699 w 270357"/>
                <a:gd name="connsiteY3" fmla="*/ 454189 h 532053"/>
                <a:gd name="connsiteX4" fmla="*/ 129388 w 270357"/>
                <a:gd name="connsiteY4" fmla="*/ 269306 h 532053"/>
                <a:gd name="connsiteX5" fmla="*/ 32873 w 270357"/>
                <a:gd name="connsiteY5" fmla="*/ 81387 h 532053"/>
                <a:gd name="connsiteX6" fmla="*/ 7955 w 270357"/>
                <a:gd name="connsiteY6" fmla="*/ 22230 h 532053"/>
                <a:gd name="connsiteX7" fmla="*/ 1755 w 270357"/>
                <a:gd name="connsiteY7" fmla="*/ 5831 h 532053"/>
                <a:gd name="connsiteX8" fmla="*/ 0 w 270357"/>
                <a:gd name="connsiteY8" fmla="*/ 0 h 532053"/>
                <a:gd name="connsiteX9" fmla="*/ 2925 w 270357"/>
                <a:gd name="connsiteY9" fmla="*/ 5345 h 532053"/>
                <a:gd name="connsiteX10" fmla="*/ 10061 w 270357"/>
                <a:gd name="connsiteY10" fmla="*/ 21258 h 532053"/>
                <a:gd name="connsiteX11" fmla="*/ 36734 w 270357"/>
                <a:gd name="connsiteY11" fmla="*/ 79443 h 532053"/>
                <a:gd name="connsiteX12" fmla="*/ 134652 w 270357"/>
                <a:gd name="connsiteY12" fmla="*/ 266148 h 532053"/>
                <a:gd name="connsiteX13" fmla="*/ 234559 w 270357"/>
                <a:gd name="connsiteY13" fmla="*/ 452124 h 532053"/>
                <a:gd name="connsiteX14" fmla="*/ 261700 w 270357"/>
                <a:gd name="connsiteY14" fmla="*/ 510188 h 532053"/>
                <a:gd name="connsiteX15" fmla="*/ 268368 w 270357"/>
                <a:gd name="connsiteY15" fmla="*/ 526344 h 532053"/>
                <a:gd name="connsiteX16" fmla="*/ 270357 w 270357"/>
                <a:gd name="connsiteY16" fmla="*/ 532053 h 53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0357" h="532053">
                  <a:moveTo>
                    <a:pt x="270357" y="532053"/>
                  </a:moveTo>
                  <a:cubicBezTo>
                    <a:pt x="269167" y="530426"/>
                    <a:pt x="268147" y="528676"/>
                    <a:pt x="267316" y="526830"/>
                  </a:cubicBezTo>
                  <a:lnTo>
                    <a:pt x="259477" y="511281"/>
                  </a:lnTo>
                  <a:cubicBezTo>
                    <a:pt x="253043" y="497676"/>
                    <a:pt x="243216" y="478119"/>
                    <a:pt x="230699" y="454189"/>
                  </a:cubicBezTo>
                  <a:cubicBezTo>
                    <a:pt x="206131" y="405599"/>
                    <a:pt x="169514" y="341219"/>
                    <a:pt x="129388" y="269306"/>
                  </a:cubicBezTo>
                  <a:cubicBezTo>
                    <a:pt x="89261" y="197394"/>
                    <a:pt x="54984" y="130827"/>
                    <a:pt x="32873" y="81387"/>
                  </a:cubicBezTo>
                  <a:cubicBezTo>
                    <a:pt x="21175" y="57092"/>
                    <a:pt x="13220" y="36442"/>
                    <a:pt x="7955" y="22230"/>
                  </a:cubicBezTo>
                  <a:cubicBezTo>
                    <a:pt x="5498" y="15670"/>
                    <a:pt x="3393" y="10082"/>
                    <a:pt x="1755" y="5831"/>
                  </a:cubicBezTo>
                  <a:cubicBezTo>
                    <a:pt x="990" y="3948"/>
                    <a:pt x="402" y="1992"/>
                    <a:pt x="0" y="0"/>
                  </a:cubicBezTo>
                  <a:cubicBezTo>
                    <a:pt x="1204" y="1640"/>
                    <a:pt x="2188" y="3438"/>
                    <a:pt x="2925" y="5345"/>
                  </a:cubicBezTo>
                  <a:cubicBezTo>
                    <a:pt x="4797" y="9718"/>
                    <a:pt x="7253" y="14941"/>
                    <a:pt x="10061" y="21258"/>
                  </a:cubicBezTo>
                  <a:cubicBezTo>
                    <a:pt x="16027" y="35106"/>
                    <a:pt x="25152" y="55027"/>
                    <a:pt x="36734" y="79443"/>
                  </a:cubicBezTo>
                  <a:cubicBezTo>
                    <a:pt x="60131" y="128033"/>
                    <a:pt x="94409" y="194236"/>
                    <a:pt x="134652" y="266148"/>
                  </a:cubicBezTo>
                  <a:cubicBezTo>
                    <a:pt x="174896" y="338060"/>
                    <a:pt x="210811" y="403413"/>
                    <a:pt x="234559" y="452124"/>
                  </a:cubicBezTo>
                  <a:cubicBezTo>
                    <a:pt x="246258" y="476418"/>
                    <a:pt x="255734" y="496218"/>
                    <a:pt x="261700" y="510188"/>
                  </a:cubicBezTo>
                  <a:lnTo>
                    <a:pt x="268368" y="526344"/>
                  </a:lnTo>
                  <a:cubicBezTo>
                    <a:pt x="269332" y="528117"/>
                    <a:pt x="270004" y="530049"/>
                    <a:pt x="270357" y="532053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A48E963B-5672-3154-67D6-1AA5C8D5098A}"/>
                </a:ext>
              </a:extLst>
            </p:cNvPr>
            <p:cNvSpPr/>
            <p:nvPr/>
          </p:nvSpPr>
          <p:spPr>
            <a:xfrm>
              <a:off x="6200991" y="2487642"/>
              <a:ext cx="83518" cy="136050"/>
            </a:xfrm>
            <a:custGeom>
              <a:avLst/>
              <a:gdLst>
                <a:gd name="connsiteX0" fmla="*/ 82008 w 83518"/>
                <a:gd name="connsiteY0" fmla="*/ 136050 h 136050"/>
                <a:gd name="connsiteX1" fmla="*/ 77445 w 83518"/>
                <a:gd name="connsiteY1" fmla="*/ 111755 h 136050"/>
                <a:gd name="connsiteX2" fmla="*/ 18952 w 83518"/>
                <a:gd name="connsiteY2" fmla="*/ 14577 h 136050"/>
                <a:gd name="connsiteX3" fmla="*/ 0 w 83518"/>
                <a:gd name="connsiteY3" fmla="*/ 0 h 136050"/>
                <a:gd name="connsiteX4" fmla="*/ 21526 w 83518"/>
                <a:gd name="connsiteY4" fmla="*/ 10933 h 136050"/>
                <a:gd name="connsiteX5" fmla="*/ 82359 w 83518"/>
                <a:gd name="connsiteY5" fmla="*/ 110541 h 136050"/>
                <a:gd name="connsiteX6" fmla="*/ 82008 w 83518"/>
                <a:gd name="connsiteY6" fmla="*/ 136050 h 13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18" h="136050">
                  <a:moveTo>
                    <a:pt x="82008" y="136050"/>
                  </a:moveTo>
                  <a:cubicBezTo>
                    <a:pt x="81072" y="136050"/>
                    <a:pt x="80604" y="126697"/>
                    <a:pt x="77445" y="111755"/>
                  </a:cubicBezTo>
                  <a:cubicBezTo>
                    <a:pt x="69585" y="73212"/>
                    <a:pt x="48869" y="38799"/>
                    <a:pt x="18952" y="14577"/>
                  </a:cubicBezTo>
                  <a:cubicBezTo>
                    <a:pt x="12373" y="10094"/>
                    <a:pt x="6046" y="5223"/>
                    <a:pt x="0" y="0"/>
                  </a:cubicBezTo>
                  <a:cubicBezTo>
                    <a:pt x="7801" y="2138"/>
                    <a:pt x="15116" y="5843"/>
                    <a:pt x="21526" y="10933"/>
                  </a:cubicBezTo>
                  <a:cubicBezTo>
                    <a:pt x="54193" y="33976"/>
                    <a:pt x="76214" y="70029"/>
                    <a:pt x="82359" y="110541"/>
                  </a:cubicBezTo>
                  <a:cubicBezTo>
                    <a:pt x="84015" y="118971"/>
                    <a:pt x="83895" y="127668"/>
                    <a:pt x="82008" y="136050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1512A660-985D-05D3-E978-9AC28CBAABE0}"/>
                </a:ext>
              </a:extLst>
            </p:cNvPr>
            <p:cNvSpPr/>
            <p:nvPr/>
          </p:nvSpPr>
          <p:spPr>
            <a:xfrm>
              <a:off x="6281010" y="3155502"/>
              <a:ext cx="60833" cy="98757"/>
            </a:xfrm>
            <a:custGeom>
              <a:avLst/>
              <a:gdLst>
                <a:gd name="connsiteX0" fmla="*/ 0 w 60833"/>
                <a:gd name="connsiteY0" fmla="*/ 98758 h 98757"/>
                <a:gd name="connsiteX1" fmla="*/ 20122 w 60833"/>
                <a:gd name="connsiteY1" fmla="*/ 42516 h 98757"/>
                <a:gd name="connsiteX2" fmla="*/ 60833 w 60833"/>
                <a:gd name="connsiteY2" fmla="*/ 0 h 98757"/>
                <a:gd name="connsiteX3" fmla="*/ 25737 w 60833"/>
                <a:gd name="connsiteY3" fmla="*/ 45917 h 98757"/>
                <a:gd name="connsiteX4" fmla="*/ 0 w 60833"/>
                <a:gd name="connsiteY4" fmla="*/ 98758 h 9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33" h="98757">
                  <a:moveTo>
                    <a:pt x="0" y="98758"/>
                  </a:moveTo>
                  <a:cubicBezTo>
                    <a:pt x="1776" y="78484"/>
                    <a:pt x="8721" y="59073"/>
                    <a:pt x="20122" y="42516"/>
                  </a:cubicBezTo>
                  <a:cubicBezTo>
                    <a:pt x="29757" y="24793"/>
                    <a:pt x="43822" y="10107"/>
                    <a:pt x="60833" y="0"/>
                  </a:cubicBezTo>
                  <a:cubicBezTo>
                    <a:pt x="48375" y="14662"/>
                    <a:pt x="36661" y="29992"/>
                    <a:pt x="25737" y="45917"/>
                  </a:cubicBezTo>
                  <a:cubicBezTo>
                    <a:pt x="16273" y="63045"/>
                    <a:pt x="7681" y="80683"/>
                    <a:pt x="0" y="98758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0B295550-723C-F9B7-4D91-30FAA3CE2E11}"/>
                </a:ext>
              </a:extLst>
            </p:cNvPr>
            <p:cNvSpPr/>
            <p:nvPr/>
          </p:nvSpPr>
          <p:spPr>
            <a:xfrm>
              <a:off x="6464446" y="2447917"/>
              <a:ext cx="175246" cy="138603"/>
            </a:xfrm>
            <a:custGeom>
              <a:avLst/>
              <a:gdLst>
                <a:gd name="connsiteX0" fmla="*/ 175247 w 175246"/>
                <a:gd name="connsiteY0" fmla="*/ 3 h 138603"/>
                <a:gd name="connsiteX1" fmla="*/ 173258 w 175246"/>
                <a:gd name="connsiteY1" fmla="*/ 11057 h 138603"/>
                <a:gd name="connsiteX2" fmla="*/ 164133 w 175246"/>
                <a:gd name="connsiteY2" fmla="*/ 40575 h 138603"/>
                <a:gd name="connsiteX3" fmla="*/ 125176 w 175246"/>
                <a:gd name="connsiteY3" fmla="*/ 135324 h 138603"/>
                <a:gd name="connsiteX4" fmla="*/ 123655 w 175246"/>
                <a:gd name="connsiteY4" fmla="*/ 138604 h 138603"/>
                <a:gd name="connsiteX5" fmla="*/ 120848 w 175246"/>
                <a:gd name="connsiteY5" fmla="*/ 136660 h 138603"/>
                <a:gd name="connsiteX6" fmla="*/ 111489 w 175246"/>
                <a:gd name="connsiteY6" fmla="*/ 130222 h 138603"/>
                <a:gd name="connsiteX7" fmla="*/ 31470 w 175246"/>
                <a:gd name="connsiteY7" fmla="*/ 56488 h 138603"/>
                <a:gd name="connsiteX8" fmla="*/ 8072 w 175246"/>
                <a:gd name="connsiteY8" fmla="*/ 32922 h 138603"/>
                <a:gd name="connsiteX9" fmla="*/ 0 w 175246"/>
                <a:gd name="connsiteY9" fmla="*/ 23812 h 138603"/>
                <a:gd name="connsiteX10" fmla="*/ 9710 w 175246"/>
                <a:gd name="connsiteY10" fmla="*/ 31100 h 138603"/>
                <a:gd name="connsiteX11" fmla="*/ 33926 w 175246"/>
                <a:gd name="connsiteY11" fmla="*/ 53330 h 138603"/>
                <a:gd name="connsiteX12" fmla="*/ 114530 w 175246"/>
                <a:gd name="connsiteY12" fmla="*/ 124999 h 138603"/>
                <a:gd name="connsiteX13" fmla="*/ 123538 w 175246"/>
                <a:gd name="connsiteY13" fmla="*/ 131316 h 138603"/>
                <a:gd name="connsiteX14" fmla="*/ 119210 w 175246"/>
                <a:gd name="connsiteY14" fmla="*/ 132652 h 138603"/>
                <a:gd name="connsiteX15" fmla="*/ 159804 w 175246"/>
                <a:gd name="connsiteY15" fmla="*/ 38996 h 138603"/>
                <a:gd name="connsiteX16" fmla="*/ 175247 w 175246"/>
                <a:gd name="connsiteY16" fmla="*/ 3 h 13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5246" h="138603">
                  <a:moveTo>
                    <a:pt x="175247" y="3"/>
                  </a:moveTo>
                  <a:cubicBezTo>
                    <a:pt x="175127" y="3769"/>
                    <a:pt x="174457" y="7498"/>
                    <a:pt x="173258" y="11057"/>
                  </a:cubicBezTo>
                  <a:cubicBezTo>
                    <a:pt x="171503" y="18102"/>
                    <a:pt x="168461" y="28185"/>
                    <a:pt x="164133" y="40575"/>
                  </a:cubicBezTo>
                  <a:cubicBezTo>
                    <a:pt x="155593" y="64870"/>
                    <a:pt x="142139" y="98761"/>
                    <a:pt x="125176" y="135324"/>
                  </a:cubicBezTo>
                  <a:lnTo>
                    <a:pt x="123655" y="138604"/>
                  </a:lnTo>
                  <a:lnTo>
                    <a:pt x="120848" y="136660"/>
                  </a:lnTo>
                  <a:cubicBezTo>
                    <a:pt x="117806" y="134595"/>
                    <a:pt x="114530" y="132652"/>
                    <a:pt x="111489" y="130222"/>
                  </a:cubicBezTo>
                  <a:cubicBezTo>
                    <a:pt x="83144" y="107677"/>
                    <a:pt x="56401" y="83030"/>
                    <a:pt x="31470" y="56488"/>
                  </a:cubicBezTo>
                  <a:lnTo>
                    <a:pt x="8072" y="32922"/>
                  </a:lnTo>
                  <a:cubicBezTo>
                    <a:pt x="5047" y="30226"/>
                    <a:pt x="2337" y="27164"/>
                    <a:pt x="0" y="23812"/>
                  </a:cubicBezTo>
                  <a:cubicBezTo>
                    <a:pt x="3497" y="25840"/>
                    <a:pt x="6756" y="28294"/>
                    <a:pt x="9710" y="31100"/>
                  </a:cubicBezTo>
                  <a:cubicBezTo>
                    <a:pt x="15559" y="36202"/>
                    <a:pt x="23865" y="43247"/>
                    <a:pt x="33926" y="53330"/>
                  </a:cubicBezTo>
                  <a:cubicBezTo>
                    <a:pt x="54399" y="72037"/>
                    <a:pt x="80721" y="99733"/>
                    <a:pt x="114530" y="124999"/>
                  </a:cubicBezTo>
                  <a:cubicBezTo>
                    <a:pt x="117455" y="127428"/>
                    <a:pt x="120614" y="129250"/>
                    <a:pt x="123538" y="131316"/>
                  </a:cubicBezTo>
                  <a:lnTo>
                    <a:pt x="119210" y="132652"/>
                  </a:lnTo>
                  <a:cubicBezTo>
                    <a:pt x="136173" y="96210"/>
                    <a:pt x="150328" y="63048"/>
                    <a:pt x="159804" y="38996"/>
                  </a:cubicBezTo>
                  <a:cubicBezTo>
                    <a:pt x="169280" y="14944"/>
                    <a:pt x="174311" y="-240"/>
                    <a:pt x="175247" y="3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2AA70EE0-CED1-E82B-9A7E-03E59FB826D3}"/>
                </a:ext>
              </a:extLst>
            </p:cNvPr>
            <p:cNvSpPr/>
            <p:nvPr/>
          </p:nvSpPr>
          <p:spPr>
            <a:xfrm>
              <a:off x="6648700" y="2458974"/>
              <a:ext cx="68788" cy="90376"/>
            </a:xfrm>
            <a:custGeom>
              <a:avLst/>
              <a:gdLst>
                <a:gd name="connsiteX0" fmla="*/ 68788 w 68788"/>
                <a:gd name="connsiteY0" fmla="*/ 39965 h 90376"/>
                <a:gd name="connsiteX1" fmla="*/ 63173 w 68788"/>
                <a:gd name="connsiteY1" fmla="*/ 53327 h 90376"/>
                <a:gd name="connsiteX2" fmla="*/ 46444 w 68788"/>
                <a:gd name="connsiteY2" fmla="*/ 86489 h 90376"/>
                <a:gd name="connsiteX3" fmla="*/ 43987 w 68788"/>
                <a:gd name="connsiteY3" fmla="*/ 90376 h 90376"/>
                <a:gd name="connsiteX4" fmla="*/ 41530 w 68788"/>
                <a:gd name="connsiteY4" fmla="*/ 86368 h 90376"/>
                <a:gd name="connsiteX5" fmla="*/ 30534 w 68788"/>
                <a:gd name="connsiteY5" fmla="*/ 67053 h 90376"/>
                <a:gd name="connsiteX6" fmla="*/ 0 w 68788"/>
                <a:gd name="connsiteY6" fmla="*/ 0 h 90376"/>
                <a:gd name="connsiteX7" fmla="*/ 35798 w 68788"/>
                <a:gd name="connsiteY7" fmla="*/ 64017 h 90376"/>
                <a:gd name="connsiteX8" fmla="*/ 46444 w 68788"/>
                <a:gd name="connsiteY8" fmla="*/ 83209 h 90376"/>
                <a:gd name="connsiteX9" fmla="*/ 41647 w 68788"/>
                <a:gd name="connsiteY9" fmla="*/ 83209 h 90376"/>
                <a:gd name="connsiteX10" fmla="*/ 59897 w 68788"/>
                <a:gd name="connsiteY10" fmla="*/ 51626 h 90376"/>
                <a:gd name="connsiteX11" fmla="*/ 68788 w 68788"/>
                <a:gd name="connsiteY11" fmla="*/ 39965 h 9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88" h="90376">
                  <a:moveTo>
                    <a:pt x="68788" y="39965"/>
                  </a:moveTo>
                  <a:cubicBezTo>
                    <a:pt x="67464" y="44641"/>
                    <a:pt x="65578" y="49136"/>
                    <a:pt x="63173" y="53327"/>
                  </a:cubicBezTo>
                  <a:cubicBezTo>
                    <a:pt x="58233" y="64709"/>
                    <a:pt x="52647" y="75787"/>
                    <a:pt x="46444" y="86489"/>
                  </a:cubicBezTo>
                  <a:lnTo>
                    <a:pt x="43987" y="90376"/>
                  </a:lnTo>
                  <a:lnTo>
                    <a:pt x="41530" y="86368"/>
                  </a:lnTo>
                  <a:cubicBezTo>
                    <a:pt x="37904" y="80537"/>
                    <a:pt x="34160" y="74220"/>
                    <a:pt x="30534" y="67053"/>
                  </a:cubicBezTo>
                  <a:cubicBezTo>
                    <a:pt x="18140" y="45868"/>
                    <a:pt x="7907" y="23396"/>
                    <a:pt x="0" y="0"/>
                  </a:cubicBezTo>
                  <a:cubicBezTo>
                    <a:pt x="13278" y="20493"/>
                    <a:pt x="25236" y="41884"/>
                    <a:pt x="35798" y="64017"/>
                  </a:cubicBezTo>
                  <a:cubicBezTo>
                    <a:pt x="39542" y="70819"/>
                    <a:pt x="43051" y="77378"/>
                    <a:pt x="46444" y="83209"/>
                  </a:cubicBezTo>
                  <a:lnTo>
                    <a:pt x="41647" y="83209"/>
                  </a:lnTo>
                  <a:cubicBezTo>
                    <a:pt x="49486" y="71062"/>
                    <a:pt x="55101" y="58915"/>
                    <a:pt x="59897" y="51626"/>
                  </a:cubicBezTo>
                  <a:cubicBezTo>
                    <a:pt x="64694" y="44338"/>
                    <a:pt x="68203" y="39600"/>
                    <a:pt x="68788" y="39965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D3C7C3BD-45D6-1BA3-332D-2A80707B983E}"/>
              </a:ext>
            </a:extLst>
          </p:cNvPr>
          <p:cNvSpPr/>
          <p:nvPr/>
        </p:nvSpPr>
        <p:spPr>
          <a:xfrm>
            <a:off x="1070348" y="1389064"/>
            <a:ext cx="7903422" cy="677730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Dataproc (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Aqruitectura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Spark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)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Dataproc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Cluster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 &amp;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Jupyter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 Notebooks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DataFrame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Operations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&amp;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Spark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SQL API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Lazy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Computation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Partitioning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&amp;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Shuffling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Cache &amp;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Persist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Broadcasting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in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Spark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Autoscaling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policies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Cloud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Scheduler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&amp;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DataProc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Workflows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Real Time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Anlytics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with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Spark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	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22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0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>
            <a:extLst>
              <a:ext uri="{FF2B5EF4-FFF2-40B4-BE49-F238E27FC236}">
                <a16:creationId xmlns:a16="http://schemas.microsoft.com/office/drawing/2014/main" id="{577C99D6-DB39-4079-82B1-E38BBEBF9EB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4878" y="293752"/>
            <a:ext cx="1616760" cy="550080"/>
          </a:xfrm>
          <a:prstGeom prst="rect">
            <a:avLst/>
          </a:prstGeom>
          <a:ln>
            <a:noFill/>
          </a:ln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7313FEA3-5166-4648-886A-255F3836A40D}"/>
              </a:ext>
            </a:extLst>
          </p:cNvPr>
          <p:cNvGrpSpPr/>
          <p:nvPr/>
        </p:nvGrpSpPr>
        <p:grpSpPr>
          <a:xfrm>
            <a:off x="-274219" y="3063565"/>
            <a:ext cx="5750816" cy="2150930"/>
            <a:chOff x="917264" y="2704390"/>
            <a:chExt cx="5750816" cy="2150930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986EA206-171A-48AA-9116-91B8E5DBC7F4}"/>
                </a:ext>
              </a:extLst>
            </p:cNvPr>
            <p:cNvSpPr/>
            <p:nvPr/>
          </p:nvSpPr>
          <p:spPr>
            <a:xfrm>
              <a:off x="917264" y="2704390"/>
              <a:ext cx="5750816" cy="6389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ES" sz="3600" b="0" i="1" strike="noStrike" spc="-1">
                  <a:solidFill>
                    <a:schemeClr val="tx1">
                      <a:lumMod val="65000"/>
                      <a:lumOff val="35000"/>
                    </a:schemeClr>
                  </a:solidFill>
                  <a:latin typeface="IBM Plex Sans" panose="020B0503050203000203" pitchFamily="34" charset="0"/>
                  <a:ea typeface="DejaVu Sans"/>
                </a:rPr>
                <a:t>“Si puedes imaginarlo podemos hacerlo”</a:t>
              </a:r>
              <a:endParaRPr lang="es-ES" sz="3600" b="0" strike="noStrike" spc="-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9" name="CustomShape 2">
              <a:extLst>
                <a:ext uri="{FF2B5EF4-FFF2-40B4-BE49-F238E27FC236}">
                  <a16:creationId xmlns:a16="http://schemas.microsoft.com/office/drawing/2014/main" id="{F26EF4EC-D904-4090-A80E-978A7B44E76D}"/>
                </a:ext>
              </a:extLst>
            </p:cNvPr>
            <p:cNvSpPr/>
            <p:nvPr/>
          </p:nvSpPr>
          <p:spPr>
            <a:xfrm>
              <a:off x="1416760" y="4077000"/>
              <a:ext cx="464256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ES" sz="2700" b="1" u="sng" strike="noStrike" spc="-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IBM Plex Sans" panose="020B0503050203000203" pitchFamily="34" charset="0"/>
                  <a:ea typeface="DejaVu Sans"/>
                </a:rPr>
                <a:t>Gracias</a:t>
              </a:r>
              <a:r>
                <a:rPr lang="es-ES" sz="2700" b="0" strike="noStrike" spc="-1">
                  <a:solidFill>
                    <a:schemeClr val="tx1">
                      <a:lumMod val="65000"/>
                      <a:lumOff val="35000"/>
                    </a:schemeClr>
                  </a:solidFill>
                  <a:latin typeface="IBM Plex Sans" panose="020B0503050203000203" pitchFamily="34" charset="0"/>
                  <a:ea typeface="DejaVu Sans"/>
                </a:rPr>
                <a:t> por tu atención</a:t>
              </a:r>
              <a:endParaRPr lang="es-ES" sz="2700" b="0" strike="noStrike" spc="-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endParaRPr>
            </a:p>
          </p:txBody>
        </p:sp>
      </p:grp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B2D8D47-9320-4637-ADF3-4096808CFD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5" r="44748" b="35314"/>
          <a:stretch/>
        </p:blipFill>
        <p:spPr>
          <a:xfrm>
            <a:off x="4633557" y="42530"/>
            <a:ext cx="7555344" cy="6580095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F8B30374-E75B-2E84-125C-F9E8BC5D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408" y="292079"/>
            <a:ext cx="1714500" cy="428625"/>
          </a:xfrm>
          <a:prstGeom prst="rect">
            <a:avLst/>
          </a:prstGeom>
        </p:spPr>
      </p:pic>
      <p:pic>
        <p:nvPicPr>
          <p:cNvPr id="4" name="Imagen 3" descr="Un dibujo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60DF0861-61F5-12D5-31E0-0EF1AB61A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2" y="506391"/>
            <a:ext cx="2698796" cy="5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9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A510251F-8E98-4ED7-ADEB-D7310E716157}"/>
              </a:ext>
            </a:extLst>
          </p:cNvPr>
          <p:cNvSpPr/>
          <p:nvPr/>
        </p:nvSpPr>
        <p:spPr>
          <a:xfrm>
            <a:off x="1057653" y="201116"/>
            <a:ext cx="5636121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¿Qué es Dataproc?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3C7C3BD-45D6-1BA3-332D-2A80707B983E}"/>
              </a:ext>
            </a:extLst>
          </p:cNvPr>
          <p:cNvSpPr/>
          <p:nvPr/>
        </p:nvSpPr>
        <p:spPr>
          <a:xfrm>
            <a:off x="1070348" y="1389064"/>
            <a:ext cx="7903422" cy="5576976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Servicio que implementa y administra clústeres de Apache Hadoop y Apache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Spark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Al crear un clúster Dataproc se utilizan varios servicios y recursos de GCP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ü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	Compute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Engine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 Nodos del clúster (VM)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ü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	Cloud Storage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ü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	Cloud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Logging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y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Monitiroing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 métricas del clúster 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ü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	IAM  Gestionar accesos y permisos del clúster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ü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	Cloud Dataproc API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	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22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7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A510251F-8E98-4ED7-ADEB-D7310E716157}"/>
              </a:ext>
            </a:extLst>
          </p:cNvPr>
          <p:cNvSpPr/>
          <p:nvPr/>
        </p:nvSpPr>
        <p:spPr>
          <a:xfrm>
            <a:off x="1057653" y="201116"/>
            <a:ext cx="9516562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Apache Hadoop vs Apache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Spark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3C7C3BD-45D6-1BA3-332D-2A80707B983E}"/>
              </a:ext>
            </a:extLst>
          </p:cNvPr>
          <p:cNvSpPr/>
          <p:nvPr/>
        </p:nvSpPr>
        <p:spPr>
          <a:xfrm>
            <a:off x="1070348" y="1389064"/>
            <a:ext cx="7903422" cy="2776209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	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22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7E5BCAF-6932-89AA-3165-E36166425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78360"/>
              </p:ext>
            </p:extLst>
          </p:nvPr>
        </p:nvGraphicFramePr>
        <p:xfrm>
          <a:off x="2032000" y="1524116"/>
          <a:ext cx="8128000" cy="4024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28690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321325"/>
                    </a:ext>
                  </a:extLst>
                </a:gridCol>
              </a:tblGrid>
              <a:tr h="708837">
                <a:tc>
                  <a:txBody>
                    <a:bodyPr/>
                    <a:lstStyle/>
                    <a:p>
                      <a:r>
                        <a:rPr lang="es-ES" dirty="0"/>
                        <a:t>Apache 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Apache </a:t>
                      </a:r>
                      <a:r>
                        <a:rPr lang="es-ES" dirty="0" err="1"/>
                        <a:t>Spark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32603"/>
                  </a:ext>
                </a:extLst>
              </a:tr>
              <a:tr h="708837">
                <a:tc>
                  <a:txBody>
                    <a:bodyPr/>
                    <a:lstStyle/>
                    <a:p>
                      <a:r>
                        <a:rPr lang="es-ES" dirty="0"/>
                        <a:t>Modelo programación 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Modelo basado en RDD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36351"/>
                  </a:ext>
                </a:extLst>
              </a:tr>
              <a:tr h="708837">
                <a:tc>
                  <a:txBody>
                    <a:bodyPr/>
                    <a:lstStyle/>
                    <a:p>
                      <a:r>
                        <a:rPr lang="es-ES" dirty="0"/>
                        <a:t>Procesamiento basado en disco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Motor de ejecución en 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4427"/>
                  </a:ext>
                </a:extLst>
              </a:tr>
              <a:tr h="708837">
                <a:tc>
                  <a:txBody>
                    <a:bodyPr/>
                    <a:lstStyle/>
                    <a:p>
                      <a:r>
                        <a:rPr lang="es-ES" dirty="0" err="1"/>
                        <a:t>Batch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processing</a:t>
                      </a:r>
                      <a:endParaRPr lang="es-ES" dirty="0"/>
                    </a:p>
                    <a:p>
                      <a:r>
                        <a:rPr lang="es-ES" dirty="0"/>
                        <a:t>* </a:t>
                      </a:r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processing</a:t>
                      </a:r>
                      <a:r>
                        <a:rPr lang="es-E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Batch</a:t>
                      </a:r>
                      <a:r>
                        <a:rPr lang="es-ES" dirty="0"/>
                        <a:t> y </a:t>
                      </a:r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processing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85244"/>
                  </a:ext>
                </a:extLst>
              </a:tr>
              <a:tr h="1086315">
                <a:tc>
                  <a:txBody>
                    <a:bodyPr/>
                    <a:lstStyle/>
                    <a:p>
                      <a:r>
                        <a:rPr lang="es-ES" dirty="0"/>
                        <a:t>Hadoop </a:t>
                      </a:r>
                      <a:r>
                        <a:rPr lang="es-ES" dirty="0" err="1"/>
                        <a:t>Filesystem</a:t>
                      </a:r>
                      <a:r>
                        <a:rPr lang="es-ES" dirty="0"/>
                        <a:t> Shell </a:t>
                      </a:r>
                    </a:p>
                    <a:p>
                      <a:r>
                        <a:rPr lang="es-ES" dirty="0"/>
                        <a:t>Java</a:t>
                      </a:r>
                    </a:p>
                    <a:p>
                      <a:r>
                        <a:rPr lang="es-ES" dirty="0"/>
                        <a:t>Apache </a:t>
                      </a:r>
                      <a:r>
                        <a:rPr lang="es-ES" dirty="0" err="1"/>
                        <a:t>Pig</a:t>
                      </a:r>
                      <a:r>
                        <a:rPr lang="es-ES" dirty="0"/>
                        <a:t> </a:t>
                      </a:r>
                    </a:p>
                    <a:p>
                      <a:r>
                        <a:rPr lang="es-ES" dirty="0"/>
                        <a:t>Apache </a:t>
                      </a:r>
                      <a:r>
                        <a:rPr lang="es-ES" dirty="0" err="1"/>
                        <a:t>Hive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variedad de </a:t>
                      </a:r>
                      <a:r>
                        <a:rPr lang="es-ES" dirty="0" err="1"/>
                        <a:t>APIs</a:t>
                      </a:r>
                      <a:r>
                        <a:rPr lang="es-ES" dirty="0"/>
                        <a:t> (Scala / Java / Python / 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5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75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>
            <a:extLst>
              <a:ext uri="{FF2B5EF4-FFF2-40B4-BE49-F238E27FC236}">
                <a16:creationId xmlns:a16="http://schemas.microsoft.com/office/drawing/2014/main" id="{3A97D36D-4769-9601-858B-8A08D7CA71F7}"/>
              </a:ext>
            </a:extLst>
          </p:cNvPr>
          <p:cNvSpPr/>
          <p:nvPr/>
        </p:nvSpPr>
        <p:spPr>
          <a:xfrm>
            <a:off x="1057653" y="201116"/>
            <a:ext cx="618720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Dataproc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Overview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pic>
        <p:nvPicPr>
          <p:cNvPr id="1026" name="Picture 2" descr="Coursera- Leveraging Unstructured Data on GCP · Andrew Goss · DataOps Leader">
            <a:extLst>
              <a:ext uri="{FF2B5EF4-FFF2-40B4-BE49-F238E27FC236}">
                <a16:creationId xmlns:a16="http://schemas.microsoft.com/office/drawing/2014/main" id="{A5841DF0-EF13-C702-B1EA-77AF507A6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4" y="1711570"/>
            <a:ext cx="11106051" cy="42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7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A72BDCFB-2CA4-875B-BFDF-97EA9E156346}"/>
              </a:ext>
            </a:extLst>
          </p:cNvPr>
          <p:cNvSpPr/>
          <p:nvPr/>
        </p:nvSpPr>
        <p:spPr>
          <a:xfrm>
            <a:off x="1057653" y="201116"/>
            <a:ext cx="618720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Traditional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Spark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2CE57F-AD1A-29BC-C523-C4538246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716331"/>
            <a:ext cx="11087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A72BDCFB-2CA4-875B-BFDF-97EA9E156346}"/>
              </a:ext>
            </a:extLst>
          </p:cNvPr>
          <p:cNvSpPr/>
          <p:nvPr/>
        </p:nvSpPr>
        <p:spPr>
          <a:xfrm>
            <a:off x="1057653" y="201116"/>
            <a:ext cx="618720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Dataproc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C817BE-6231-DF0C-7569-3307F704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230923"/>
            <a:ext cx="113442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A72BDCFB-2CA4-875B-BFDF-97EA9E156346}"/>
              </a:ext>
            </a:extLst>
          </p:cNvPr>
          <p:cNvSpPr/>
          <p:nvPr/>
        </p:nvSpPr>
        <p:spPr>
          <a:xfrm>
            <a:off x="1057653" y="201116"/>
            <a:ext cx="618720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Dataproc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E48593-124D-DB81-5EBC-FF4E35B8DCAC}"/>
              </a:ext>
            </a:extLst>
          </p:cNvPr>
          <p:cNvSpPr txBox="1"/>
          <p:nvPr/>
        </p:nvSpPr>
        <p:spPr>
          <a:xfrm>
            <a:off x="703385" y="1799889"/>
            <a:ext cx="114886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99CCFF"/>
                </a:solidFill>
              </a:rPr>
              <a:t>Fast</a:t>
            </a:r>
            <a:r>
              <a:rPr lang="es-ES" sz="1600" b="1" dirty="0">
                <a:solidFill>
                  <a:srgbClr val="99CCFF"/>
                </a:solidFill>
              </a:rPr>
              <a:t> </a:t>
            </a:r>
            <a:r>
              <a:rPr lang="es-ES" sz="1600" b="1" dirty="0" err="1">
                <a:solidFill>
                  <a:srgbClr val="99CCFF"/>
                </a:solidFill>
              </a:rPr>
              <a:t>Deployment</a:t>
            </a:r>
            <a:r>
              <a:rPr lang="es-ES" sz="1600" b="1" dirty="0">
                <a:solidFill>
                  <a:srgbClr val="99CCFF"/>
                </a:solidFill>
              </a:rPr>
              <a:t> </a:t>
            </a:r>
            <a:endParaRPr lang="es-ES" sz="1600" b="1" dirty="0">
              <a:solidFill>
                <a:srgbClr val="99CCFF"/>
              </a:solidFill>
              <a:sym typeface="Wingdings" panose="05000000000000000000" pitchFamily="2" charset="2"/>
            </a:endParaRPr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99CCFF"/>
                </a:solidFill>
              </a:rPr>
              <a:t>Simplified</a:t>
            </a:r>
            <a:r>
              <a:rPr lang="es-ES" sz="1600" b="1" dirty="0">
                <a:solidFill>
                  <a:srgbClr val="99CCFF"/>
                </a:solidFill>
              </a:rPr>
              <a:t> Management </a:t>
            </a:r>
            <a:r>
              <a:rPr lang="es-ES" sz="1600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sz="1600" dirty="0"/>
              <a:t> Dataproc </a:t>
            </a:r>
            <a:r>
              <a:rPr lang="es-ES" sz="1600" dirty="0" err="1"/>
              <a:t>handles</a:t>
            </a:r>
            <a:r>
              <a:rPr lang="es-ES" sz="1600" dirty="0"/>
              <a:t> </a:t>
            </a:r>
            <a:r>
              <a:rPr lang="es-ES" sz="1600" dirty="0" err="1"/>
              <a:t>cluster</a:t>
            </a:r>
            <a:r>
              <a:rPr lang="es-ES" sz="1600" dirty="0"/>
              <a:t> </a:t>
            </a:r>
            <a:r>
              <a:rPr lang="es-ES" sz="1600" dirty="0" err="1"/>
              <a:t>configuration</a:t>
            </a:r>
            <a:r>
              <a:rPr lang="es-ES" sz="1600" dirty="0"/>
              <a:t>, </a:t>
            </a:r>
            <a:r>
              <a:rPr lang="es-ES" sz="1600" dirty="0" err="1"/>
              <a:t>scaling</a:t>
            </a:r>
            <a:r>
              <a:rPr lang="es-ES" sz="1600" dirty="0"/>
              <a:t>, and </a:t>
            </a:r>
            <a:r>
              <a:rPr lang="es-ES" sz="1600" dirty="0" err="1"/>
              <a:t>resource</a:t>
            </a:r>
            <a:r>
              <a:rPr lang="es-ES" sz="1600" dirty="0"/>
              <a:t> </a:t>
            </a:r>
            <a:r>
              <a:rPr lang="es-ES" sz="1600" dirty="0" err="1"/>
              <a:t>optimization</a:t>
            </a:r>
            <a:r>
              <a:rPr lang="es-ES" sz="1600" dirty="0"/>
              <a:t>.</a:t>
            </a:r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99CCFF"/>
                </a:solidFill>
              </a:rPr>
              <a:t>Cost</a:t>
            </a:r>
            <a:r>
              <a:rPr lang="es-ES" sz="1600" b="1" dirty="0">
                <a:solidFill>
                  <a:srgbClr val="99CCFF"/>
                </a:solidFill>
              </a:rPr>
              <a:t> </a:t>
            </a:r>
            <a:r>
              <a:rPr lang="es-ES" sz="1600" b="1" dirty="0" err="1">
                <a:solidFill>
                  <a:srgbClr val="99CCFF"/>
                </a:solidFill>
              </a:rPr>
              <a:t>Efficiency</a:t>
            </a:r>
            <a:r>
              <a:rPr lang="es-ES" sz="1600" b="1" dirty="0">
                <a:solidFill>
                  <a:srgbClr val="99CCFF"/>
                </a:solidFill>
              </a:rPr>
              <a:t> </a:t>
            </a:r>
            <a:r>
              <a:rPr lang="es-ES" sz="1600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rgbClr val="99CCFF"/>
                </a:solidFill>
              </a:rPr>
              <a:t> </a:t>
            </a:r>
            <a:r>
              <a:rPr lang="es-ES" sz="1600" dirty="0" err="1">
                <a:solidFill>
                  <a:srgbClr val="99CCFF"/>
                </a:solidFill>
              </a:rPr>
              <a:t>A</a:t>
            </a:r>
            <a:r>
              <a:rPr lang="es-ES" sz="1600" dirty="0" err="1"/>
              <a:t>utomatic</a:t>
            </a:r>
            <a:r>
              <a:rPr lang="es-ES" sz="1600" dirty="0"/>
              <a:t> </a:t>
            </a:r>
            <a:r>
              <a:rPr lang="es-ES" sz="1600" dirty="0" err="1"/>
              <a:t>scaling</a:t>
            </a:r>
            <a:r>
              <a:rPr lang="es-ES" sz="1600" dirty="0"/>
              <a:t> and shutdown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minimize</a:t>
            </a:r>
            <a:r>
              <a:rPr lang="es-ES" sz="1600" dirty="0"/>
              <a:t> </a:t>
            </a:r>
            <a:r>
              <a:rPr lang="es-ES" sz="1600" dirty="0" err="1"/>
              <a:t>costs</a:t>
            </a:r>
            <a:r>
              <a:rPr lang="es-ES" sz="1600" dirty="0"/>
              <a:t> </a:t>
            </a:r>
            <a:r>
              <a:rPr lang="es-ES" sz="1600" dirty="0" err="1"/>
              <a:t>during</a:t>
            </a:r>
            <a:r>
              <a:rPr lang="es-ES" sz="1600" dirty="0"/>
              <a:t> idle </a:t>
            </a:r>
            <a:r>
              <a:rPr lang="es-ES" sz="1600" dirty="0" err="1"/>
              <a:t>periods</a:t>
            </a:r>
            <a:r>
              <a:rPr lang="es-ES" sz="1600" dirty="0"/>
              <a:t>.</a:t>
            </a:r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>
                <a:solidFill>
                  <a:srgbClr val="99CCFF"/>
                </a:solidFill>
              </a:rPr>
              <a:t>GCP </a:t>
            </a:r>
            <a:r>
              <a:rPr lang="es-ES" sz="1600" b="1" dirty="0" err="1">
                <a:solidFill>
                  <a:srgbClr val="99CCFF"/>
                </a:solidFill>
              </a:rPr>
              <a:t>Integration</a:t>
            </a:r>
            <a:r>
              <a:rPr lang="es-ES" sz="1600" b="1" dirty="0">
                <a:solidFill>
                  <a:srgbClr val="99CCFF"/>
                </a:solidFill>
              </a:rPr>
              <a:t> </a:t>
            </a:r>
            <a:r>
              <a:rPr lang="es-ES" sz="1600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rgbClr val="99CCFF"/>
                </a:solidFill>
              </a:rPr>
              <a:t> </a:t>
            </a:r>
            <a:r>
              <a:rPr lang="es-ES" sz="1600" dirty="0"/>
              <a:t>Cloud Storage, </a:t>
            </a:r>
            <a:r>
              <a:rPr lang="es-ES" sz="1600" dirty="0" err="1"/>
              <a:t>BigQuery</a:t>
            </a:r>
            <a:r>
              <a:rPr lang="es-ES" sz="1600" dirty="0"/>
              <a:t>, </a:t>
            </a:r>
            <a:r>
              <a:rPr lang="es-ES" sz="1600" dirty="0" err="1"/>
              <a:t>Composer</a:t>
            </a:r>
            <a:r>
              <a:rPr lang="es-ES" sz="1600" dirty="0"/>
              <a:t>, </a:t>
            </a:r>
            <a:r>
              <a:rPr lang="es-ES" sz="1600" dirty="0" err="1"/>
              <a:t>DataFlow</a:t>
            </a:r>
            <a:r>
              <a:rPr lang="es-ES" sz="1600" dirty="0"/>
              <a:t> 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99CCFF"/>
                </a:solidFill>
              </a:rPr>
              <a:t>Pre-installed</a:t>
            </a:r>
            <a:r>
              <a:rPr lang="es-ES" sz="1600" b="1" dirty="0">
                <a:solidFill>
                  <a:srgbClr val="99CCFF"/>
                </a:solidFill>
              </a:rPr>
              <a:t> Tools and </a:t>
            </a:r>
            <a:r>
              <a:rPr lang="es-ES" sz="1600" b="1" dirty="0" err="1">
                <a:solidFill>
                  <a:srgbClr val="99CCFF"/>
                </a:solidFill>
              </a:rPr>
              <a:t>Libraries</a:t>
            </a:r>
            <a:endParaRPr lang="es-ES" sz="1600" b="1" dirty="0">
              <a:solidFill>
                <a:srgbClr val="99CC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99CCFF"/>
                </a:solidFill>
              </a:rPr>
              <a:t>Autoscaling</a:t>
            </a:r>
            <a:r>
              <a:rPr lang="es-ES" sz="1600" dirty="0">
                <a:solidFill>
                  <a:srgbClr val="99CCFF"/>
                </a:solidFill>
              </a:rPr>
              <a:t> </a:t>
            </a:r>
            <a:r>
              <a:rPr lang="es-ES" sz="1600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rgbClr val="99CCFF"/>
                </a:solidFill>
              </a:rPr>
              <a:t> </a:t>
            </a:r>
            <a:r>
              <a:rPr lang="es-ES" sz="1600" dirty="0" err="1"/>
              <a:t>Automatically</a:t>
            </a:r>
            <a:r>
              <a:rPr lang="es-ES" sz="1600" dirty="0"/>
              <a:t> </a:t>
            </a:r>
            <a:r>
              <a:rPr lang="es-ES" sz="1600" dirty="0" err="1"/>
              <a:t>scale</a:t>
            </a:r>
            <a:r>
              <a:rPr lang="es-ES" sz="1600" dirty="0"/>
              <a:t> </a:t>
            </a:r>
            <a:r>
              <a:rPr lang="es-ES" sz="1600" dirty="0" err="1"/>
              <a:t>your</a:t>
            </a:r>
            <a:r>
              <a:rPr lang="es-ES" sz="1600" dirty="0"/>
              <a:t> </a:t>
            </a:r>
            <a:r>
              <a:rPr lang="es-ES" sz="1600" dirty="0" err="1"/>
              <a:t>cluster</a:t>
            </a:r>
            <a:r>
              <a:rPr lang="es-ES" sz="1600" dirty="0"/>
              <a:t> </a:t>
            </a:r>
            <a:r>
              <a:rPr lang="es-ES" sz="1600" dirty="0" err="1"/>
              <a:t>based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demand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>
                <a:solidFill>
                  <a:srgbClr val="99CCFF"/>
                </a:solidFill>
              </a:rPr>
              <a:t>Easy </a:t>
            </a:r>
            <a:r>
              <a:rPr lang="es-ES" sz="1600" b="1" dirty="0" err="1">
                <a:solidFill>
                  <a:srgbClr val="99CCFF"/>
                </a:solidFill>
              </a:rPr>
              <a:t>Customization</a:t>
            </a:r>
            <a:r>
              <a:rPr lang="es-ES" sz="1600" b="1" dirty="0">
                <a:solidFill>
                  <a:srgbClr val="99CCFF"/>
                </a:solidFill>
              </a:rPr>
              <a:t> </a:t>
            </a:r>
            <a:r>
              <a:rPr lang="es-ES" sz="1600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rgbClr val="99CCFF"/>
                </a:solidFill>
              </a:rPr>
              <a:t> </a:t>
            </a:r>
            <a:r>
              <a:rPr lang="es-ES" sz="1600" dirty="0" err="1"/>
              <a:t>Initialization</a:t>
            </a:r>
            <a:r>
              <a:rPr lang="es-ES" sz="1600" dirty="0"/>
              <a:t> </a:t>
            </a:r>
            <a:r>
              <a:rPr lang="es-ES" sz="1600" dirty="0" err="1"/>
              <a:t>actions</a:t>
            </a:r>
            <a:r>
              <a:rPr lang="es-ES" sz="1600" dirty="0"/>
              <a:t> &amp; </a:t>
            </a:r>
            <a:r>
              <a:rPr lang="es-ES" sz="1600" dirty="0" err="1"/>
              <a:t>configuration</a:t>
            </a:r>
            <a:r>
              <a:rPr lang="es-ES" sz="1600" dirty="0"/>
              <a:t> </a:t>
            </a:r>
            <a:r>
              <a:rPr lang="es-ES" sz="1600" dirty="0" err="1"/>
              <a:t>options</a:t>
            </a:r>
            <a:r>
              <a:rPr lang="es-ES" sz="1600" dirty="0"/>
              <a:t>.</a:t>
            </a:r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99CCFF"/>
                </a:solidFill>
              </a:rPr>
              <a:t>Unified</a:t>
            </a:r>
            <a:r>
              <a:rPr lang="es-ES" sz="1600" b="1" dirty="0">
                <a:solidFill>
                  <a:srgbClr val="99CCFF"/>
                </a:solidFill>
              </a:rPr>
              <a:t> Management Interface</a:t>
            </a:r>
          </a:p>
        </p:txBody>
      </p:sp>
    </p:spTree>
    <p:extLst>
      <p:ext uri="{BB962C8B-B14F-4D97-AF65-F5344CB8AC3E}">
        <p14:creationId xmlns:p14="http://schemas.microsoft.com/office/powerpoint/2010/main" val="171681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A72BDCFB-2CA4-875B-BFDF-97EA9E156346}"/>
              </a:ext>
            </a:extLst>
          </p:cNvPr>
          <p:cNvSpPr/>
          <p:nvPr/>
        </p:nvSpPr>
        <p:spPr>
          <a:xfrm>
            <a:off x="1057653" y="201116"/>
            <a:ext cx="618720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Apache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Spark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E48593-124D-DB81-5EBC-FF4E35B8DCAC}"/>
              </a:ext>
            </a:extLst>
          </p:cNvPr>
          <p:cNvSpPr txBox="1"/>
          <p:nvPr/>
        </p:nvSpPr>
        <p:spPr>
          <a:xfrm>
            <a:off x="703385" y="1799889"/>
            <a:ext cx="1148861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>
                <a:solidFill>
                  <a:srgbClr val="99CCFF"/>
                </a:solidFill>
              </a:rPr>
              <a:t>Velocidad y optimización (Procesamiento en memoria y </a:t>
            </a:r>
            <a:r>
              <a:rPr lang="es-ES" sz="1600" b="1" dirty="0" err="1">
                <a:solidFill>
                  <a:srgbClr val="99CCFF"/>
                </a:solidFill>
              </a:rPr>
              <a:t>lazy</a:t>
            </a:r>
            <a:r>
              <a:rPr lang="es-ES" sz="1600" b="1" dirty="0">
                <a:solidFill>
                  <a:srgbClr val="99CCFF"/>
                </a:solidFill>
              </a:rPr>
              <a:t> </a:t>
            </a:r>
            <a:r>
              <a:rPr lang="es-ES" sz="1600" b="1" dirty="0" err="1">
                <a:solidFill>
                  <a:srgbClr val="99CCFF"/>
                </a:solidFill>
              </a:rPr>
              <a:t>computation</a:t>
            </a:r>
            <a:r>
              <a:rPr lang="es-ES" sz="1600" b="1" dirty="0">
                <a:solidFill>
                  <a:srgbClr val="99CCFF"/>
                </a:solidFill>
              </a:rPr>
              <a:t>)</a:t>
            </a:r>
            <a:endParaRPr lang="es-ES" sz="1600" b="1" dirty="0">
              <a:solidFill>
                <a:srgbClr val="99CCFF"/>
              </a:solidFill>
              <a:sym typeface="Wingdings" panose="05000000000000000000" pitchFamily="2" charset="2"/>
            </a:endParaRPr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99CCFF"/>
                </a:solidFill>
              </a:rPr>
              <a:t>APIs</a:t>
            </a:r>
            <a:r>
              <a:rPr lang="es-ES" sz="1600" b="1" dirty="0">
                <a:solidFill>
                  <a:srgbClr val="99CCFF"/>
                </a:solidFill>
              </a:rPr>
              <a:t> </a:t>
            </a:r>
            <a:r>
              <a:rPr lang="es-ES" sz="1600" b="1" dirty="0">
                <a:solidFill>
                  <a:srgbClr val="99CCFF"/>
                </a:solidFill>
                <a:sym typeface="Wingdings" panose="05000000000000000000" pitchFamily="2" charset="2"/>
              </a:rPr>
              <a:t></a:t>
            </a:r>
            <a:r>
              <a:rPr lang="es-ES" sz="1600" b="1" dirty="0"/>
              <a:t> </a:t>
            </a:r>
            <a:r>
              <a:rPr lang="es-ES" sz="1600" dirty="0"/>
              <a:t>Scala / Java / Python / R / </a:t>
            </a:r>
            <a:r>
              <a:rPr lang="es-ES" sz="1600" dirty="0" err="1"/>
              <a:t>Spark</a:t>
            </a:r>
            <a:r>
              <a:rPr lang="es-ES" sz="1600" dirty="0"/>
              <a:t> Shell</a:t>
            </a:r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00B0F0"/>
                </a:solidFill>
              </a:rPr>
              <a:t>Batch</a:t>
            </a:r>
            <a:r>
              <a:rPr lang="es-ES" sz="1600" b="1" dirty="0">
                <a:solidFill>
                  <a:srgbClr val="00B0F0"/>
                </a:solidFill>
              </a:rPr>
              <a:t> / </a:t>
            </a:r>
            <a:r>
              <a:rPr lang="es-ES" sz="1600" b="1" dirty="0" err="1">
                <a:solidFill>
                  <a:srgbClr val="00B0F0"/>
                </a:solidFill>
              </a:rPr>
              <a:t>Streaming</a:t>
            </a:r>
            <a:r>
              <a:rPr lang="es-ES" sz="1600" b="1" dirty="0">
                <a:solidFill>
                  <a:srgbClr val="00B0F0"/>
                </a:solidFill>
              </a:rPr>
              <a:t> / ML / </a:t>
            </a:r>
            <a:r>
              <a:rPr lang="es-ES" sz="1600" b="1" dirty="0" err="1">
                <a:solidFill>
                  <a:srgbClr val="00B0F0"/>
                </a:solidFill>
              </a:rPr>
              <a:t>Graphs</a:t>
            </a:r>
            <a:endParaRPr lang="es-ES" sz="1600" b="1" dirty="0">
              <a:solidFill>
                <a:srgbClr val="00B0F0"/>
              </a:solidFill>
            </a:endParaRPr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99CCFF"/>
                </a:solidFill>
              </a:rPr>
              <a:t>Integration</a:t>
            </a:r>
            <a:r>
              <a:rPr lang="es-ES" sz="1600" b="1" dirty="0">
                <a:solidFill>
                  <a:srgbClr val="99CCFF"/>
                </a:solidFill>
              </a:rPr>
              <a:t> </a:t>
            </a:r>
            <a:r>
              <a:rPr lang="es-ES" sz="1600" b="1" dirty="0">
                <a:solidFill>
                  <a:srgbClr val="99CCFF"/>
                </a:solidFill>
                <a:sym typeface="Wingdings" panose="05000000000000000000" pitchFamily="2" charset="2"/>
              </a:rPr>
              <a:t> </a:t>
            </a:r>
            <a:r>
              <a:rPr lang="es-ES" sz="1600" dirty="0">
                <a:sym typeface="Wingdings" panose="05000000000000000000" pitchFamily="2" charset="2"/>
              </a:rPr>
              <a:t>HDFS / </a:t>
            </a:r>
            <a:r>
              <a:rPr lang="es-ES" sz="1600" dirty="0" err="1">
                <a:sym typeface="Wingdings" panose="05000000000000000000" pitchFamily="2" charset="2"/>
              </a:rPr>
              <a:t>Hive</a:t>
            </a:r>
            <a:r>
              <a:rPr lang="es-ES" sz="1600" dirty="0">
                <a:sym typeface="Wingdings" panose="05000000000000000000" pitchFamily="2" charset="2"/>
              </a:rPr>
              <a:t> / </a:t>
            </a:r>
            <a:r>
              <a:rPr lang="es-ES" sz="1600" dirty="0" err="1">
                <a:sym typeface="Wingdings" panose="05000000000000000000" pitchFamily="2" charset="2"/>
              </a:rPr>
              <a:t>Cassandra</a:t>
            </a:r>
            <a:r>
              <a:rPr lang="es-ES" sz="1600" dirty="0">
                <a:sym typeface="Wingdings" panose="05000000000000000000" pitchFamily="2" charset="2"/>
              </a:rPr>
              <a:t> /</a:t>
            </a:r>
            <a:r>
              <a:rPr lang="es-ES" sz="1600" dirty="0" err="1">
                <a:sym typeface="Wingdings" panose="05000000000000000000" pitchFamily="2" charset="2"/>
              </a:rPr>
              <a:t>HBase</a:t>
            </a:r>
            <a:endParaRPr lang="es-ES" sz="1600" dirty="0">
              <a:sym typeface="Wingdings" panose="05000000000000000000" pitchFamily="2" charset="2"/>
            </a:endParaRPr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99CCFF"/>
                </a:solidFill>
              </a:rPr>
              <a:t>Pre-installed</a:t>
            </a:r>
            <a:r>
              <a:rPr lang="es-ES" sz="1600" b="1" dirty="0">
                <a:solidFill>
                  <a:srgbClr val="99CCFF"/>
                </a:solidFill>
              </a:rPr>
              <a:t> Tools and </a:t>
            </a:r>
            <a:r>
              <a:rPr lang="es-ES" sz="1600" b="1" dirty="0" err="1">
                <a:solidFill>
                  <a:srgbClr val="99CCFF"/>
                </a:solidFill>
              </a:rPr>
              <a:t>Libraries</a:t>
            </a:r>
            <a:endParaRPr lang="es-ES" sz="1600" b="1" dirty="0">
              <a:solidFill>
                <a:srgbClr val="99CC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 err="1">
                <a:solidFill>
                  <a:srgbClr val="99CCFF"/>
                </a:solidFill>
              </a:rPr>
              <a:t>Resilence</a:t>
            </a:r>
            <a:r>
              <a:rPr lang="es-ES" sz="1600" dirty="0">
                <a:solidFill>
                  <a:srgbClr val="99CCFF"/>
                </a:solidFill>
              </a:rPr>
              <a:t> </a:t>
            </a:r>
            <a:r>
              <a:rPr lang="es-ES" sz="1600" dirty="0">
                <a:solidFill>
                  <a:srgbClr val="99CCFF"/>
                </a:solidFill>
                <a:sym typeface="Wingdings" panose="05000000000000000000" pitchFamily="2" charset="2"/>
              </a:rPr>
              <a:t> </a:t>
            </a:r>
            <a:r>
              <a:rPr lang="es-ES" sz="1600" dirty="0" err="1">
                <a:sym typeface="Wingdings" panose="05000000000000000000" pitchFamily="2" charset="2"/>
              </a:rPr>
              <a:t>Resilente</a:t>
            </a:r>
            <a:r>
              <a:rPr lang="es-ES" sz="1600" dirty="0">
                <a:sym typeface="Wingdings" panose="05000000000000000000" pitchFamily="2" charset="2"/>
              </a:rPr>
              <a:t> a fallos gracias a la capacidad de reconstruir datos perdidos debido a fallos de nodos</a:t>
            </a:r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b="1" dirty="0">
                <a:solidFill>
                  <a:srgbClr val="99CCFF"/>
                </a:solidFill>
              </a:rPr>
              <a:t>Big </a:t>
            </a:r>
            <a:r>
              <a:rPr lang="es-ES" sz="1600" b="1" dirty="0" err="1">
                <a:solidFill>
                  <a:srgbClr val="99CCFF"/>
                </a:solidFill>
              </a:rPr>
              <a:t>community</a:t>
            </a:r>
            <a:r>
              <a:rPr lang="es-ES" sz="1600" b="1" dirty="0">
                <a:solidFill>
                  <a:srgbClr val="99CCFF"/>
                </a:solidFill>
              </a:rPr>
              <a:t>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027550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b7b987e-001f-4e21-8353-b3485342d2a1">
      <UserInfo>
        <DisplayName/>
        <AccountId xsi:nil="true"/>
        <AccountType/>
      </UserInfo>
    </SharedWithUsers>
    <TaxCatchAll xmlns="9b7b987e-001f-4e21-8353-b3485342d2a1" xsi:nil="true"/>
    <lcf76f155ced4ddcb4097134ff3c332f xmlns="fdf88422-431f-4182-8f4f-55f3a499979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399DCFE2CBC45B4A27A9682E023D7" ma:contentTypeVersion="12" ma:contentTypeDescription="Crear nuevo documento." ma:contentTypeScope="" ma:versionID="bf20172c4cdb3af46a39192b78a344ce">
  <xsd:schema xmlns:xsd="http://www.w3.org/2001/XMLSchema" xmlns:xs="http://www.w3.org/2001/XMLSchema" xmlns:p="http://schemas.microsoft.com/office/2006/metadata/properties" xmlns:ns2="fdf88422-431f-4182-8f4f-55f3a499979b" xmlns:ns3="9b7b987e-001f-4e21-8353-b3485342d2a1" targetNamespace="http://schemas.microsoft.com/office/2006/metadata/properties" ma:root="true" ma:fieldsID="42e31fd85720aa7047b9630969871523" ns2:_="" ns3:_="">
    <xsd:import namespace="fdf88422-431f-4182-8f4f-55f3a499979b"/>
    <xsd:import namespace="9b7b987e-001f-4e21-8353-b3485342d2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f88422-431f-4182-8f4f-55f3a49997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7b26e391-de9b-4691-b8fb-04303f106b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b987e-001f-4e21-8353-b3485342d2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6800df5-4b70-4019-aa39-e271e5f872b6}" ma:internalName="TaxCatchAll" ma:showField="CatchAllData" ma:web="9b7b987e-001f-4e21-8353-b3485342d2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307349-CC6C-4BCB-85CF-F5E74A0AC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0609CB-9653-4D9E-93F6-E5486C98502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9b7b987e-001f-4e21-8353-b3485342d2a1"/>
    <ds:schemaRef ds:uri="fdf88422-431f-4182-8f4f-55f3a499979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6D6F44-4B63-4093-A26B-0388BCD47735}">
  <ds:schemaRefs>
    <ds:schemaRef ds:uri="9b7b987e-001f-4e21-8353-b3485342d2a1"/>
    <ds:schemaRef ds:uri="fdf88422-431f-4182-8f4f-55f3a49997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a97be54-b037-491c-93bc-61111ddb87d9}" enabled="0" method="" siteId="{fa97be54-b037-491c-93bc-61111ddb87d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7731</TotalTime>
  <Words>877</Words>
  <Application>Microsoft Office PowerPoint</Application>
  <PresentationFormat>Panorámica</PresentationFormat>
  <Paragraphs>187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IBM Plex Sans</vt:lpstr>
      <vt:lpstr>Times New Roman</vt:lpstr>
      <vt:lpstr>Wingdings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Sánchez-Pascuala Pacheco</dc:creator>
  <cp:lastModifiedBy>Korneliusz Jakub Zbyrad</cp:lastModifiedBy>
  <cp:revision>30</cp:revision>
  <dcterms:created xsi:type="dcterms:W3CDTF">2019-10-28T15:59:32Z</dcterms:created>
  <dcterms:modified xsi:type="dcterms:W3CDTF">2024-02-15T13:32:19Z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0x0101004EE399DCFE2CBC45B4A27A9682E023D7</vt:lpwstr>
  </property>
  <property fmtid="{D5CDD505-2E9C-101B-9397-08002B2CF9AE}" pid="3" name="MediaServiceImageTags">
    <vt:lpwstr/>
  </property>
  <property fmtid="{D5CDD505-2E9C-101B-9397-08002B2CF9AE}" pid="4" name="Order">
    <vt:lpwstr>2242500.00000000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