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0885A-FEA3-1C44-96AC-057AC246CC53}" type="datetimeFigureOut">
              <a:rPr lang="en-US" smtClean="0"/>
              <a:t>7/15/20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D6EB9-B938-D44F-97BA-3F4F73A46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3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AB31-C23F-5F4F-BF81-57656803C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CA0D0-E2F3-3E46-A79B-77323FFD0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E8DD9-A150-D044-BBE6-AE6E6729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2269-C1E0-9E40-AF37-0C0E39943446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A14DD-7492-C346-924A-E2DE97E5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0C03E-C95B-EE47-960E-DD97D0CE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A5BB-FE70-7342-ABC9-814497F2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8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4A46-47E3-D446-97DA-7ADF90AB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1E94B-0CF1-414A-AC42-F36F84BB5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15CC0-6DFD-B146-A048-EE8D29A2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2269-C1E0-9E40-AF37-0C0E39943446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42BA2-1367-C64C-9C96-A85E01C3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7A36A-C3FC-5748-B2A1-3577FBCF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A5BB-FE70-7342-ABC9-814497F2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4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DE107-B2CE-734A-BC98-5BF7C0E70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D9955-17ED-6D45-B32A-C0B141EAA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9387B-E6A2-2B48-A5D3-37E3096D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2269-C1E0-9E40-AF37-0C0E39943446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0F0C1-E260-1742-BF9B-DD530338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52994-8FAE-5C46-BAB3-AE1CE8AF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A5BB-FE70-7342-ABC9-814497F2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8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6557-31EE-5346-9B01-8BD26829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5DBDA-A484-564B-B846-A60F1F9C8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C3809-B438-CB4F-86B9-652B163F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2269-C1E0-9E40-AF37-0C0E39943446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6E577-9760-1A42-AF9D-C68C55D7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E41E5-1320-1443-AA3F-1BBCFAEE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A5BB-FE70-7342-ABC9-814497F2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1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5D54-D8F8-A243-8F79-6341E3561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23EFC-449A-8145-96C1-85BB2DF76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F9ADF-998D-AE4D-8F89-1B5FFACAE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2269-C1E0-9E40-AF37-0C0E39943446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3BD7C-9E87-3C4C-8AA5-86D9CEC6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25296-B5EA-0B48-BE68-91C69A11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A5BB-FE70-7342-ABC9-814497F2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41E0-FB51-EC46-AA8C-B462A4C1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0F4FE-3F39-874B-805A-E33758FC5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3B69F-B436-064A-89D4-E97A3917D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7652C-C74F-554E-AAB2-C4BB6F1C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2269-C1E0-9E40-AF37-0C0E39943446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3D864-53D8-824C-A014-27B26716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DE910-A3A8-6C47-8B78-518A77D2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A5BB-FE70-7342-ABC9-814497F2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6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DB93-2786-0645-B440-501CF4B3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355C7-9015-614E-AF18-17946EA86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5A07F-F024-3142-9811-F9956FACB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91B56-75E5-4A4F-B122-BA78EDE61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98DBD-F625-A44C-9DBB-A4F504376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24BA0-7AC2-984B-9760-D97302D2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2269-C1E0-9E40-AF37-0C0E39943446}" type="datetimeFigureOut">
              <a:rPr lang="en-US" smtClean="0"/>
              <a:t>7/15/20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867FB-6B25-1741-9708-541BF39F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4404C-BA62-C54B-925A-82067698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A5BB-FE70-7342-ABC9-814497F2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3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EBA5-BD46-354B-89E9-E3357946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F4A45-2F73-9E47-805D-4DED7609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2269-C1E0-9E40-AF37-0C0E39943446}" type="datetimeFigureOut">
              <a:rPr lang="en-US" smtClean="0"/>
              <a:t>7/15/20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ADFF5-B93E-F54A-88F5-1EABD5EA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239EF-877B-D54B-B2D2-E803BF2A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A5BB-FE70-7342-ABC9-814497F2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9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C73B5B-E20C-FC45-8367-AB347953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2269-C1E0-9E40-AF37-0C0E39943446}" type="datetimeFigureOut">
              <a:rPr lang="en-US" smtClean="0"/>
              <a:t>7/15/20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33DD3-2183-BF47-92F3-AE1519C2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9219B-7350-D04A-8F8A-D46308FE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A5BB-FE70-7342-ABC9-814497F2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94CC-855C-C749-BBAD-F30628A9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81F2-0EF9-DF41-90F1-3FA44C57E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ADFFF-6D01-2842-8BA3-555B55DBB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6875D-2399-DC48-8AE8-82995D5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2269-C1E0-9E40-AF37-0C0E39943446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8B57D-C8D0-5F4E-8E01-111FC89D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CD9DA-D5EB-F04E-A9EF-9FD956C2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A5BB-FE70-7342-ABC9-814497F2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1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92F9-311A-974B-8826-79B3E22D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7AD57D-8683-2D4C-A701-5071FC4B8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6E925-1560-6C45-BBBE-1077CDBC0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BDBB0-EC35-C54D-A61B-53206FBC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2269-C1E0-9E40-AF37-0C0E39943446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96304-21D0-3844-AFE9-E4DF427A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98A02-FCB9-E047-97F6-4D0BC035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A5BB-FE70-7342-ABC9-814497F2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3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A25B9-430A-3D43-905C-36E80A2A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4C3D6-5FE5-B64E-9E13-5ECBB120F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9F939-D5E8-1F46-B4A6-B1351DB4C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72269-C1E0-9E40-AF37-0C0E39943446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38F5B-07D5-EE45-9D09-331E56F7C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4E96D-CBBA-A34E-99C7-F71B00A77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FA5BB-FE70-7342-ABC9-814497F2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9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of Rectangle 3">
            <a:extLst>
              <a:ext uri="{FF2B5EF4-FFF2-40B4-BE49-F238E27FC236}">
                <a16:creationId xmlns:a16="http://schemas.microsoft.com/office/drawing/2014/main" id="{99F91BC9-F3E4-5446-8BD9-447BEBC68867}"/>
              </a:ext>
            </a:extLst>
          </p:cNvPr>
          <p:cNvSpPr/>
          <p:nvPr/>
        </p:nvSpPr>
        <p:spPr>
          <a:xfrm>
            <a:off x="2911366" y="1839309"/>
            <a:ext cx="1282262" cy="819808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XLSX</a:t>
            </a:r>
          </a:p>
        </p:txBody>
      </p:sp>
      <p:sp>
        <p:nvSpPr>
          <p:cNvPr id="5" name="Snip Single Corner of Rectangle 4">
            <a:extLst>
              <a:ext uri="{FF2B5EF4-FFF2-40B4-BE49-F238E27FC236}">
                <a16:creationId xmlns:a16="http://schemas.microsoft.com/office/drawing/2014/main" id="{C63641E1-A260-2344-939C-BC1093D4F1EC}"/>
              </a:ext>
            </a:extLst>
          </p:cNvPr>
          <p:cNvSpPr/>
          <p:nvPr/>
        </p:nvSpPr>
        <p:spPr>
          <a:xfrm>
            <a:off x="4361794" y="1975947"/>
            <a:ext cx="1156137" cy="525516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Config.txt</a:t>
            </a:r>
            <a:endParaRPr lang="en-US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E577538-0651-1846-BFCC-CCC534BDF553}"/>
              </a:ext>
            </a:extLst>
          </p:cNvPr>
          <p:cNvSpPr/>
          <p:nvPr/>
        </p:nvSpPr>
        <p:spPr>
          <a:xfrm>
            <a:off x="4046483" y="2795752"/>
            <a:ext cx="483476" cy="5255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F74E5667-F055-CB4E-A9C9-835D29646F8F}"/>
              </a:ext>
            </a:extLst>
          </p:cNvPr>
          <p:cNvSpPr/>
          <p:nvPr/>
        </p:nvSpPr>
        <p:spPr>
          <a:xfrm>
            <a:off x="3471041" y="3355428"/>
            <a:ext cx="1634359" cy="56755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Configure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389F36E0-4360-CD4A-8AB3-FB4CAE246FA2}"/>
              </a:ext>
            </a:extLst>
          </p:cNvPr>
          <p:cNvSpPr/>
          <p:nvPr/>
        </p:nvSpPr>
        <p:spPr>
          <a:xfrm>
            <a:off x="3718033" y="4590393"/>
            <a:ext cx="1140373" cy="7830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79A57F8-F8E8-0641-8A85-B372D9E7E9A4}"/>
              </a:ext>
            </a:extLst>
          </p:cNvPr>
          <p:cNvCxnSpPr>
            <a:cxnSpLocks/>
            <a:stCxn id="8" idx="1"/>
            <a:endCxn id="4" idx="2"/>
          </p:cNvCxnSpPr>
          <p:nvPr/>
        </p:nvCxnSpPr>
        <p:spPr>
          <a:xfrm rot="10800000">
            <a:off x="2911367" y="2249214"/>
            <a:ext cx="806667" cy="2732691"/>
          </a:xfrm>
          <a:prstGeom prst="bentConnector3">
            <a:avLst>
              <a:gd name="adj1" fmla="val 12833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3CD2853-D018-3046-909C-6B0667524F00}"/>
              </a:ext>
            </a:extLst>
          </p:cNvPr>
          <p:cNvSpPr/>
          <p:nvPr/>
        </p:nvSpPr>
        <p:spPr>
          <a:xfrm>
            <a:off x="4046481" y="4030717"/>
            <a:ext cx="483476" cy="5255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DE6D65FB-7FDE-5847-B2D9-D66F801AC31E}"/>
              </a:ext>
            </a:extLst>
          </p:cNvPr>
          <p:cNvSpPr/>
          <p:nvPr/>
        </p:nvSpPr>
        <p:spPr>
          <a:xfrm rot="16200000">
            <a:off x="5649307" y="3418489"/>
            <a:ext cx="483476" cy="5255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ingle Corner of Rectangle 19">
            <a:extLst>
              <a:ext uri="{FF2B5EF4-FFF2-40B4-BE49-F238E27FC236}">
                <a16:creationId xmlns:a16="http://schemas.microsoft.com/office/drawing/2014/main" id="{733C564B-EC58-3B49-B374-81CE04E25BB7}"/>
              </a:ext>
            </a:extLst>
          </p:cNvPr>
          <p:cNvSpPr/>
          <p:nvPr/>
        </p:nvSpPr>
        <p:spPr>
          <a:xfrm>
            <a:off x="7998362" y="2969171"/>
            <a:ext cx="1114097" cy="114037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JS</a:t>
            </a:r>
            <a:endParaRPr lang="en-US" dirty="0"/>
          </a:p>
        </p:txBody>
      </p:sp>
      <p:sp>
        <p:nvSpPr>
          <p:cNvPr id="21" name="Snip Single Corner of Rectangle 20">
            <a:extLst>
              <a:ext uri="{FF2B5EF4-FFF2-40B4-BE49-F238E27FC236}">
                <a16:creationId xmlns:a16="http://schemas.microsoft.com/office/drawing/2014/main" id="{306ECEA6-6CFD-E744-96DD-24A821964DA1}"/>
              </a:ext>
            </a:extLst>
          </p:cNvPr>
          <p:cNvSpPr/>
          <p:nvPr/>
        </p:nvSpPr>
        <p:spPr>
          <a:xfrm>
            <a:off x="6676689" y="2969171"/>
            <a:ext cx="1114097" cy="1140371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(text)</a:t>
            </a:r>
          </a:p>
        </p:txBody>
      </p:sp>
      <p:sp>
        <p:nvSpPr>
          <p:cNvPr id="22" name="Snip Single Corner of Rectangle 21">
            <a:extLst>
              <a:ext uri="{FF2B5EF4-FFF2-40B4-BE49-F238E27FC236}">
                <a16:creationId xmlns:a16="http://schemas.microsoft.com/office/drawing/2014/main" id="{BAE159E7-4A8C-4447-8E20-49D4AC73D9B9}"/>
              </a:ext>
            </a:extLst>
          </p:cNvPr>
          <p:cNvSpPr/>
          <p:nvPr/>
        </p:nvSpPr>
        <p:spPr>
          <a:xfrm>
            <a:off x="9320035" y="2969170"/>
            <a:ext cx="1114097" cy="1140371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  <a:br>
              <a:rPr lang="en-US" dirty="0"/>
            </a:br>
            <a:r>
              <a:rPr lang="en-US" dirty="0"/>
              <a:t>CSS</a:t>
            </a:r>
          </a:p>
        </p:txBody>
      </p:sp>
      <p:sp>
        <p:nvSpPr>
          <p:cNvPr id="23" name="Snip Single Corner of Rectangle 22">
            <a:extLst>
              <a:ext uri="{FF2B5EF4-FFF2-40B4-BE49-F238E27FC236}">
                <a16:creationId xmlns:a16="http://schemas.microsoft.com/office/drawing/2014/main" id="{A3DCD76B-5A1B-CD4C-970F-535646A0F414}"/>
              </a:ext>
            </a:extLst>
          </p:cNvPr>
          <p:cNvSpPr/>
          <p:nvPr/>
        </p:nvSpPr>
        <p:spPr>
          <a:xfrm>
            <a:off x="6540054" y="3147847"/>
            <a:ext cx="1114097" cy="1140371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(text)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CA55BE-926C-DE43-A635-F9EC007C81DE}"/>
              </a:ext>
            </a:extLst>
          </p:cNvPr>
          <p:cNvSpPr txBox="1"/>
          <p:nvPr/>
        </p:nvSpPr>
        <p:spPr>
          <a:xfrm>
            <a:off x="3552497" y="651641"/>
            <a:ext cx="312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Trac tool overview</a:t>
            </a:r>
          </a:p>
        </p:txBody>
      </p:sp>
    </p:spTree>
    <p:extLst>
      <p:ext uri="{BB962C8B-B14F-4D97-AF65-F5344CB8AC3E}">
        <p14:creationId xmlns:p14="http://schemas.microsoft.com/office/powerpoint/2010/main" val="1870350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4</cp:revision>
  <dcterms:created xsi:type="dcterms:W3CDTF">2020-07-15T08:02:29Z</dcterms:created>
  <dcterms:modified xsi:type="dcterms:W3CDTF">2020-07-15T08:25:26Z</dcterms:modified>
</cp:coreProperties>
</file>