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0FE"/>
    <a:srgbClr val="AAD1FF"/>
    <a:srgbClr val="79A6FF"/>
    <a:srgbClr val="ABD2FF"/>
    <a:srgbClr val="77A3FE"/>
    <a:srgbClr val="AE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A801-938A-47D8-23B3-9D0FB6026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D19BB-D4FD-7006-926C-311B8C51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CFDC-4847-E080-3642-20ED8548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18E4-7354-915F-8047-DB244763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4B12D-90E2-1D41-686D-E3620863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B6B5-30A8-3F55-1A74-031FDFBF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09FA4-F491-4556-7171-FD1D215A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94E9-C5A8-45F0-8BB8-F2100D9B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DCAE-47C4-1ECA-05DC-308526BA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FC19-619B-115E-4CB0-4BA377AB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C5D31-10EF-E499-1C1F-216D3BE7C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A7D28-E9C2-B42F-32DD-3735A2A4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2315-FB33-8D4F-AB54-C7FE8F29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E7F2-EDF8-8CB4-9635-052700C6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03E2-DA91-ABE4-02A0-6D7743CD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30EC-F93D-3C45-278C-A2CD9822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798A-6CAD-FD12-F45D-2BD1BE95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CD48-8B82-222F-D5B4-B10AFA5B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3E6C-C4E2-EAE2-DC2C-7E24A89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2CCF-9F85-1E17-9130-458B27C6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8A99-FFD9-0A4E-F3DC-A3798A85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F3F2-0EEC-40A6-B242-EB0B652B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2A88-7180-597E-97B1-1AD23128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3B9F-0C7A-7CF1-99CF-15E08ED6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47FB-97DA-4161-4C41-D9225A1B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E5CA-7BF1-D52C-CF53-13DCAB7D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4E4E-5AEF-FFFD-9C07-F3308C85C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A9081-1CDA-8487-466C-465D4BA3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5FBCF-36F8-0FA0-D7EA-2227C174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F21B-D6D5-B597-84A8-6C28A0FB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BC473-73CA-B651-08D1-404B3644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F220-601D-C214-4E49-852DE8D4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53F4-388A-ED5E-E67B-3E2214BE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A7116-4157-075D-51FC-000B02950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7425B-945C-B928-55AA-4B37E9051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EF3A2-B4D2-5A4C-6D17-DCFFED2DF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7D595-6FEB-1E63-91FD-FD83FD82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7AC31-D8C7-4018-8622-8DDE7C75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8A12F-151B-CEB7-5EAC-8CDD6C9E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9226-D949-5F96-538C-5BD60522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11601-B6E1-C892-ECA2-3C41C453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A3B6A-6DEC-9DEB-4FC5-592F270C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2E455-A5D0-6F75-7874-C86A7882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716AD-752C-05AD-1167-C253457A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54EFD-9E11-33BC-EAA2-558F378E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C1597-B813-7CAD-0597-28600821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1B80-3ADB-8DD0-C5D9-4C4C1753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669A-15E1-7134-526B-B536F845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0A0A-C305-1EBC-72DF-F1678D6A0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35076-0FB2-6869-923C-21BDB31B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8A94-59C6-096D-9ADB-96237BA0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7FCD-9675-7BD8-4145-563671D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6816-1250-9610-FA15-3F5772EA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9DF60-3CEF-F5D6-16AA-409D114AC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5368E-BA2E-6721-2AEA-7F36606E2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66B8-1036-30BE-4C47-1EA62D0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2FD3-59C0-F3D2-BDED-25B93FA5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7319E-8B1F-6C9A-9B3D-A50514DF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65884-E5AC-FE28-026C-053A1C5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30D2B-8CDC-56D9-005C-82701681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9B44-B164-6F41-A77C-F01D0720B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6400-7026-4397-B787-2CD16D0F43D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C275-6BA6-2781-7E49-0E7AA5820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E658-37D9-CEBD-DC83-E0E9D25FA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87DC-E105-476D-A732-A278066E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B99470-25E7-7F77-6619-8EC3B7B0ED9C}"/>
              </a:ext>
            </a:extLst>
          </p:cNvPr>
          <p:cNvSpPr/>
          <p:nvPr/>
        </p:nvSpPr>
        <p:spPr>
          <a:xfrm>
            <a:off x="0" y="0"/>
            <a:ext cx="2863970" cy="6858000"/>
          </a:xfrm>
          <a:prstGeom prst="rect">
            <a:avLst/>
          </a:prstGeom>
          <a:gradFill flip="none" rotWithShape="1">
            <a:gsLst>
              <a:gs pos="0">
                <a:srgbClr val="77A3FE"/>
              </a:gs>
              <a:gs pos="100000">
                <a:srgbClr val="AED5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1CFAB-6C03-99BB-D549-8D904C9D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762125"/>
            <a:ext cx="3390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0B4EC-7563-CC85-7C47-4ED1C8CB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5" y="310365"/>
            <a:ext cx="4740934" cy="3160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97788C-B3A9-5BA8-868C-83442335673E}"/>
              </a:ext>
            </a:extLst>
          </p:cNvPr>
          <p:cNvSpPr/>
          <p:nvPr/>
        </p:nvSpPr>
        <p:spPr>
          <a:xfrm>
            <a:off x="394775" y="310365"/>
            <a:ext cx="4740934" cy="3160623"/>
          </a:xfrm>
          <a:prstGeom prst="rect">
            <a:avLst/>
          </a:prstGeom>
          <a:solidFill>
            <a:schemeClr val="accent1">
              <a:lumMod val="50000"/>
              <a:alpha val="6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006019-5A0A-9DB6-CB77-E784D0F7BD2E}"/>
              </a:ext>
            </a:extLst>
          </p:cNvPr>
          <p:cNvSpPr/>
          <p:nvPr/>
        </p:nvSpPr>
        <p:spPr>
          <a:xfrm>
            <a:off x="6216538" y="653143"/>
            <a:ext cx="2295331" cy="50385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E2E754-4BC8-046D-5D9A-CA6F43DC0AA9}"/>
              </a:ext>
            </a:extLst>
          </p:cNvPr>
          <p:cNvSpPr/>
          <p:nvPr/>
        </p:nvSpPr>
        <p:spPr>
          <a:xfrm>
            <a:off x="1446244" y="709126"/>
            <a:ext cx="6158205" cy="3890866"/>
          </a:xfrm>
          <a:prstGeom prst="roundRect">
            <a:avLst>
              <a:gd name="adj" fmla="val 3992"/>
            </a:avLst>
          </a:prstGeom>
          <a:gradFill flip="none" rotWithShape="1">
            <a:gsLst>
              <a:gs pos="0">
                <a:srgbClr val="77A3FE"/>
              </a:gs>
              <a:gs pos="100000">
                <a:srgbClr val="AED5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1EF30B-1C2B-3816-6FDD-349EAF641C7B}"/>
              </a:ext>
            </a:extLst>
          </p:cNvPr>
          <p:cNvSpPr/>
          <p:nvPr/>
        </p:nvSpPr>
        <p:spPr>
          <a:xfrm>
            <a:off x="1646852" y="1474238"/>
            <a:ext cx="5756987" cy="2827174"/>
          </a:xfrm>
          <a:prstGeom prst="roundRect">
            <a:avLst>
              <a:gd name="adj" fmla="val 38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BFC86-F9FB-74F8-91E3-2D7D58DD51BA}"/>
              </a:ext>
            </a:extLst>
          </p:cNvPr>
          <p:cNvSpPr/>
          <p:nvPr/>
        </p:nvSpPr>
        <p:spPr>
          <a:xfrm>
            <a:off x="1292571" y="2639161"/>
            <a:ext cx="8081818" cy="489527"/>
          </a:xfrm>
          <a:prstGeom prst="roundRect">
            <a:avLst>
              <a:gd name="adj" fmla="val 19939"/>
            </a:avLst>
          </a:prstGeom>
          <a:gradFill flip="none" rotWithShape="1">
            <a:gsLst>
              <a:gs pos="0">
                <a:srgbClr val="79A6FF"/>
              </a:gs>
              <a:gs pos="100000">
                <a:srgbClr val="ABD2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E5B9C4-B420-603F-F799-9B88F264FCBC}"/>
              </a:ext>
            </a:extLst>
          </p:cNvPr>
          <p:cNvSpPr/>
          <p:nvPr/>
        </p:nvSpPr>
        <p:spPr>
          <a:xfrm>
            <a:off x="1331537" y="2691434"/>
            <a:ext cx="7997190" cy="384979"/>
          </a:xfrm>
          <a:prstGeom prst="roundRect">
            <a:avLst>
              <a:gd name="adj" fmla="val 199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069A8E-3517-F60F-744A-BA28578CE20C}"/>
              </a:ext>
            </a:extLst>
          </p:cNvPr>
          <p:cNvSpPr/>
          <p:nvPr/>
        </p:nvSpPr>
        <p:spPr>
          <a:xfrm>
            <a:off x="8520429" y="3818886"/>
            <a:ext cx="2026921" cy="864234"/>
          </a:xfrm>
          <a:prstGeom prst="roundRect">
            <a:avLst>
              <a:gd name="adj" fmla="val 19939"/>
            </a:avLst>
          </a:prstGeom>
          <a:gradFill flip="none" rotWithShape="1">
            <a:gsLst>
              <a:gs pos="0">
                <a:srgbClr val="79A6FF"/>
              </a:gs>
              <a:gs pos="100000">
                <a:srgbClr val="ABD2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F19728-EC4D-B56D-79CD-1F267665AF16}"/>
              </a:ext>
            </a:extLst>
          </p:cNvPr>
          <p:cNvSpPr/>
          <p:nvPr/>
        </p:nvSpPr>
        <p:spPr>
          <a:xfrm>
            <a:off x="8616950" y="3881116"/>
            <a:ext cx="1879600" cy="739772"/>
          </a:xfrm>
          <a:prstGeom prst="roundRect">
            <a:avLst>
              <a:gd name="adj" fmla="val 199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AD88E2-8211-91DC-08AE-4A83918FE062}"/>
              </a:ext>
            </a:extLst>
          </p:cNvPr>
          <p:cNvSpPr/>
          <p:nvPr/>
        </p:nvSpPr>
        <p:spPr>
          <a:xfrm>
            <a:off x="1424940" y="4452182"/>
            <a:ext cx="2026921" cy="864234"/>
          </a:xfrm>
          <a:prstGeom prst="roundRect">
            <a:avLst>
              <a:gd name="adj" fmla="val 19939"/>
            </a:avLst>
          </a:prstGeom>
          <a:gradFill flip="none" rotWithShape="1">
            <a:gsLst>
              <a:gs pos="0">
                <a:srgbClr val="79A6FF"/>
              </a:gs>
              <a:gs pos="100000">
                <a:srgbClr val="ABD2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CA6485-BAB9-1FCD-5D5E-20DD0073B34C}"/>
              </a:ext>
            </a:extLst>
          </p:cNvPr>
          <p:cNvSpPr/>
          <p:nvPr/>
        </p:nvSpPr>
        <p:spPr>
          <a:xfrm>
            <a:off x="6875778" y="5005068"/>
            <a:ext cx="2877821" cy="1027432"/>
          </a:xfrm>
          <a:prstGeom prst="roundRect">
            <a:avLst>
              <a:gd name="adj" fmla="val 199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8018A4-FD8A-26E9-CDF1-48EAF1CEABE3}"/>
              </a:ext>
            </a:extLst>
          </p:cNvPr>
          <p:cNvSpPr/>
          <p:nvPr/>
        </p:nvSpPr>
        <p:spPr>
          <a:xfrm>
            <a:off x="1082155" y="458673"/>
            <a:ext cx="10297045" cy="692727"/>
          </a:xfrm>
          <a:prstGeom prst="roundRect">
            <a:avLst/>
          </a:prstGeom>
          <a:solidFill>
            <a:srgbClr val="AAD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7C8C92-A0FF-ADC6-6B96-C2E7A90646B7}"/>
              </a:ext>
            </a:extLst>
          </p:cNvPr>
          <p:cNvSpPr/>
          <p:nvPr/>
        </p:nvSpPr>
        <p:spPr>
          <a:xfrm>
            <a:off x="1082154" y="1506006"/>
            <a:ext cx="10297045" cy="692727"/>
          </a:xfrm>
          <a:prstGeom prst="roundRect">
            <a:avLst/>
          </a:prstGeom>
          <a:solidFill>
            <a:srgbClr val="73A0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4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Andrew Sencil</dc:creator>
  <cp:lastModifiedBy>Mark Andrew Sencil</cp:lastModifiedBy>
  <cp:revision>6</cp:revision>
  <dcterms:created xsi:type="dcterms:W3CDTF">2024-02-29T19:25:01Z</dcterms:created>
  <dcterms:modified xsi:type="dcterms:W3CDTF">2024-03-29T18:10:57Z</dcterms:modified>
</cp:coreProperties>
</file>