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259" r:id="rId5"/>
    <p:sldId id="258" r:id="rId6"/>
    <p:sldId id="264" r:id="rId7"/>
    <p:sldId id="261" r:id="rId8"/>
    <p:sldId id="262"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m.edu.vn/tri-tue-nhan-tao-intelligence-artificial-ai-la-gi/" TargetMode="External"/><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-Kính thưa Các thầy / cô trong hội đồng, em xin tự giới thiệu em tên là Nguyễn Duy Huân sinh viên ngành công nghệ kỹ thuật máy tính</a:t>
            </a:r>
            <a:endParaRPr lang="en-US" dirty="0"/>
          </a:p>
          <a:p>
            <a:pPr marL="0" lvl="0" indent="0" algn="l" rtl="0">
              <a:spcBef>
                <a:spcPts val="0"/>
              </a:spcBef>
              <a:spcAft>
                <a:spcPts val="0"/>
              </a:spcAft>
              <a:buNone/>
            </a:pPr>
            <a:r>
              <a:rPr lang="en-US" dirty="0"/>
              <a:t>-Em xin trình bày về đề tài khóa luận của em với đề tài Ứng dụng học sâu cho việc giám sát và quản lý kiểm kê hàng hóa trong ngành bán lẻ</a:t>
            </a:r>
            <a:endParaRPr lang="en-US" dirty="0"/>
          </a:p>
          <a:p>
            <a:pPr marL="0" lvl="0" indent="0" algn="l" rtl="0">
              <a:spcBef>
                <a:spcPts val="0"/>
              </a:spcBef>
              <a:spcAft>
                <a:spcPts val="0"/>
              </a:spcAft>
              <a:buNone/>
            </a:pPr>
            <a:r>
              <a:rPr lang="en-US" dirty="0"/>
              <a:t>-Trước khi đi vào nội dụng đề tài em xin gửi lời cảm ơn chân thành đến TS Huỳnh Thế Thiện đã hỗ tận tình cho em trong suốt quá trình thực hiện đề tài</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Trong đề tài này sẽ bao gồm 5 phần mục lục chính</a:t>
            </a:r>
            <a:endParaRPr lang="en-US" dirty="0"/>
          </a:p>
          <a:p>
            <a:pPr marL="0" lvl="0" indent="0" algn="l" rtl="0">
              <a:spcBef>
                <a:spcPts val="0"/>
              </a:spcBef>
              <a:spcAft>
                <a:spcPts val="0"/>
              </a:spcAft>
              <a:buFontTx/>
              <a:buNone/>
            </a:pPr>
            <a:r>
              <a:rPr lang="en-US" dirty="0"/>
              <a:t>1. Tổng quan đề tài: Đưa ra thực trạng của out-of-stock hiện nay và đề xuất giải pháp để giải quyết thực trạng ấy</a:t>
            </a:r>
            <a:endParaRPr lang="en-US" dirty="0"/>
          </a:p>
          <a:p>
            <a:pPr marL="0" lvl="0" indent="0" algn="l" rtl="0">
              <a:spcBef>
                <a:spcPts val="0"/>
              </a:spcBef>
              <a:spcAft>
                <a:spcPts val="0"/>
              </a:spcAft>
              <a:buFontTx/>
              <a:buNone/>
            </a:pPr>
            <a:r>
              <a:rPr lang="en-US" dirty="0"/>
              <a:t>2. Cơ sở lý thuyết: Trình bày nội dụng về deep learning và các mô hình mạng học sâu CNN, YOLO</a:t>
            </a:r>
            <a:endParaRPr lang="en-US" dirty="0"/>
          </a:p>
          <a:p>
            <a:pPr marL="0" lvl="0" indent="0" algn="l" rtl="0">
              <a:spcBef>
                <a:spcPts val="0"/>
              </a:spcBef>
              <a:spcAft>
                <a:spcPts val="0"/>
              </a:spcAft>
              <a:buFontTx/>
              <a:buNone/>
            </a:pPr>
            <a:r>
              <a:rPr lang="en-US" dirty="0"/>
              <a:t>3. Mô hình hệ thống: Thiết kế sơ đồ khối, sơ đồ trình tự hệ thống, thiết kế mô hình AI nhận diện vị trí OOS và IS</a:t>
            </a:r>
            <a:endParaRPr lang="en-US" dirty="0"/>
          </a:p>
          <a:p>
            <a:pPr marL="0" lvl="0" indent="0" algn="l" rtl="0">
              <a:spcBef>
                <a:spcPts val="0"/>
              </a:spcBef>
              <a:spcAft>
                <a:spcPts val="0"/>
              </a:spcAft>
              <a:buFontTx/>
              <a:buNone/>
            </a:pPr>
            <a:r>
              <a:rPr lang="en-US" dirty="0"/>
              <a:t>4. Đánh giá hệ thống: Kiểm định hệ thống hoạt động đúng với mô hình đã thiết kế trước đó. Đưa ra đề xuất 2 mô hình học sâu được xây dựng dựa trên kiến trúc yolov4-tiny</a:t>
            </a:r>
            <a:endParaRPr lang="en-US" dirty="0"/>
          </a:p>
          <a:p>
            <a:pPr marL="0" lvl="0" indent="0" algn="l" rtl="0">
              <a:spcBef>
                <a:spcPts val="0"/>
              </a:spcBef>
              <a:spcAft>
                <a:spcPts val="0"/>
              </a:spcAft>
              <a:buFontTx/>
              <a:buNone/>
            </a:pPr>
            <a:r>
              <a:rPr lang="en-US" dirty="0"/>
              <a:t>5. Tổng kết: Tổng kết lại đề tài, đưa ra kết luận về những yêu cầu đã đạt được khi đề ra ở chương 1</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5"/>
        <p:cNvGrpSpPr/>
        <p:nvPr/>
      </p:nvGrpSpPr>
      <p:grpSpPr>
        <a:xfrm>
          <a:off x="0" y="0"/>
          <a:ext cx="0" cy="0"/>
          <a:chOff x="0" y="0"/>
          <a:chExt cx="0" cy="0"/>
        </a:xfrm>
      </p:grpSpPr>
      <p:sp>
        <p:nvSpPr>
          <p:cNvPr id="376" name="Google Shape;376;gaaa6d39ba0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aaa6d39ba0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5"/>
        <p:cNvGrpSpPr/>
        <p:nvPr/>
      </p:nvGrpSpPr>
      <p:grpSpPr>
        <a:xfrm>
          <a:off x="0" y="0"/>
          <a:ext cx="0" cy="0"/>
          <a:chOff x="0" y="0"/>
          <a:chExt cx="0" cy="0"/>
        </a:xfrm>
      </p:grpSpPr>
      <p:sp>
        <p:nvSpPr>
          <p:cNvPr id="376" name="Google Shape;376;gaaa6d39ba0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aaa6d39ba0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4F4F4F"/>
                </a:solidFill>
                <a:effectLst/>
                <a:latin typeface="Roboto" panose="02000000000000000000" pitchFamily="2" charset="0"/>
              </a:rPr>
              <a:t>Deep Learning là một chức năng của trí tuệ nhân tạo (AI), bắt chước cách bộ não con người hoạt động để xử lí dữ liệu, tạo ra các mẫu để sử dụng cho việc đưa ra quyết định.</a:t>
            </a:r>
            <a:endParaRPr lang="en-US" b="0" i="0" dirty="0">
              <a:solidFill>
                <a:srgbClr val="4F4F4F"/>
              </a:solidFill>
              <a:effectLst/>
              <a:latin typeface="Roboto" panose="02000000000000000000" pitchFamily="2" charset="0"/>
            </a:endParaRPr>
          </a:p>
          <a:p>
            <a:pPr marL="0" lvl="0" indent="0" algn="l" rtl="0">
              <a:spcBef>
                <a:spcPts val="0"/>
              </a:spcBef>
              <a:spcAft>
                <a:spcPts val="0"/>
              </a:spcAft>
              <a:buNone/>
            </a:pPr>
            <a:endParaRPr lang="en-US" b="0" i="0" dirty="0">
              <a:solidFill>
                <a:srgbClr val="4F4F4F"/>
              </a:solidFill>
              <a:effectLst/>
              <a:latin typeface="Roboto" panose="02000000000000000000" pitchFamily="2" charset="0"/>
            </a:endParaRPr>
          </a:p>
          <a:p>
            <a:pPr marL="0" lvl="0" indent="0" algn="l" rtl="0">
              <a:spcBef>
                <a:spcPts val="0"/>
              </a:spcBef>
              <a:spcAft>
                <a:spcPts val="0"/>
              </a:spcAft>
              <a:buNone/>
            </a:pPr>
            <a:r>
              <a:rPr lang="vi-VN" b="0" i="0" dirty="0">
                <a:solidFill>
                  <a:srgbClr val="333333"/>
                </a:solidFill>
                <a:effectLst/>
                <a:latin typeface="Roboto" panose="02000000000000000000" pitchFamily="2" charset="0"/>
              </a:rPr>
              <a:t>Mạng nơ-ron nhân tạo trong Deep Learning được xây dựng để mô phỏng khả năng tư duy của bộ não con người.</a:t>
            </a:r>
            <a:endParaRPr lang="en-US" b="0" i="0" dirty="0">
              <a:solidFill>
                <a:srgbClr val="4F4F4F"/>
              </a:solidFill>
              <a:effectLst/>
              <a:latin typeface="Roboto" panose="02000000000000000000" pitchFamily="2" charset="0"/>
            </a:endParaRPr>
          </a:p>
          <a:p>
            <a:pPr marL="0" lvl="0" indent="0" algn="l" rtl="0">
              <a:spcBef>
                <a:spcPts val="0"/>
              </a:spcBef>
              <a:spcAft>
                <a:spcPts val="0"/>
              </a:spcAft>
              <a:buNone/>
            </a:pPr>
            <a:endParaRPr lang="en-US" b="0" i="0" dirty="0">
              <a:solidFill>
                <a:srgbClr val="4F4F4F"/>
              </a:solidFill>
              <a:effectLst/>
              <a:latin typeface="Roboto" panose="02000000000000000000" pitchFamily="2" charset="0"/>
            </a:endParaRPr>
          </a:p>
          <a:p>
            <a:pPr marL="0" lvl="0" indent="0" algn="l" rtl="0">
              <a:spcBef>
                <a:spcPts val="0"/>
              </a:spcBef>
              <a:spcAft>
                <a:spcPts val="0"/>
              </a:spcAft>
              <a:buNone/>
            </a:pPr>
            <a:r>
              <a:rPr lang="vi-VN" b="0" i="0" dirty="0">
                <a:solidFill>
                  <a:srgbClr val="333333"/>
                </a:solidFill>
                <a:effectLst/>
                <a:latin typeface="Roboto" panose="02000000000000000000" pitchFamily="2" charset="0"/>
              </a:rPr>
              <a:t>Một mạng nơ-ron bao gồm nhiều lớp (layer) khác nhau, số lượng layer càng nhiều thì mạng sẽ càng “sâu”. Trong mỗi layer là các nút mạng (node) và được liên kết với những lớp liền kề khác. Mỗi kết nối giữa các node sẽ có một trọng số tương ứng, trọng số càng cao thì ảnh hưởng của kết nối này đến mạng nơ-ron càng lớn.</a:t>
            </a:r>
            <a:endParaRPr lang="en-US" b="0" i="0" dirty="0">
              <a:solidFill>
                <a:srgbClr val="333333"/>
              </a:solidFill>
              <a:effectLst/>
              <a:latin typeface="Roboto" panose="02000000000000000000" pitchFamily="2" charset="0"/>
            </a:endParaRPr>
          </a:p>
          <a:p>
            <a:pPr marL="0" lvl="0" indent="0" algn="l" rtl="0">
              <a:spcBef>
                <a:spcPts val="0"/>
              </a:spcBef>
              <a:spcAft>
                <a:spcPts val="0"/>
              </a:spcAft>
              <a:buNone/>
            </a:pPr>
            <a:endParaRPr lang="en-US" b="0" i="0" dirty="0">
              <a:solidFill>
                <a:srgbClr val="333333"/>
              </a:solidFill>
              <a:effectLst/>
              <a:latin typeface="Roboto" panose="02000000000000000000" pitchFamily="2" charset="0"/>
            </a:endParaRPr>
          </a:p>
          <a:p>
            <a:pPr algn="just" rtl="0">
              <a:spcBef>
                <a:spcPts val="0"/>
              </a:spcBef>
              <a:spcAft>
                <a:spcPts val="0"/>
              </a:spcAft>
            </a:pPr>
            <a:r>
              <a:rPr lang="vi-VN" sz="1800" b="0" i="0" u="none" strike="noStrike" dirty="0">
                <a:solidFill>
                  <a:srgbClr val="000000"/>
                </a:solidFill>
                <a:effectLst/>
                <a:latin typeface="Arial" panose="020B0604020202020204" pitchFamily="34" charset="0"/>
              </a:rPr>
              <a:t>Cách thức hoạt động của thuật toán Deep Learning  diễn ra như sau: Các dòng thông tin sẽ được trải qua nhiều lớp cho đến lớp sau cùng. Lấy quy trình học của con người làm ví dụ cụ thể. Qua các lớp đầu tiên sẽ tập trung vào việc học các khái niệm cụ thể hơn trong khi các lớp sâu hơn sẽ sử dụng thông tin đã học để nghiên cứu và phân tích sâu hơn trong các khái niệm trừu tượng . Quy trình xây dựng biểu diễn dữ liệu này được gọi là trích xuất tính năng.</a:t>
            </a:r>
            <a:endParaRPr lang="vi-VN" b="0" i="0" dirty="0">
              <a:solidFill>
                <a:srgbClr val="333333"/>
              </a:solidFill>
              <a:effectLst/>
              <a:latin typeface="Arial" panose="020B0604020202020204" pitchFamily="34" charset="0"/>
            </a:endParaRPr>
          </a:p>
          <a:p>
            <a:br>
              <a:rPr lang="vi-VN" dirty="0"/>
            </a:b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29292A"/>
                </a:solidFill>
                <a:effectLst/>
                <a:latin typeface="Roboto" panose="02000000000000000000" pitchFamily="2" charset="0"/>
              </a:rPr>
              <a:t>Machine learning (máy học) là 1 nhánh con của </a:t>
            </a:r>
            <a:r>
              <a:rPr lang="vi-VN" b="1" i="1" u="none" strike="noStrike" dirty="0">
                <a:solidFill>
                  <a:srgbClr val="008A5F"/>
                </a:solidFill>
                <a:effectLst/>
                <a:latin typeface="Roboto" panose="02000000000000000000" pitchFamily="2" charset="0"/>
                <a:hlinkClick r:id="rId3"/>
              </a:rPr>
              <a:t>trí tuệ nhân tạo (AI)</a:t>
            </a:r>
            <a:r>
              <a:rPr lang="vi-VN" b="1" i="1" dirty="0">
                <a:solidFill>
                  <a:srgbClr val="29292A"/>
                </a:solidFill>
                <a:effectLst/>
                <a:latin typeface="Roboto" panose="02000000000000000000" pitchFamily="2" charset="0"/>
              </a:rPr>
              <a:t> </a:t>
            </a:r>
            <a:r>
              <a:rPr lang="vi-VN" b="0" i="0" dirty="0">
                <a:solidFill>
                  <a:srgbClr val="29292A"/>
                </a:solidFill>
                <a:effectLst/>
                <a:latin typeface="Roboto" panose="02000000000000000000" pitchFamily="2" charset="0"/>
              </a:rPr>
              <a:t>và khoa học máy tính. Machine learning sử dụng data, thuật toán đầu vào để tự xử lý các vấn đề và liên tục tối ưu để tạo ra những phương án xử lý mới, hiệu quả hơn; giống như cách thức tự học của não bộ con người.</a:t>
            </a:r>
            <a:endParaRPr lang="en-US" b="0" i="0" dirty="0">
              <a:solidFill>
                <a:srgbClr val="29292A"/>
              </a:solidFill>
              <a:effectLst/>
              <a:latin typeface="Roboto" panose="02000000000000000000" pitchFamily="2" charset="0"/>
            </a:endParaRPr>
          </a:p>
          <a:p>
            <a:pPr marL="0" lvl="0" indent="0" algn="l" rtl="0">
              <a:spcBef>
                <a:spcPts val="0"/>
              </a:spcBef>
              <a:spcAft>
                <a:spcPts val="0"/>
              </a:spcAft>
              <a:buNone/>
            </a:pPr>
            <a:endParaRPr lang="en-US" b="0" i="0" dirty="0">
              <a:solidFill>
                <a:srgbClr val="29292A"/>
              </a:solidFill>
              <a:effectLst/>
              <a:latin typeface="Roboto" panose="02000000000000000000" pitchFamily="2" charset="0"/>
            </a:endParaRPr>
          </a:p>
          <a:p>
            <a:pPr marL="0" lvl="0" indent="0" algn="l" rtl="0">
              <a:spcBef>
                <a:spcPts val="0"/>
              </a:spcBef>
              <a:spcAft>
                <a:spcPts val="0"/>
              </a:spcAft>
              <a:buNone/>
            </a:pPr>
            <a:r>
              <a:rPr lang="en-US" b="0" i="0" dirty="0">
                <a:solidFill>
                  <a:srgbClr val="29292A"/>
                </a:solidFill>
                <a:effectLst/>
                <a:latin typeface="Roboto" panose="02000000000000000000" pitchFamily="2" charset="0"/>
              </a:rPr>
              <a:t>Deep learning khác với machine learning ở điểm là thay vì sử dụng các mô hình toán học, các thuật toán để xây dựng mô hình dự đoán thì deep learning áp dụng kiến trúc mạng nơ-</a:t>
            </a:r>
            <a:r>
              <a:rPr lang="en-US" b="0" i="0" dirty="0" err="1">
                <a:solidFill>
                  <a:srgbClr val="29292A"/>
                </a:solidFill>
                <a:effectLst/>
                <a:latin typeface="Roboto" panose="02000000000000000000" pitchFamily="2" charset="0"/>
              </a:rPr>
              <a:t>ron</a:t>
            </a:r>
            <a:r>
              <a:rPr lang="en-US" b="0" i="0" dirty="0">
                <a:solidFill>
                  <a:srgbClr val="29292A"/>
                </a:solidFill>
                <a:effectLst/>
                <a:latin typeface="Roboto" panose="02000000000000000000" pitchFamily="2" charset="0"/>
              </a:rPr>
              <a:t> nhân tạo để tạo ra một hệ thống xử lý gần giống với thần kinh của con người.</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 là phạm trù bao gồm cả DL và ML. AI là tập hợp các nghiên cứu cho phép máy móc bắt chước và hành động giống với hành vi của con người</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ML là một nghiên cứu cho phép máy móc tự học hỏi và cải thiện độ chính xác dựa vào lượng dữ liệu sẵn có</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DL là một phạm trù nằm trong ML, điểm khác biệt giúp DL hiệu quả hơn so với ML là DL áp dụng được mạng lưới thần kinh Nơ-Ron giúp cho máy móc có thể tự động học hỏi và đưa ra quyết định gần giống với hành vi của con người</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-Kính thưa Các thầy / cô trong hội đồng, em xin tự giới thiệu em tên là Nguyễn Duy Huân sinh viên ngành công nghệ kỹ thuật máy tính</a:t>
            </a:r>
            <a:endParaRPr lang="en-US" dirty="0"/>
          </a:p>
          <a:p>
            <a:pPr marL="0" lvl="0" indent="0" algn="l" rtl="0">
              <a:spcBef>
                <a:spcPts val="0"/>
              </a:spcBef>
              <a:spcAft>
                <a:spcPts val="0"/>
              </a:spcAft>
              <a:buNone/>
            </a:pPr>
            <a:r>
              <a:rPr lang="en-US" dirty="0"/>
              <a:t>-Em xin trình bày về đề tài khóa luận của em với đề tài Ứng dụng học sâu cho việc giám sát và quản lý kiểm kê hàng hóa trong ngành bán lẻ</a:t>
            </a:r>
            <a:endParaRPr lang="en-US" dirty="0"/>
          </a:p>
          <a:p>
            <a:pPr marL="0" lvl="0" indent="0" algn="l" rtl="0">
              <a:spcBef>
                <a:spcPts val="0"/>
              </a:spcBef>
              <a:spcAft>
                <a:spcPts val="0"/>
              </a:spcAft>
              <a:buNone/>
            </a:pPr>
            <a:r>
              <a:rPr lang="en-US" dirty="0"/>
              <a:t>-Trước khi đi vào nội dụng đề tài em xin gửi lời cảm ơn chân thành đến TS Huỳnh Thế Thiện đã hỗ tận tình cho em trong suốt quá trình thực hiện đề tài</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Google Shape;16;p3"/>
          <p:cNvSpPr/>
          <p:nvPr/>
        </p:nvSpPr>
        <p:spPr>
          <a:xfrm>
            <a:off x="0" y="0"/>
            <a:ext cx="12192000" cy="5324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txBox="1">
            <a:spLocks noGrp="1"/>
          </p:cNvSpPr>
          <p:nvPr>
            <p:ph type="ctrTitle"/>
          </p:nvPr>
        </p:nvSpPr>
        <p:spPr>
          <a:xfrm>
            <a:off x="914400" y="2111123"/>
            <a:ext cx="103632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6400">
                <a:solidFill>
                  <a:schemeClr val="lt1"/>
                </a:solidFill>
              </a:defRPr>
            </a:lvl1pPr>
            <a:lvl2pPr lvl="1" algn="ctr" rtl="0">
              <a:spcBef>
                <a:spcPts val="0"/>
              </a:spcBef>
              <a:spcAft>
                <a:spcPts val="0"/>
              </a:spcAft>
              <a:buClr>
                <a:schemeClr val="lt1"/>
              </a:buClr>
              <a:buSzPts val="4800"/>
              <a:buNone/>
              <a:defRPr sz="6400">
                <a:solidFill>
                  <a:schemeClr val="lt1"/>
                </a:solidFill>
              </a:defRPr>
            </a:lvl2pPr>
            <a:lvl3pPr lvl="2" algn="ctr" rtl="0">
              <a:spcBef>
                <a:spcPts val="0"/>
              </a:spcBef>
              <a:spcAft>
                <a:spcPts val="0"/>
              </a:spcAft>
              <a:buClr>
                <a:schemeClr val="lt1"/>
              </a:buClr>
              <a:buSzPts val="4800"/>
              <a:buNone/>
              <a:defRPr sz="6400">
                <a:solidFill>
                  <a:schemeClr val="lt1"/>
                </a:solidFill>
              </a:defRPr>
            </a:lvl3pPr>
            <a:lvl4pPr lvl="3" algn="ctr" rtl="0">
              <a:spcBef>
                <a:spcPts val="0"/>
              </a:spcBef>
              <a:spcAft>
                <a:spcPts val="0"/>
              </a:spcAft>
              <a:buClr>
                <a:schemeClr val="lt1"/>
              </a:buClr>
              <a:buSzPts val="4800"/>
              <a:buNone/>
              <a:defRPr sz="6400">
                <a:solidFill>
                  <a:schemeClr val="lt1"/>
                </a:solidFill>
              </a:defRPr>
            </a:lvl4pPr>
            <a:lvl5pPr lvl="4" algn="ctr" rtl="0">
              <a:spcBef>
                <a:spcPts val="0"/>
              </a:spcBef>
              <a:spcAft>
                <a:spcPts val="0"/>
              </a:spcAft>
              <a:buClr>
                <a:schemeClr val="lt1"/>
              </a:buClr>
              <a:buSzPts val="4800"/>
              <a:buNone/>
              <a:defRPr sz="6400">
                <a:solidFill>
                  <a:schemeClr val="lt1"/>
                </a:solidFill>
              </a:defRPr>
            </a:lvl5pPr>
            <a:lvl6pPr lvl="5" algn="ctr" rtl="0">
              <a:spcBef>
                <a:spcPts val="0"/>
              </a:spcBef>
              <a:spcAft>
                <a:spcPts val="0"/>
              </a:spcAft>
              <a:buClr>
                <a:schemeClr val="lt1"/>
              </a:buClr>
              <a:buSzPts val="4800"/>
              <a:buNone/>
              <a:defRPr sz="6400">
                <a:solidFill>
                  <a:schemeClr val="lt1"/>
                </a:solidFill>
              </a:defRPr>
            </a:lvl6pPr>
            <a:lvl7pPr lvl="6" algn="ctr" rtl="0">
              <a:spcBef>
                <a:spcPts val="0"/>
              </a:spcBef>
              <a:spcAft>
                <a:spcPts val="0"/>
              </a:spcAft>
              <a:buClr>
                <a:schemeClr val="lt1"/>
              </a:buClr>
              <a:buSzPts val="4800"/>
              <a:buNone/>
              <a:defRPr sz="6400">
                <a:solidFill>
                  <a:schemeClr val="lt1"/>
                </a:solidFill>
              </a:defRPr>
            </a:lvl7pPr>
            <a:lvl8pPr lvl="7" algn="ctr" rtl="0">
              <a:spcBef>
                <a:spcPts val="0"/>
              </a:spcBef>
              <a:spcAft>
                <a:spcPts val="0"/>
              </a:spcAft>
              <a:buClr>
                <a:schemeClr val="lt1"/>
              </a:buClr>
              <a:buSzPts val="4800"/>
              <a:buNone/>
              <a:defRPr sz="6400">
                <a:solidFill>
                  <a:schemeClr val="lt1"/>
                </a:solidFill>
              </a:defRPr>
            </a:lvl8pPr>
            <a:lvl9pPr lvl="8" algn="ctr" rtl="0">
              <a:spcBef>
                <a:spcPts val="0"/>
              </a:spcBef>
              <a:spcAft>
                <a:spcPts val="0"/>
              </a:spcAft>
              <a:buClr>
                <a:schemeClr val="lt1"/>
              </a:buClr>
              <a:buSzPts val="4800"/>
              <a:buNone/>
              <a:defRPr sz="6400">
                <a:solidFill>
                  <a:schemeClr val="lt1"/>
                </a:solidFill>
              </a:defRPr>
            </a:lvl9pPr>
          </a:lstStyle>
          <a:p/>
        </p:txBody>
      </p:sp>
      <p:sp>
        <p:nvSpPr>
          <p:cNvPr id="18" name="Google Shape;18;p3"/>
          <p:cNvSpPr txBox="1">
            <a:spLocks noGrp="1"/>
          </p:cNvSpPr>
          <p:nvPr>
            <p:ph type="subTitle" idx="1"/>
          </p:nvPr>
        </p:nvSpPr>
        <p:spPr>
          <a:xfrm>
            <a:off x="914400" y="3786737"/>
            <a:ext cx="103632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32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3200" b="1">
                <a:solidFill>
                  <a:schemeClr val="lt1"/>
                </a:solidFill>
              </a:defRPr>
            </a:lvl4pPr>
            <a:lvl5pPr lvl="4" algn="ctr" rtl="0">
              <a:spcBef>
                <a:spcPts val="0"/>
              </a:spcBef>
              <a:spcAft>
                <a:spcPts val="0"/>
              </a:spcAft>
              <a:buClr>
                <a:schemeClr val="lt1"/>
              </a:buClr>
              <a:buSzPts val="2400"/>
              <a:buNone/>
              <a:defRPr sz="3200" b="1">
                <a:solidFill>
                  <a:schemeClr val="lt1"/>
                </a:solidFill>
              </a:defRPr>
            </a:lvl5pPr>
            <a:lvl6pPr lvl="5" algn="ctr" rtl="0">
              <a:spcBef>
                <a:spcPts val="0"/>
              </a:spcBef>
              <a:spcAft>
                <a:spcPts val="0"/>
              </a:spcAft>
              <a:buClr>
                <a:schemeClr val="lt1"/>
              </a:buClr>
              <a:buSzPts val="2400"/>
              <a:buNone/>
              <a:defRPr sz="3200" b="1">
                <a:solidFill>
                  <a:schemeClr val="lt1"/>
                </a:solidFill>
              </a:defRPr>
            </a:lvl6pPr>
            <a:lvl7pPr lvl="6" algn="ctr" rtl="0">
              <a:spcBef>
                <a:spcPts val="0"/>
              </a:spcBef>
              <a:spcAft>
                <a:spcPts val="0"/>
              </a:spcAft>
              <a:buClr>
                <a:schemeClr val="lt1"/>
              </a:buClr>
              <a:buSzPts val="2400"/>
              <a:buNone/>
              <a:defRPr sz="3200" b="1">
                <a:solidFill>
                  <a:schemeClr val="lt1"/>
                </a:solidFill>
              </a:defRPr>
            </a:lvl7pPr>
            <a:lvl8pPr lvl="7" algn="ctr" rtl="0">
              <a:spcBef>
                <a:spcPts val="0"/>
              </a:spcBef>
              <a:spcAft>
                <a:spcPts val="0"/>
              </a:spcAft>
              <a:buClr>
                <a:schemeClr val="lt1"/>
              </a:buClr>
              <a:buSzPts val="2400"/>
              <a:buNone/>
              <a:defRPr sz="3200" b="1">
                <a:solidFill>
                  <a:schemeClr val="lt1"/>
                </a:solidFill>
              </a:defRPr>
            </a:lvl8pPr>
            <a:lvl9pPr lvl="8" algn="ctr" rtl="0">
              <a:spcBef>
                <a:spcPts val="0"/>
              </a:spcBef>
              <a:spcAft>
                <a:spcPts val="0"/>
              </a:spcAft>
              <a:buClr>
                <a:schemeClr val="lt1"/>
              </a:buClr>
              <a:buSzPts val="2400"/>
              <a:buNone/>
              <a:defRPr sz="3200" b="1">
                <a:solidFill>
                  <a:schemeClr val="lt1"/>
                </a:solidFill>
              </a:defRPr>
            </a:lvl9pPr>
          </a:lstStyle>
          <a:p/>
        </p:txBody>
      </p:sp>
      <p:sp>
        <p:nvSpPr>
          <p:cNvPr id="19" name="Google Shape;19;p3"/>
          <p:cNvSpPr/>
          <p:nvPr/>
        </p:nvSpPr>
        <p:spPr>
          <a:xfrm>
            <a:off x="4063605" y="5323800"/>
            <a:ext cx="4063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3"/>
          <p:cNvSpPr/>
          <p:nvPr/>
        </p:nvSpPr>
        <p:spPr>
          <a:xfrm>
            <a:off x="8128361" y="5323800"/>
            <a:ext cx="4063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1" y="5323800"/>
            <a:ext cx="4063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3"/>
          <p:cNvSpPr txBox="1">
            <a:spLocks noGrp="1"/>
          </p:cNvSpPr>
          <p:nvPr>
            <p:ph type="sldNum" idx="12"/>
          </p:nvPr>
        </p:nvSpPr>
        <p:spPr>
          <a:xfrm>
            <a:off x="-167" y="6440375"/>
            <a:ext cx="12192000" cy="418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00000000-1234-1234-1234-123412341234}" type="slidenum">
              <a:rPr lang="en-GB" smtClean="0"/>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8"/>
        <p:cNvGrpSpPr/>
        <p:nvPr/>
      </p:nvGrpSpPr>
      <p:grpSpPr>
        <a:xfrm>
          <a:off x="0" y="0"/>
          <a:ext cx="0" cy="0"/>
          <a:chOff x="0" y="0"/>
          <a:chExt cx="0" cy="0"/>
        </a:xfrm>
      </p:grpSpPr>
      <p:sp>
        <p:nvSpPr>
          <p:cNvPr id="49" name="Google Shape;49;p7"/>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7"/>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7"/>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7"/>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7"/>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4" name="Google Shape;54;p7"/>
          <p:cNvSpPr txBox="1">
            <a:spLocks noGrp="1"/>
          </p:cNvSpPr>
          <p:nvPr>
            <p:ph type="body" idx="1"/>
          </p:nvPr>
        </p:nvSpPr>
        <p:spPr>
          <a:xfrm>
            <a:off x="1191600" y="1600200"/>
            <a:ext cx="3161600" cy="4967600"/>
          </a:xfrm>
          <a:prstGeom prst="rect">
            <a:avLst/>
          </a:prstGeom>
        </p:spPr>
        <p:txBody>
          <a:bodyPr spcFirstLastPara="1" wrap="square" lIns="91425" tIns="91425" rIns="91425" bIns="91425" anchor="t" anchorCtr="0">
            <a:noAutofit/>
          </a:bodyPr>
          <a:lstStyle>
            <a:lvl1pPr marL="609600" lvl="0" indent="-423545" rtl="0">
              <a:spcBef>
                <a:spcPts val="800"/>
              </a:spcBef>
              <a:spcAft>
                <a:spcPts val="0"/>
              </a:spcAft>
              <a:buSzPts val="1400"/>
              <a:buChar char="▷"/>
              <a:defRPr sz="1865"/>
            </a:lvl1pPr>
            <a:lvl2pPr marL="1219200" lvl="1" indent="-423545" rtl="0">
              <a:spcBef>
                <a:spcPts val="0"/>
              </a:spcBef>
              <a:spcAft>
                <a:spcPts val="0"/>
              </a:spcAft>
              <a:buSzPts val="1400"/>
              <a:buChar char="○"/>
              <a:defRPr sz="1865"/>
            </a:lvl2pPr>
            <a:lvl3pPr marL="1828800" lvl="2" indent="-423545" rtl="0">
              <a:spcBef>
                <a:spcPts val="0"/>
              </a:spcBef>
              <a:spcAft>
                <a:spcPts val="0"/>
              </a:spcAft>
              <a:buSzPts val="1400"/>
              <a:buChar char="■"/>
              <a:defRPr sz="1865"/>
            </a:lvl3pPr>
            <a:lvl4pPr marL="2438400" lvl="3" indent="-423545" rtl="0">
              <a:spcBef>
                <a:spcPts val="0"/>
              </a:spcBef>
              <a:spcAft>
                <a:spcPts val="0"/>
              </a:spcAft>
              <a:buSzPts val="1400"/>
              <a:buChar char="●"/>
              <a:defRPr sz="1865"/>
            </a:lvl4pPr>
            <a:lvl5pPr marL="3048000" lvl="4" indent="-423545" rtl="0">
              <a:spcBef>
                <a:spcPts val="0"/>
              </a:spcBef>
              <a:spcAft>
                <a:spcPts val="0"/>
              </a:spcAft>
              <a:buSzPts val="1400"/>
              <a:buChar char="○"/>
              <a:defRPr sz="1865"/>
            </a:lvl5pPr>
            <a:lvl6pPr marL="3657600" lvl="5" indent="-423545" rtl="0">
              <a:spcBef>
                <a:spcPts val="0"/>
              </a:spcBef>
              <a:spcAft>
                <a:spcPts val="0"/>
              </a:spcAft>
              <a:buSzPts val="1400"/>
              <a:buChar char="■"/>
              <a:defRPr sz="1865"/>
            </a:lvl6pPr>
            <a:lvl7pPr marL="4267200" lvl="6" indent="-423545" rtl="0">
              <a:spcBef>
                <a:spcPts val="0"/>
              </a:spcBef>
              <a:spcAft>
                <a:spcPts val="0"/>
              </a:spcAft>
              <a:buSzPts val="1400"/>
              <a:buChar char="●"/>
              <a:defRPr sz="1865"/>
            </a:lvl7pPr>
            <a:lvl8pPr marL="4876800" lvl="7" indent="-423545" rtl="0">
              <a:spcBef>
                <a:spcPts val="0"/>
              </a:spcBef>
              <a:spcAft>
                <a:spcPts val="0"/>
              </a:spcAft>
              <a:buSzPts val="1400"/>
              <a:buChar char="○"/>
              <a:defRPr sz="1865"/>
            </a:lvl8pPr>
            <a:lvl9pPr marL="5486400" lvl="8" indent="-423545" rtl="0">
              <a:spcBef>
                <a:spcPts val="0"/>
              </a:spcBef>
              <a:spcAft>
                <a:spcPts val="0"/>
              </a:spcAft>
              <a:buSzPts val="1400"/>
              <a:buChar char="■"/>
              <a:defRPr sz="1865"/>
            </a:lvl9pPr>
          </a:lstStyle>
          <a:p/>
        </p:txBody>
      </p:sp>
      <p:sp>
        <p:nvSpPr>
          <p:cNvPr id="55" name="Google Shape;55;p7"/>
          <p:cNvSpPr txBox="1">
            <a:spLocks noGrp="1"/>
          </p:cNvSpPr>
          <p:nvPr>
            <p:ph type="body" idx="2"/>
          </p:nvPr>
        </p:nvSpPr>
        <p:spPr>
          <a:xfrm>
            <a:off x="4515205" y="1600200"/>
            <a:ext cx="3161600" cy="4967600"/>
          </a:xfrm>
          <a:prstGeom prst="rect">
            <a:avLst/>
          </a:prstGeom>
        </p:spPr>
        <p:txBody>
          <a:bodyPr spcFirstLastPara="1" wrap="square" lIns="91425" tIns="91425" rIns="91425" bIns="91425" anchor="t" anchorCtr="0">
            <a:noAutofit/>
          </a:bodyPr>
          <a:lstStyle>
            <a:lvl1pPr marL="609600" lvl="0" indent="-423545" rtl="0">
              <a:spcBef>
                <a:spcPts val="800"/>
              </a:spcBef>
              <a:spcAft>
                <a:spcPts val="0"/>
              </a:spcAft>
              <a:buSzPts val="1400"/>
              <a:buChar char="▷"/>
              <a:defRPr sz="1865"/>
            </a:lvl1pPr>
            <a:lvl2pPr marL="1219200" lvl="1" indent="-423545" rtl="0">
              <a:spcBef>
                <a:spcPts val="0"/>
              </a:spcBef>
              <a:spcAft>
                <a:spcPts val="0"/>
              </a:spcAft>
              <a:buSzPts val="1400"/>
              <a:buChar char="○"/>
              <a:defRPr sz="1865"/>
            </a:lvl2pPr>
            <a:lvl3pPr marL="1828800" lvl="2" indent="-423545" rtl="0">
              <a:spcBef>
                <a:spcPts val="0"/>
              </a:spcBef>
              <a:spcAft>
                <a:spcPts val="0"/>
              </a:spcAft>
              <a:buSzPts val="1400"/>
              <a:buChar char="■"/>
              <a:defRPr sz="1865"/>
            </a:lvl3pPr>
            <a:lvl4pPr marL="2438400" lvl="3" indent="-423545" rtl="0">
              <a:spcBef>
                <a:spcPts val="0"/>
              </a:spcBef>
              <a:spcAft>
                <a:spcPts val="0"/>
              </a:spcAft>
              <a:buSzPts val="1400"/>
              <a:buChar char="●"/>
              <a:defRPr sz="1865"/>
            </a:lvl4pPr>
            <a:lvl5pPr marL="3048000" lvl="4" indent="-423545" rtl="0">
              <a:spcBef>
                <a:spcPts val="0"/>
              </a:spcBef>
              <a:spcAft>
                <a:spcPts val="0"/>
              </a:spcAft>
              <a:buSzPts val="1400"/>
              <a:buChar char="○"/>
              <a:defRPr sz="1865"/>
            </a:lvl5pPr>
            <a:lvl6pPr marL="3657600" lvl="5" indent="-423545" rtl="0">
              <a:spcBef>
                <a:spcPts val="0"/>
              </a:spcBef>
              <a:spcAft>
                <a:spcPts val="0"/>
              </a:spcAft>
              <a:buSzPts val="1400"/>
              <a:buChar char="■"/>
              <a:defRPr sz="1865"/>
            </a:lvl6pPr>
            <a:lvl7pPr marL="4267200" lvl="6" indent="-423545" rtl="0">
              <a:spcBef>
                <a:spcPts val="0"/>
              </a:spcBef>
              <a:spcAft>
                <a:spcPts val="0"/>
              </a:spcAft>
              <a:buSzPts val="1400"/>
              <a:buChar char="●"/>
              <a:defRPr sz="1865"/>
            </a:lvl7pPr>
            <a:lvl8pPr marL="4876800" lvl="7" indent="-423545" rtl="0">
              <a:spcBef>
                <a:spcPts val="0"/>
              </a:spcBef>
              <a:spcAft>
                <a:spcPts val="0"/>
              </a:spcAft>
              <a:buSzPts val="1400"/>
              <a:buChar char="○"/>
              <a:defRPr sz="1865"/>
            </a:lvl8pPr>
            <a:lvl9pPr marL="5486400" lvl="8" indent="-423545" rtl="0">
              <a:spcBef>
                <a:spcPts val="0"/>
              </a:spcBef>
              <a:spcAft>
                <a:spcPts val="0"/>
              </a:spcAft>
              <a:buSzPts val="1400"/>
              <a:buChar char="■"/>
              <a:defRPr sz="1865"/>
            </a:lvl9pPr>
          </a:lstStyle>
          <a:p/>
        </p:txBody>
      </p:sp>
      <p:sp>
        <p:nvSpPr>
          <p:cNvPr id="56" name="Google Shape;56;p7"/>
          <p:cNvSpPr txBox="1">
            <a:spLocks noGrp="1"/>
          </p:cNvSpPr>
          <p:nvPr>
            <p:ph type="body" idx="3"/>
          </p:nvPr>
        </p:nvSpPr>
        <p:spPr>
          <a:xfrm>
            <a:off x="7838809" y="1600200"/>
            <a:ext cx="3161600" cy="4967600"/>
          </a:xfrm>
          <a:prstGeom prst="rect">
            <a:avLst/>
          </a:prstGeom>
        </p:spPr>
        <p:txBody>
          <a:bodyPr spcFirstLastPara="1" wrap="square" lIns="91425" tIns="91425" rIns="91425" bIns="91425" anchor="t" anchorCtr="0">
            <a:noAutofit/>
          </a:bodyPr>
          <a:lstStyle>
            <a:lvl1pPr marL="609600" lvl="0" indent="-423545" rtl="0">
              <a:spcBef>
                <a:spcPts val="800"/>
              </a:spcBef>
              <a:spcAft>
                <a:spcPts val="0"/>
              </a:spcAft>
              <a:buSzPts val="1400"/>
              <a:buChar char="▷"/>
              <a:defRPr sz="1865"/>
            </a:lvl1pPr>
            <a:lvl2pPr marL="1219200" lvl="1" indent="-423545" rtl="0">
              <a:spcBef>
                <a:spcPts val="0"/>
              </a:spcBef>
              <a:spcAft>
                <a:spcPts val="0"/>
              </a:spcAft>
              <a:buSzPts val="1400"/>
              <a:buChar char="○"/>
              <a:defRPr sz="1865"/>
            </a:lvl2pPr>
            <a:lvl3pPr marL="1828800" lvl="2" indent="-423545" rtl="0">
              <a:spcBef>
                <a:spcPts val="0"/>
              </a:spcBef>
              <a:spcAft>
                <a:spcPts val="0"/>
              </a:spcAft>
              <a:buSzPts val="1400"/>
              <a:buChar char="■"/>
              <a:defRPr sz="1865"/>
            </a:lvl3pPr>
            <a:lvl4pPr marL="2438400" lvl="3" indent="-423545" rtl="0">
              <a:spcBef>
                <a:spcPts val="0"/>
              </a:spcBef>
              <a:spcAft>
                <a:spcPts val="0"/>
              </a:spcAft>
              <a:buSzPts val="1400"/>
              <a:buChar char="●"/>
              <a:defRPr sz="1865"/>
            </a:lvl4pPr>
            <a:lvl5pPr marL="3048000" lvl="4" indent="-423545" rtl="0">
              <a:spcBef>
                <a:spcPts val="0"/>
              </a:spcBef>
              <a:spcAft>
                <a:spcPts val="0"/>
              </a:spcAft>
              <a:buSzPts val="1400"/>
              <a:buChar char="○"/>
              <a:defRPr sz="1865"/>
            </a:lvl5pPr>
            <a:lvl6pPr marL="3657600" lvl="5" indent="-423545" rtl="0">
              <a:spcBef>
                <a:spcPts val="0"/>
              </a:spcBef>
              <a:spcAft>
                <a:spcPts val="0"/>
              </a:spcAft>
              <a:buSzPts val="1400"/>
              <a:buChar char="■"/>
              <a:defRPr sz="1865"/>
            </a:lvl6pPr>
            <a:lvl7pPr marL="4267200" lvl="6" indent="-423545" rtl="0">
              <a:spcBef>
                <a:spcPts val="0"/>
              </a:spcBef>
              <a:spcAft>
                <a:spcPts val="0"/>
              </a:spcAft>
              <a:buSzPts val="1400"/>
              <a:buChar char="●"/>
              <a:defRPr sz="1865"/>
            </a:lvl7pPr>
            <a:lvl8pPr marL="4876800" lvl="7" indent="-423545" rtl="0">
              <a:spcBef>
                <a:spcPts val="0"/>
              </a:spcBef>
              <a:spcAft>
                <a:spcPts val="0"/>
              </a:spcAft>
              <a:buSzPts val="1400"/>
              <a:buChar char="○"/>
              <a:defRPr sz="1865"/>
            </a:lvl8pPr>
            <a:lvl9pPr marL="5486400" lvl="8" indent="-423545" rtl="0">
              <a:spcBef>
                <a:spcPts val="0"/>
              </a:spcBef>
              <a:spcAft>
                <a:spcPts val="0"/>
              </a:spcAft>
              <a:buSzPts val="1400"/>
              <a:buChar char="■"/>
              <a:defRPr sz="1865"/>
            </a:lvl9pPr>
          </a:lstStyle>
          <a:p/>
        </p:txBody>
      </p:sp>
      <p:sp>
        <p:nvSpPr>
          <p:cNvPr id="57" name="Google Shape;57;p7"/>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 1 column">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191600" y="477851"/>
            <a:ext cx="8616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3" name="Google Shape;33;p5"/>
          <p:cNvSpPr txBox="1">
            <a:spLocks noGrp="1"/>
          </p:cNvSpPr>
          <p:nvPr>
            <p:ph type="body" idx="1"/>
          </p:nvPr>
        </p:nvSpPr>
        <p:spPr>
          <a:xfrm>
            <a:off x="1191600" y="1831451"/>
            <a:ext cx="8616800" cy="4736400"/>
          </a:xfrm>
          <a:prstGeom prst="rect">
            <a:avLst/>
          </a:prstGeom>
        </p:spPr>
        <p:txBody>
          <a:bodyPr spcFirstLastPara="1" wrap="square" lIns="91425" tIns="91425" rIns="91425" bIns="91425" anchor="t" anchorCtr="0">
            <a:noAutofit/>
          </a:bodyPr>
          <a:lstStyle>
            <a:lvl1pPr marL="609600" lvl="0" indent="-457200">
              <a:spcBef>
                <a:spcPts val="800"/>
              </a:spcBef>
              <a:spcAft>
                <a:spcPts val="0"/>
              </a:spcAft>
              <a:buClr>
                <a:schemeClr val="accent6"/>
              </a:buClr>
              <a:buSzPts val="1800"/>
              <a:buChar char="▷"/>
              <a:defRPr>
                <a:solidFill>
                  <a:schemeClr val="dk1"/>
                </a:solidFill>
              </a:defRPr>
            </a:lvl1pPr>
            <a:lvl2pPr marL="1219200" lvl="1" indent="-508000">
              <a:spcBef>
                <a:spcPts val="0"/>
              </a:spcBef>
              <a:spcAft>
                <a:spcPts val="0"/>
              </a:spcAft>
              <a:buClr>
                <a:schemeClr val="dk1"/>
              </a:buClr>
              <a:buSzPts val="2400"/>
              <a:buChar char="○"/>
              <a:defRPr>
                <a:solidFill>
                  <a:schemeClr val="dk1"/>
                </a:solidFill>
              </a:defRPr>
            </a:lvl2pPr>
            <a:lvl3pPr marL="1828800" lvl="2" indent="-508000">
              <a:spcBef>
                <a:spcPts val="0"/>
              </a:spcBef>
              <a:spcAft>
                <a:spcPts val="0"/>
              </a:spcAft>
              <a:buClr>
                <a:schemeClr val="dk1"/>
              </a:buClr>
              <a:buSzPts val="2400"/>
              <a:buChar char="■"/>
              <a:defRPr>
                <a:solidFill>
                  <a:schemeClr val="dk1"/>
                </a:solidFill>
              </a:defRPr>
            </a:lvl3pPr>
            <a:lvl4pPr marL="2438400" lvl="3" indent="-508000">
              <a:spcBef>
                <a:spcPts val="0"/>
              </a:spcBef>
              <a:spcAft>
                <a:spcPts val="0"/>
              </a:spcAft>
              <a:buClr>
                <a:schemeClr val="dk1"/>
              </a:buClr>
              <a:buSzPts val="2400"/>
              <a:buChar char="●"/>
              <a:defRPr>
                <a:solidFill>
                  <a:schemeClr val="dk1"/>
                </a:solidFill>
              </a:defRPr>
            </a:lvl4pPr>
            <a:lvl5pPr marL="3048000" lvl="4" indent="-508000">
              <a:spcBef>
                <a:spcPts val="0"/>
              </a:spcBef>
              <a:spcAft>
                <a:spcPts val="0"/>
              </a:spcAft>
              <a:buClr>
                <a:schemeClr val="dk1"/>
              </a:buClr>
              <a:buSzPts val="2400"/>
              <a:buChar char="○"/>
              <a:defRPr>
                <a:solidFill>
                  <a:schemeClr val="dk1"/>
                </a:solidFill>
              </a:defRPr>
            </a:lvl5pPr>
            <a:lvl6pPr marL="3657600" lvl="5" indent="-508000">
              <a:spcBef>
                <a:spcPts val="0"/>
              </a:spcBef>
              <a:spcAft>
                <a:spcPts val="0"/>
              </a:spcAft>
              <a:buClr>
                <a:schemeClr val="dk1"/>
              </a:buClr>
              <a:buSzPts val="2400"/>
              <a:buChar char="■"/>
              <a:defRPr>
                <a:solidFill>
                  <a:schemeClr val="dk1"/>
                </a:solidFill>
              </a:defRPr>
            </a:lvl6pPr>
            <a:lvl7pPr marL="4267200" lvl="6" indent="-508000">
              <a:spcBef>
                <a:spcPts val="0"/>
              </a:spcBef>
              <a:spcAft>
                <a:spcPts val="0"/>
              </a:spcAft>
              <a:buClr>
                <a:schemeClr val="dk1"/>
              </a:buClr>
              <a:buSzPts val="2400"/>
              <a:buChar char="●"/>
              <a:defRPr>
                <a:solidFill>
                  <a:schemeClr val="dk1"/>
                </a:solidFill>
              </a:defRPr>
            </a:lvl7pPr>
            <a:lvl8pPr marL="4876800" lvl="7" indent="-508000">
              <a:spcBef>
                <a:spcPts val="0"/>
              </a:spcBef>
              <a:spcAft>
                <a:spcPts val="0"/>
              </a:spcAft>
              <a:buClr>
                <a:schemeClr val="dk1"/>
              </a:buClr>
              <a:buSzPts val="2400"/>
              <a:buChar char="○"/>
              <a:defRPr>
                <a:solidFill>
                  <a:schemeClr val="dk1"/>
                </a:solidFill>
              </a:defRPr>
            </a:lvl8pPr>
            <a:lvl9pPr marL="5486400" lvl="8" indent="-508000">
              <a:spcBef>
                <a:spcPts val="0"/>
              </a:spcBef>
              <a:spcAft>
                <a:spcPts val="0"/>
              </a:spcAft>
              <a:buClr>
                <a:schemeClr val="dk1"/>
              </a:buClr>
              <a:buSzPts val="2400"/>
              <a:buChar char="■"/>
              <a:defRPr>
                <a:solidFill>
                  <a:schemeClr val="dk1"/>
                </a:solidFill>
              </a:defRPr>
            </a:lvl9pPr>
          </a:lstStyle>
          <a:p/>
        </p:txBody>
      </p:sp>
      <p:sp>
        <p:nvSpPr>
          <p:cNvPr id="34" name="Google Shape;34;p5"/>
          <p:cNvSpPr/>
          <p:nvPr/>
        </p:nvSpPr>
        <p:spPr>
          <a:xfrm>
            <a:off x="9808488" y="6755100"/>
            <a:ext cx="1191600" cy="10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5"/>
          <p:cNvSpPr/>
          <p:nvPr/>
        </p:nvSpPr>
        <p:spPr>
          <a:xfrm>
            <a:off x="11000416" y="6755100"/>
            <a:ext cx="1191600" cy="102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5"/>
          <p:cNvSpPr/>
          <p:nvPr/>
        </p:nvSpPr>
        <p:spPr>
          <a:xfrm>
            <a:off x="0" y="6755100"/>
            <a:ext cx="1191600" cy="10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5"/>
          <p:cNvSpPr/>
          <p:nvPr/>
        </p:nvSpPr>
        <p:spPr>
          <a:xfrm>
            <a:off x="1191613" y="6755100"/>
            <a:ext cx="8616800" cy="10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5"/>
          <p:cNvSpPr txBox="1">
            <a:spLocks noGrp="1"/>
          </p:cNvSpPr>
          <p:nvPr>
            <p:ph type="sldNum" idx="12"/>
          </p:nvPr>
        </p:nvSpPr>
        <p:spPr>
          <a:xfrm>
            <a:off x="11307433" y="6262577"/>
            <a:ext cx="731600" cy="418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tags" Target="../tags/tag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4.xml"/><Relationship Id="rId2" Type="http://schemas.openxmlformats.org/officeDocument/2006/relationships/image" Target="../media/image4.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1604645" y="2237740"/>
            <a:ext cx="8982075" cy="1075690"/>
          </a:xfrm>
          <a:prstGeom prst="rect">
            <a:avLst/>
          </a:prstGeom>
        </p:spPr>
        <p:txBody>
          <a:bodyPr spcFirstLastPara="1" vert="horz" wrap="square" lIns="121900" tIns="121900" rIns="121900" bIns="121900" rtlCol="0" anchor="t" anchorCtr="0">
            <a:noAutofit/>
          </a:bodyPr>
          <a:lstStyle/>
          <a:p>
            <a:pPr marL="0" marR="0" indent="269875" algn="ctr">
              <a:lnSpc>
                <a:spcPct val="115000"/>
              </a:lnSpc>
              <a:spcBef>
                <a:spcPts val="0"/>
              </a:spcBef>
              <a:spcAft>
                <a:spcPts val="0"/>
              </a:spcAft>
            </a:pPr>
            <a:r>
              <a:rPr lang="en-US" sz="2400" b="1" dirty="0">
                <a:solidFill>
                  <a:srgbClr val="002060"/>
                </a:solidFill>
                <a:effectLst/>
                <a:latin typeface="Lato" panose="020F0502020204030203" pitchFamily="34" charset="0"/>
                <a:ea typeface="Lato" panose="020F0502020204030203" pitchFamily="34" charset="0"/>
                <a:cs typeface="Lato" panose="020F0502020204030203" pitchFamily="34" charset="0"/>
              </a:rPr>
              <a:t>KỸ THUẬT NHẬN DIỆN PHỔ TÍN HIỆU CHO 5G VÀ</a:t>
            </a:r>
            <a:br>
              <a:rPr lang="en-US" sz="2400" b="1" dirty="0">
                <a:solidFill>
                  <a:srgbClr val="002060"/>
                </a:solidFill>
                <a:effectLst/>
                <a:latin typeface="Lato" panose="020F0502020204030203" pitchFamily="34" charset="0"/>
                <a:ea typeface="Lato" panose="020F0502020204030203" pitchFamily="34" charset="0"/>
                <a:cs typeface="Lato" panose="020F0502020204030203" pitchFamily="34" charset="0"/>
              </a:rPr>
            </a:br>
            <a:r>
              <a:rPr lang="en-US" sz="2400" b="1" dirty="0">
                <a:solidFill>
                  <a:srgbClr val="002060"/>
                </a:solidFill>
                <a:effectLst/>
                <a:latin typeface="Lato" panose="020F0502020204030203" pitchFamily="34" charset="0"/>
                <a:ea typeface="Lato" panose="020F0502020204030203" pitchFamily="34" charset="0"/>
                <a:cs typeface="Lato" panose="020F0502020204030203" pitchFamily="34" charset="0"/>
              </a:rPr>
              <a:t>LTE DỰA TRÊN CÁC PHƯƠNG PHÁP HỌC SÂU</a:t>
            </a:r>
            <a:endParaRPr lang="en-US" sz="2400" b="1" dirty="0">
              <a:solidFill>
                <a:srgbClr val="002060"/>
              </a:solidFill>
              <a:effectLst/>
              <a:latin typeface="Lato" panose="020F0502020204030203" pitchFamily="34" charset="0"/>
              <a:ea typeface="Lato" panose="020F0502020204030203" pitchFamily="34" charset="0"/>
              <a:cs typeface="Lato" panose="020F0502020204030203" pitchFamily="34" charset="0"/>
            </a:endParaRPr>
          </a:p>
        </p:txBody>
      </p:sp>
      <p:sp>
        <p:nvSpPr>
          <p:cNvPr id="3" name="Google Shape;88;p12"/>
          <p:cNvSpPr txBox="1"/>
          <p:nvPr/>
        </p:nvSpPr>
        <p:spPr>
          <a:xfrm>
            <a:off x="5953125" y="4228465"/>
            <a:ext cx="6185535" cy="2004695"/>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chemeClr val="dk2"/>
              </a:buClr>
              <a:buSzPts val="4400"/>
              <a:buNone/>
              <a:defRPr sz="5865" kern="1200">
                <a:solidFill>
                  <a:schemeClr val="dk2"/>
                </a:solidFill>
                <a:latin typeface="+mj-lt"/>
                <a:ea typeface="+mj-ea"/>
                <a:cs typeface="+mj-cs"/>
              </a:defRPr>
            </a:lvl1pPr>
            <a:lvl2pPr lvl="1">
              <a:spcBef>
                <a:spcPts val="0"/>
              </a:spcBef>
              <a:spcAft>
                <a:spcPts val="0"/>
              </a:spcAft>
              <a:buClr>
                <a:schemeClr val="dk2"/>
              </a:buClr>
              <a:buSzPts val="4400"/>
              <a:buNone/>
              <a:defRPr sz="5865">
                <a:solidFill>
                  <a:schemeClr val="dk2"/>
                </a:solidFill>
              </a:defRPr>
            </a:lvl2pPr>
            <a:lvl3pPr lvl="2">
              <a:spcBef>
                <a:spcPts val="0"/>
              </a:spcBef>
              <a:spcAft>
                <a:spcPts val="0"/>
              </a:spcAft>
              <a:buClr>
                <a:schemeClr val="dk2"/>
              </a:buClr>
              <a:buSzPts val="4400"/>
              <a:buNone/>
              <a:defRPr sz="5865">
                <a:solidFill>
                  <a:schemeClr val="dk2"/>
                </a:solidFill>
              </a:defRPr>
            </a:lvl3pPr>
            <a:lvl4pPr lvl="3">
              <a:spcBef>
                <a:spcPts val="0"/>
              </a:spcBef>
              <a:spcAft>
                <a:spcPts val="0"/>
              </a:spcAft>
              <a:buClr>
                <a:schemeClr val="dk2"/>
              </a:buClr>
              <a:buSzPts val="4400"/>
              <a:buNone/>
              <a:defRPr sz="5865">
                <a:solidFill>
                  <a:schemeClr val="dk2"/>
                </a:solidFill>
              </a:defRPr>
            </a:lvl4pPr>
            <a:lvl5pPr lvl="4">
              <a:spcBef>
                <a:spcPts val="0"/>
              </a:spcBef>
              <a:spcAft>
                <a:spcPts val="0"/>
              </a:spcAft>
              <a:buClr>
                <a:schemeClr val="dk2"/>
              </a:buClr>
              <a:buSzPts val="4400"/>
              <a:buNone/>
              <a:defRPr sz="5865">
                <a:solidFill>
                  <a:schemeClr val="dk2"/>
                </a:solidFill>
              </a:defRPr>
            </a:lvl5pPr>
            <a:lvl6pPr lvl="5">
              <a:spcBef>
                <a:spcPts val="0"/>
              </a:spcBef>
              <a:spcAft>
                <a:spcPts val="0"/>
              </a:spcAft>
              <a:buClr>
                <a:schemeClr val="dk2"/>
              </a:buClr>
              <a:buSzPts val="4400"/>
              <a:buNone/>
              <a:defRPr sz="5865">
                <a:solidFill>
                  <a:schemeClr val="dk2"/>
                </a:solidFill>
              </a:defRPr>
            </a:lvl6pPr>
            <a:lvl7pPr lvl="6">
              <a:spcBef>
                <a:spcPts val="0"/>
              </a:spcBef>
              <a:spcAft>
                <a:spcPts val="0"/>
              </a:spcAft>
              <a:buClr>
                <a:schemeClr val="dk2"/>
              </a:buClr>
              <a:buSzPts val="4400"/>
              <a:buNone/>
              <a:defRPr sz="5865">
                <a:solidFill>
                  <a:schemeClr val="dk2"/>
                </a:solidFill>
              </a:defRPr>
            </a:lvl7pPr>
            <a:lvl8pPr lvl="7">
              <a:spcBef>
                <a:spcPts val="0"/>
              </a:spcBef>
              <a:spcAft>
                <a:spcPts val="0"/>
              </a:spcAft>
              <a:buClr>
                <a:schemeClr val="dk2"/>
              </a:buClr>
              <a:buSzPts val="4400"/>
              <a:buNone/>
              <a:defRPr sz="5865">
                <a:solidFill>
                  <a:schemeClr val="dk2"/>
                </a:solidFill>
              </a:defRPr>
            </a:lvl8pPr>
            <a:lvl9pPr lvl="8">
              <a:spcBef>
                <a:spcPts val="0"/>
              </a:spcBef>
              <a:spcAft>
                <a:spcPts val="0"/>
              </a:spcAft>
              <a:buClr>
                <a:schemeClr val="dk2"/>
              </a:buClr>
              <a:buSzPts val="4400"/>
              <a:buNone/>
              <a:defRPr sz="5865">
                <a:solidFill>
                  <a:schemeClr val="dk2"/>
                </a:solidFill>
              </a:defRPr>
            </a:lvl9pPr>
          </a:lstStyle>
          <a:p>
            <a:pPr indent="269875">
              <a:lnSpc>
                <a:spcPct val="115000"/>
              </a:lnSpc>
            </a:pPr>
            <a:r>
              <a:rPr lang="en-US" sz="2400" b="1" dirty="0">
                <a:solidFill>
                  <a:srgbClr val="002060"/>
                </a:solidFill>
                <a:latin typeface="Lato" panose="020F0502020204030203" pitchFamily="34" charset="0"/>
                <a:ea typeface="Lato" panose="020F0502020204030203" pitchFamily="34" charset="0"/>
                <a:cs typeface="Lato" panose="020F0502020204030203" pitchFamily="34" charset="0"/>
              </a:rPr>
              <a:t>HVTH:   NGUYỄN DUY HUÂN</a:t>
            </a:r>
            <a:endParaRPr lang="en-US" sz="2400" b="1" dirty="0">
              <a:solidFill>
                <a:srgbClr val="002060"/>
              </a:solidFill>
              <a:latin typeface="Lato" panose="020F0502020204030203" pitchFamily="34" charset="0"/>
              <a:ea typeface="Lato" panose="020F0502020204030203" pitchFamily="34" charset="0"/>
              <a:cs typeface="Lato" panose="020F0502020204030203" pitchFamily="34" charset="0"/>
            </a:endParaRPr>
          </a:p>
          <a:p>
            <a:pPr indent="269875">
              <a:lnSpc>
                <a:spcPct val="115000"/>
              </a:lnSpc>
            </a:pPr>
            <a:r>
              <a:rPr lang="en-US" sz="2400" b="1" dirty="0">
                <a:solidFill>
                  <a:srgbClr val="002060"/>
                </a:solidFill>
                <a:latin typeface="Lato" panose="020F0502020204030203" pitchFamily="34" charset="0"/>
                <a:ea typeface="Lato" panose="020F0502020204030203" pitchFamily="34" charset="0"/>
                <a:cs typeface="Lato" panose="020F0502020204030203" pitchFamily="34" charset="0"/>
              </a:rPr>
              <a:t>MSHV:  2390703</a:t>
            </a:r>
            <a:endParaRPr lang="en-US" sz="2400" b="1" dirty="0">
              <a:solidFill>
                <a:srgbClr val="002060"/>
              </a:solidFill>
              <a:latin typeface="Lato" panose="020F0502020204030203" pitchFamily="34" charset="0"/>
              <a:ea typeface="Lato" panose="020F0502020204030203" pitchFamily="34" charset="0"/>
              <a:cs typeface="Lato" panose="020F0502020204030203" pitchFamily="34" charset="0"/>
            </a:endParaRPr>
          </a:p>
          <a:p>
            <a:pPr indent="269875">
              <a:lnSpc>
                <a:spcPct val="115000"/>
              </a:lnSpc>
            </a:pPr>
            <a:r>
              <a:rPr lang="en-US" sz="2400" b="1" dirty="0">
                <a:solidFill>
                  <a:srgbClr val="002060"/>
                </a:solidFill>
                <a:latin typeface="Lato" panose="020F0502020204030203" pitchFamily="34" charset="0"/>
                <a:ea typeface="Lato" panose="020F0502020204030203" pitchFamily="34" charset="0"/>
                <a:cs typeface="Lato" panose="020F0502020204030203" pitchFamily="34" charset="0"/>
              </a:rPr>
              <a:t>NGÀNH: Kỹ thuật điện tử</a:t>
            </a:r>
            <a:endParaRPr lang="en-US" sz="2400" b="1" dirty="0">
              <a:solidFill>
                <a:srgbClr val="002060"/>
              </a:solidFill>
              <a:latin typeface="Lato" panose="020F0502020204030203" pitchFamily="34" charset="0"/>
              <a:ea typeface="Lato" panose="020F0502020204030203" pitchFamily="34" charset="0"/>
              <a:cs typeface="Lato" panose="020F0502020204030203" pitchFamily="34" charset="0"/>
            </a:endParaRPr>
          </a:p>
          <a:p>
            <a:pPr indent="269875">
              <a:lnSpc>
                <a:spcPct val="115000"/>
              </a:lnSpc>
            </a:pPr>
            <a:r>
              <a:rPr lang="en-US" sz="2400" b="1" dirty="0">
                <a:solidFill>
                  <a:srgbClr val="002060"/>
                </a:solidFill>
                <a:latin typeface="Lato" panose="020F0502020204030203" pitchFamily="34" charset="0"/>
                <a:ea typeface="Lato" panose="020F0502020204030203" pitchFamily="34" charset="0"/>
                <a:cs typeface="Lato" panose="020F0502020204030203" pitchFamily="34" charset="0"/>
              </a:rPr>
              <a:t>GVHD: TS. HUỲNH THẾ THIỆN</a:t>
            </a:r>
            <a:endParaRPr lang="en-US" sz="2400" b="1" dirty="0">
              <a:solidFill>
                <a:srgbClr val="002060"/>
              </a:solidFill>
              <a:latin typeface="Lato" panose="020F0502020204030203" pitchFamily="34" charset="0"/>
              <a:ea typeface="Lato" panose="020F0502020204030203" pitchFamily="34" charset="0"/>
              <a:cs typeface="Lato" panose="020F0502020204030203" pitchFamily="34" charset="0"/>
            </a:endParaRPr>
          </a:p>
        </p:txBody>
      </p:sp>
      <p:pic>
        <p:nvPicPr>
          <p:cNvPr id="1026" name="Picture 2" descr="Xét Tuyển | SPKT | HCMUTE | ĐH Sư Phạm Kỹ Thuật TP.HC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5590" y="0"/>
            <a:ext cx="6560185" cy="1416685"/>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8;p12"/>
          <p:cNvSpPr txBox="1"/>
          <p:nvPr/>
        </p:nvSpPr>
        <p:spPr>
          <a:xfrm>
            <a:off x="2963411" y="1288956"/>
            <a:ext cx="6265178" cy="948432"/>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chemeClr val="dk2"/>
              </a:buClr>
              <a:buSzPts val="4400"/>
              <a:buNone/>
              <a:defRPr sz="5865" kern="1200">
                <a:solidFill>
                  <a:schemeClr val="dk2"/>
                </a:solidFill>
                <a:latin typeface="+mj-lt"/>
                <a:ea typeface="+mj-ea"/>
                <a:cs typeface="+mj-cs"/>
              </a:defRPr>
            </a:lvl1pPr>
            <a:lvl2pPr lvl="1">
              <a:spcBef>
                <a:spcPts val="0"/>
              </a:spcBef>
              <a:spcAft>
                <a:spcPts val="0"/>
              </a:spcAft>
              <a:buClr>
                <a:schemeClr val="dk2"/>
              </a:buClr>
              <a:buSzPts val="4400"/>
              <a:buNone/>
              <a:defRPr sz="5865">
                <a:solidFill>
                  <a:schemeClr val="dk2"/>
                </a:solidFill>
              </a:defRPr>
            </a:lvl2pPr>
            <a:lvl3pPr lvl="2">
              <a:spcBef>
                <a:spcPts val="0"/>
              </a:spcBef>
              <a:spcAft>
                <a:spcPts val="0"/>
              </a:spcAft>
              <a:buClr>
                <a:schemeClr val="dk2"/>
              </a:buClr>
              <a:buSzPts val="4400"/>
              <a:buNone/>
              <a:defRPr sz="5865">
                <a:solidFill>
                  <a:schemeClr val="dk2"/>
                </a:solidFill>
              </a:defRPr>
            </a:lvl3pPr>
            <a:lvl4pPr lvl="3">
              <a:spcBef>
                <a:spcPts val="0"/>
              </a:spcBef>
              <a:spcAft>
                <a:spcPts val="0"/>
              </a:spcAft>
              <a:buClr>
                <a:schemeClr val="dk2"/>
              </a:buClr>
              <a:buSzPts val="4400"/>
              <a:buNone/>
              <a:defRPr sz="5865">
                <a:solidFill>
                  <a:schemeClr val="dk2"/>
                </a:solidFill>
              </a:defRPr>
            </a:lvl4pPr>
            <a:lvl5pPr lvl="4">
              <a:spcBef>
                <a:spcPts val="0"/>
              </a:spcBef>
              <a:spcAft>
                <a:spcPts val="0"/>
              </a:spcAft>
              <a:buClr>
                <a:schemeClr val="dk2"/>
              </a:buClr>
              <a:buSzPts val="4400"/>
              <a:buNone/>
              <a:defRPr sz="5865">
                <a:solidFill>
                  <a:schemeClr val="dk2"/>
                </a:solidFill>
              </a:defRPr>
            </a:lvl5pPr>
            <a:lvl6pPr lvl="5">
              <a:spcBef>
                <a:spcPts val="0"/>
              </a:spcBef>
              <a:spcAft>
                <a:spcPts val="0"/>
              </a:spcAft>
              <a:buClr>
                <a:schemeClr val="dk2"/>
              </a:buClr>
              <a:buSzPts val="4400"/>
              <a:buNone/>
              <a:defRPr sz="5865">
                <a:solidFill>
                  <a:schemeClr val="dk2"/>
                </a:solidFill>
              </a:defRPr>
            </a:lvl6pPr>
            <a:lvl7pPr lvl="6">
              <a:spcBef>
                <a:spcPts val="0"/>
              </a:spcBef>
              <a:spcAft>
                <a:spcPts val="0"/>
              </a:spcAft>
              <a:buClr>
                <a:schemeClr val="dk2"/>
              </a:buClr>
              <a:buSzPts val="4400"/>
              <a:buNone/>
              <a:defRPr sz="5865">
                <a:solidFill>
                  <a:schemeClr val="dk2"/>
                </a:solidFill>
              </a:defRPr>
            </a:lvl7pPr>
            <a:lvl8pPr lvl="7">
              <a:spcBef>
                <a:spcPts val="0"/>
              </a:spcBef>
              <a:spcAft>
                <a:spcPts val="0"/>
              </a:spcAft>
              <a:buClr>
                <a:schemeClr val="dk2"/>
              </a:buClr>
              <a:buSzPts val="4400"/>
              <a:buNone/>
              <a:defRPr sz="5865">
                <a:solidFill>
                  <a:schemeClr val="dk2"/>
                </a:solidFill>
              </a:defRPr>
            </a:lvl8pPr>
            <a:lvl9pPr lvl="8">
              <a:spcBef>
                <a:spcPts val="0"/>
              </a:spcBef>
              <a:spcAft>
                <a:spcPts val="0"/>
              </a:spcAft>
              <a:buClr>
                <a:schemeClr val="dk2"/>
              </a:buClr>
              <a:buSzPts val="4400"/>
              <a:buNone/>
              <a:defRPr sz="5865">
                <a:solidFill>
                  <a:schemeClr val="dk2"/>
                </a:solidFill>
              </a:defRPr>
            </a:lvl9pPr>
          </a:lstStyle>
          <a:p>
            <a:pPr indent="269875" algn="ctr">
              <a:lnSpc>
                <a:spcPct val="115000"/>
              </a:lnSpc>
            </a:pPr>
            <a:r>
              <a:rPr lang="en-US" sz="3600" b="1" dirty="0">
                <a:solidFill>
                  <a:srgbClr val="002060"/>
                </a:solidFill>
                <a:latin typeface="Lato" panose="020F0502020204030203" pitchFamily="34" charset="0"/>
                <a:ea typeface="Lato" panose="020F0502020204030203" pitchFamily="34" charset="0"/>
                <a:cs typeface="Lato" panose="020F0502020204030203" pitchFamily="34" charset="0"/>
              </a:rPr>
              <a:t>KHÓA LUẬN TỐT NGHIỆP</a:t>
            </a:r>
            <a:endParaRPr lang="en-US" sz="3600" b="1" dirty="0">
              <a:solidFill>
                <a:srgbClr val="002060"/>
              </a:solidFill>
              <a:latin typeface="Lato" panose="020F0502020204030203" pitchFamily="34" charset="0"/>
              <a:ea typeface="Lato" panose="020F0502020204030203" pitchFamily="34" charset="0"/>
              <a:cs typeface="Lato" panose="020F0502020204030203" pitchFamily="34" charset="0"/>
            </a:endParaRPr>
          </a:p>
        </p:txBody>
      </p:sp>
      <p:pic>
        <p:nvPicPr>
          <p:cNvPr id="2" name="Picture 1"/>
          <p:cNvPicPr/>
          <p:nvPr/>
        </p:nvPicPr>
        <p:blipFill>
          <a:blip r:embed="rId2">
            <a:lum contrast="24000"/>
          </a:blip>
        </p:blipFill>
        <p:spPr>
          <a:xfrm>
            <a:off x="0" y="3312795"/>
            <a:ext cx="6096000" cy="3545205"/>
          </a:xfrm>
          <a:prstGeom prst="rect">
            <a:avLst/>
          </a:prstGeom>
          <a:effectLst>
            <a:outerShdw blurRad="152400" dist="317500" dir="5400000" sx="90000" sy="-19000" rotWithShape="0">
              <a:prstClr val="black">
                <a:alpha val="15000"/>
              </a:prstClr>
            </a:outerShdw>
            <a:softEdge rad="635000"/>
          </a:effectLst>
        </p:spPr>
      </p:pic>
      <p:sp>
        <p:nvSpPr>
          <p:cNvPr id="7" name="Text Box 6"/>
          <p:cNvSpPr txBox="1"/>
          <p:nvPr>
            <p:custDataLst>
              <p:tags r:id="rId3"/>
            </p:custDataLst>
          </p:nvPr>
        </p:nvSpPr>
        <p:spPr>
          <a:xfrm>
            <a:off x="10370820" y="6520815"/>
            <a:ext cx="1821180" cy="337185"/>
          </a:xfrm>
          <a:prstGeom prst="rect">
            <a:avLst/>
          </a:prstGeom>
          <a:noFill/>
        </p:spPr>
        <p:txBody>
          <a:bodyPr wrap="square" rtlCol="0">
            <a:spAutoFit/>
          </a:bodyPr>
          <a:p>
            <a:r>
              <a:rPr lang="en-US" sz="1600"/>
              <a:t>Tp.HCM  xx/xx/xxxx</a:t>
            </a:r>
            <a:endParaRPr 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Google Shape;258;p29"/>
          <p:cNvSpPr txBox="1">
            <a:spLocks noGrp="1"/>
          </p:cNvSpPr>
          <p:nvPr>
            <p:ph type="body" idx="1"/>
          </p:nvPr>
        </p:nvSpPr>
        <p:spPr>
          <a:xfrm>
            <a:off x="835316" y="1170188"/>
            <a:ext cx="3219585" cy="585898"/>
          </a:xfrm>
          <a:prstGeom prst="rect">
            <a:avLst/>
          </a:prstGeom>
        </p:spPr>
        <p:txBody>
          <a:bodyPr spcFirstLastPara="1" vert="horz" wrap="square" lIns="121900" tIns="121900" rIns="121900" bIns="121900" rtlCol="0" anchor="t" anchorCtr="0">
            <a:noAutofit/>
          </a:bodyPr>
          <a:lstStyle/>
          <a:p>
            <a:pPr marL="0" indent="0">
              <a:buNone/>
            </a:pPr>
            <a:r>
              <a:rPr lang="en-US" sz="2000" b="1" dirty="0">
                <a:solidFill>
                  <a:srgbClr val="002060"/>
                </a:solidFill>
                <a:latin typeface="Lato" panose="020F0502020204030203" pitchFamily="34" charset="0"/>
                <a:ea typeface="Lato" panose="020F0502020204030203" pitchFamily="34" charset="0"/>
                <a:cs typeface="Lato" panose="020F0502020204030203" pitchFamily="34" charset="0"/>
              </a:rPr>
              <a:t>1. TỔNG QUAN ĐỀ TÀI</a:t>
            </a:r>
            <a:endParaRPr lang="en-US" sz="2000" b="1" dirty="0">
              <a:solidFill>
                <a:srgbClr val="002060"/>
              </a:solidFill>
              <a:latin typeface="Lato" panose="020F0502020204030203" pitchFamily="34" charset="0"/>
              <a:ea typeface="Lato" panose="020F0502020204030203" pitchFamily="34" charset="0"/>
              <a:cs typeface="Lato" panose="020F0502020204030203" pitchFamily="34" charset="0"/>
            </a:endParaRPr>
          </a:p>
        </p:txBody>
      </p:sp>
      <p:grpSp>
        <p:nvGrpSpPr>
          <p:cNvPr id="277" name="Google Shape;277;p29"/>
          <p:cNvGrpSpPr/>
          <p:nvPr/>
        </p:nvGrpSpPr>
        <p:grpSpPr>
          <a:xfrm>
            <a:off x="416751" y="3647589"/>
            <a:ext cx="384420" cy="324660"/>
            <a:chOff x="5975075" y="2327500"/>
            <a:chExt cx="420100" cy="388350"/>
          </a:xfrm>
        </p:grpSpPr>
        <p:sp>
          <p:nvSpPr>
            <p:cNvPr id="278" name="Google Shape;278;p2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9" name="Google Shape;279;p2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280" name="Google Shape;280;p29"/>
          <p:cNvGrpSpPr/>
          <p:nvPr/>
        </p:nvGrpSpPr>
        <p:grpSpPr>
          <a:xfrm>
            <a:off x="5024559" y="3577029"/>
            <a:ext cx="468240" cy="316489"/>
            <a:chOff x="5255200" y="3006475"/>
            <a:chExt cx="511700" cy="378575"/>
          </a:xfrm>
        </p:grpSpPr>
        <p:sp>
          <p:nvSpPr>
            <p:cNvPr id="281" name="Google Shape;281;p2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2" name="Google Shape;282;p2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6" name="Google Shape;1060;p48"/>
          <p:cNvGrpSpPr/>
          <p:nvPr/>
        </p:nvGrpSpPr>
        <p:grpSpPr>
          <a:xfrm>
            <a:off x="276372" y="1144443"/>
            <a:ext cx="460705" cy="491455"/>
            <a:chOff x="8770051" y="937343"/>
            <a:chExt cx="744273" cy="793950"/>
          </a:xfrm>
        </p:grpSpPr>
        <p:sp>
          <p:nvSpPr>
            <p:cNvPr id="7" name="Google Shape;1061;p48"/>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 name="Google Shape;1062;p48"/>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 name="Google Shape;1063;p48"/>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 name="Google Shape;1064;p48"/>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 name="Google Shape;1065;p48"/>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2" name="Google Shape;1066;p48"/>
            <p:cNvGrpSpPr/>
            <p:nvPr/>
          </p:nvGrpSpPr>
          <p:grpSpPr>
            <a:xfrm>
              <a:off x="8770051" y="937343"/>
              <a:ext cx="744273" cy="793950"/>
              <a:chOff x="6565437" y="1588001"/>
              <a:chExt cx="744273" cy="793950"/>
            </a:xfrm>
          </p:grpSpPr>
          <p:sp>
            <p:nvSpPr>
              <p:cNvPr id="13" name="Google Shape;1067;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 name="Google Shape;1068;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 name="Google Shape;1069;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Google Shape;1070;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 name="Google Shape;1071;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 name="Google Shape;1072;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 name="Google Shape;1073;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 name="Google Shape;1074;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 name="Google Shape;1075;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 name="Google Shape;1076;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sp>
        <p:nvSpPr>
          <p:cNvPr id="300" name="Google Shape;258;p29"/>
          <p:cNvSpPr txBox="1"/>
          <p:nvPr/>
        </p:nvSpPr>
        <p:spPr>
          <a:xfrm>
            <a:off x="835316" y="2107729"/>
            <a:ext cx="3327585" cy="585898"/>
          </a:xfrm>
          <a:prstGeom prst="rect">
            <a:avLst/>
          </a:prstGeom>
        </p:spPr>
        <p:txBody>
          <a:bodyPr spcFirstLastPara="1" vert="horz" wrap="square" lIns="121900" tIns="121900" rIns="121900" bIns="121900" rtlCol="0" anchor="t" anchorCtr="0">
            <a:noAutofit/>
          </a:bodyPr>
          <a:lstStyle>
            <a:lvl1pPr marL="609600" lvl="0" indent="-423545" algn="l" defTabSz="914400" rtl="0" eaLnBrk="1" latinLnBrk="0" hangingPunct="1">
              <a:lnSpc>
                <a:spcPct val="90000"/>
              </a:lnSpc>
              <a:spcBef>
                <a:spcPts val="800"/>
              </a:spcBef>
              <a:spcAft>
                <a:spcPts val="0"/>
              </a:spcAft>
              <a:buSzPts val="1400"/>
              <a:buFont typeface="Arial" panose="020B0604020202020204" pitchFamily="34" charset="0"/>
              <a:buChar char="▷"/>
              <a:defRPr sz="1865" kern="1200">
                <a:solidFill>
                  <a:schemeClr val="tx1"/>
                </a:solidFill>
                <a:latin typeface="+mn-lt"/>
                <a:ea typeface="+mn-ea"/>
                <a:cs typeface="+mn-cs"/>
              </a:defRPr>
            </a:lvl1pPr>
            <a:lvl2pPr marL="1219200" lvl="1"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2pPr>
            <a:lvl3pPr marL="1828800" lvl="2"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3pPr>
            <a:lvl4pPr marL="2438400" lvl="3"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4pPr>
            <a:lvl5pPr marL="3048000" lvl="4"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5pPr>
            <a:lvl6pPr marL="3657600" lvl="5"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6pPr>
            <a:lvl7pPr marL="4267200" lvl="6"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7pPr>
            <a:lvl8pPr marL="4876800" lvl="7"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8pPr>
            <a:lvl9pPr marL="5486400" lvl="8"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02060"/>
                </a:solidFill>
                <a:latin typeface="Lato" panose="020F0502020204030203" pitchFamily="34" charset="0"/>
                <a:ea typeface="Lato" panose="020F0502020204030203" pitchFamily="34" charset="0"/>
                <a:cs typeface="Lato" panose="020F0502020204030203" pitchFamily="34" charset="0"/>
              </a:rPr>
              <a:t>2. CƠ SỞ LÝ THUYẾT</a:t>
            </a:r>
            <a:endParaRPr lang="en-US" sz="2000" b="1" dirty="0">
              <a:solidFill>
                <a:srgbClr val="002060"/>
              </a:solidFill>
              <a:latin typeface="Lato" panose="020F0502020204030203" pitchFamily="34" charset="0"/>
              <a:ea typeface="Lato" panose="020F0502020204030203" pitchFamily="34" charset="0"/>
              <a:cs typeface="Lato" panose="020F0502020204030203" pitchFamily="34" charset="0"/>
            </a:endParaRPr>
          </a:p>
        </p:txBody>
      </p:sp>
      <p:grpSp>
        <p:nvGrpSpPr>
          <p:cNvPr id="302" name="Google Shape;1060;p48"/>
          <p:cNvGrpSpPr/>
          <p:nvPr/>
        </p:nvGrpSpPr>
        <p:grpSpPr>
          <a:xfrm>
            <a:off x="276372" y="2081984"/>
            <a:ext cx="460705" cy="491455"/>
            <a:chOff x="8770051" y="937343"/>
            <a:chExt cx="744273" cy="793950"/>
          </a:xfrm>
        </p:grpSpPr>
        <p:sp>
          <p:nvSpPr>
            <p:cNvPr id="303" name="Google Shape;1061;p48"/>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4" name="Google Shape;1062;p48"/>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5" name="Google Shape;1063;p48"/>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6" name="Google Shape;1064;p48"/>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7" name="Google Shape;1065;p48"/>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08" name="Google Shape;1066;p48"/>
            <p:cNvGrpSpPr/>
            <p:nvPr/>
          </p:nvGrpSpPr>
          <p:grpSpPr>
            <a:xfrm>
              <a:off x="8770051" y="937343"/>
              <a:ext cx="744273" cy="793950"/>
              <a:chOff x="6565437" y="1588001"/>
              <a:chExt cx="744273" cy="793950"/>
            </a:xfrm>
          </p:grpSpPr>
          <p:sp>
            <p:nvSpPr>
              <p:cNvPr id="309" name="Google Shape;1067;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0" name="Google Shape;1068;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1" name="Google Shape;1069;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2" name="Google Shape;1070;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3" name="Google Shape;1071;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4" name="Google Shape;1072;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5" name="Google Shape;1073;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6" name="Google Shape;1074;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7" name="Google Shape;1075;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8" name="Google Shape;1076;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sp>
        <p:nvSpPr>
          <p:cNvPr id="319" name="Google Shape;258;p29"/>
          <p:cNvSpPr txBox="1"/>
          <p:nvPr/>
        </p:nvSpPr>
        <p:spPr>
          <a:xfrm>
            <a:off x="835317" y="3057757"/>
            <a:ext cx="3454354" cy="585898"/>
          </a:xfrm>
          <a:prstGeom prst="rect">
            <a:avLst/>
          </a:prstGeom>
        </p:spPr>
        <p:txBody>
          <a:bodyPr spcFirstLastPara="1" vert="horz" wrap="square" lIns="121900" tIns="121900" rIns="121900" bIns="121900" rtlCol="0" anchor="t" anchorCtr="0">
            <a:noAutofit/>
          </a:bodyPr>
          <a:lstStyle>
            <a:lvl1pPr marL="609600" lvl="0" indent="-423545" algn="l" defTabSz="914400" rtl="0" eaLnBrk="1" latinLnBrk="0" hangingPunct="1">
              <a:lnSpc>
                <a:spcPct val="90000"/>
              </a:lnSpc>
              <a:spcBef>
                <a:spcPts val="800"/>
              </a:spcBef>
              <a:spcAft>
                <a:spcPts val="0"/>
              </a:spcAft>
              <a:buSzPts val="1400"/>
              <a:buFont typeface="Arial" panose="020B0604020202020204" pitchFamily="34" charset="0"/>
              <a:buChar char="▷"/>
              <a:defRPr sz="1865" kern="1200">
                <a:solidFill>
                  <a:schemeClr val="tx1"/>
                </a:solidFill>
                <a:latin typeface="+mn-lt"/>
                <a:ea typeface="+mn-ea"/>
                <a:cs typeface="+mn-cs"/>
              </a:defRPr>
            </a:lvl1pPr>
            <a:lvl2pPr marL="1219200" lvl="1"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2pPr>
            <a:lvl3pPr marL="1828800" lvl="2"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3pPr>
            <a:lvl4pPr marL="2438400" lvl="3"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4pPr>
            <a:lvl5pPr marL="3048000" lvl="4"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5pPr>
            <a:lvl6pPr marL="3657600" lvl="5"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6pPr>
            <a:lvl7pPr marL="4267200" lvl="6"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7pPr>
            <a:lvl8pPr marL="4876800" lvl="7"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8pPr>
            <a:lvl9pPr marL="5486400" lvl="8"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02060"/>
                </a:solidFill>
                <a:latin typeface="Lato" panose="020F0502020204030203" pitchFamily="34" charset="0"/>
                <a:ea typeface="Lato" panose="020F0502020204030203" pitchFamily="34" charset="0"/>
                <a:cs typeface="Lato" panose="020F0502020204030203" pitchFamily="34" charset="0"/>
              </a:rPr>
              <a:t>3. MÔ HÌNH HỆ THỐNG</a:t>
            </a:r>
            <a:endParaRPr lang="en-US" sz="2000" b="1" dirty="0">
              <a:solidFill>
                <a:srgbClr val="002060"/>
              </a:solidFill>
              <a:latin typeface="Lato" panose="020F0502020204030203" pitchFamily="34" charset="0"/>
              <a:ea typeface="Lato" panose="020F0502020204030203" pitchFamily="34" charset="0"/>
              <a:cs typeface="Lato" panose="020F0502020204030203" pitchFamily="34" charset="0"/>
            </a:endParaRPr>
          </a:p>
        </p:txBody>
      </p:sp>
      <p:grpSp>
        <p:nvGrpSpPr>
          <p:cNvPr id="321" name="Google Shape;1060;p48"/>
          <p:cNvGrpSpPr/>
          <p:nvPr/>
        </p:nvGrpSpPr>
        <p:grpSpPr>
          <a:xfrm>
            <a:off x="276372" y="3032012"/>
            <a:ext cx="460705" cy="491455"/>
            <a:chOff x="8770051" y="937343"/>
            <a:chExt cx="744273" cy="793950"/>
          </a:xfrm>
        </p:grpSpPr>
        <p:sp>
          <p:nvSpPr>
            <p:cNvPr id="322" name="Google Shape;1061;p48"/>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3" name="Google Shape;1062;p48"/>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4" name="Google Shape;1063;p48"/>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5" name="Google Shape;1064;p48"/>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6" name="Google Shape;1065;p48"/>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27" name="Google Shape;1066;p48"/>
            <p:cNvGrpSpPr/>
            <p:nvPr/>
          </p:nvGrpSpPr>
          <p:grpSpPr>
            <a:xfrm>
              <a:off x="8770051" y="937343"/>
              <a:ext cx="744273" cy="793950"/>
              <a:chOff x="6565437" y="1588001"/>
              <a:chExt cx="744273" cy="793950"/>
            </a:xfrm>
          </p:grpSpPr>
          <p:sp>
            <p:nvSpPr>
              <p:cNvPr id="328" name="Google Shape;1067;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9" name="Google Shape;1068;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0" name="Google Shape;1069;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1" name="Google Shape;1070;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2" name="Google Shape;1071;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3" name="Google Shape;1072;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4" name="Google Shape;1073;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5" name="Google Shape;1074;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6" name="Google Shape;1075;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7" name="Google Shape;1076;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sp>
        <p:nvSpPr>
          <p:cNvPr id="338" name="Google Shape;258;p29"/>
          <p:cNvSpPr txBox="1"/>
          <p:nvPr/>
        </p:nvSpPr>
        <p:spPr>
          <a:xfrm>
            <a:off x="835317" y="3995298"/>
            <a:ext cx="3376556" cy="585898"/>
          </a:xfrm>
          <a:prstGeom prst="rect">
            <a:avLst/>
          </a:prstGeom>
        </p:spPr>
        <p:txBody>
          <a:bodyPr spcFirstLastPara="1" vert="horz" wrap="square" lIns="121900" tIns="121900" rIns="121900" bIns="121900" rtlCol="0" anchor="t" anchorCtr="0">
            <a:noAutofit/>
          </a:bodyPr>
          <a:lstStyle>
            <a:lvl1pPr marL="609600" lvl="0" indent="-423545" algn="l" defTabSz="914400" rtl="0" eaLnBrk="1" latinLnBrk="0" hangingPunct="1">
              <a:lnSpc>
                <a:spcPct val="90000"/>
              </a:lnSpc>
              <a:spcBef>
                <a:spcPts val="800"/>
              </a:spcBef>
              <a:spcAft>
                <a:spcPts val="0"/>
              </a:spcAft>
              <a:buSzPts val="1400"/>
              <a:buFont typeface="Arial" panose="020B0604020202020204" pitchFamily="34" charset="0"/>
              <a:buChar char="▷"/>
              <a:defRPr sz="1865" kern="1200">
                <a:solidFill>
                  <a:schemeClr val="tx1"/>
                </a:solidFill>
                <a:latin typeface="+mn-lt"/>
                <a:ea typeface="+mn-ea"/>
                <a:cs typeface="+mn-cs"/>
              </a:defRPr>
            </a:lvl1pPr>
            <a:lvl2pPr marL="1219200" lvl="1"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2pPr>
            <a:lvl3pPr marL="1828800" lvl="2"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3pPr>
            <a:lvl4pPr marL="2438400" lvl="3"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4pPr>
            <a:lvl5pPr marL="3048000" lvl="4"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5pPr>
            <a:lvl6pPr marL="3657600" lvl="5"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6pPr>
            <a:lvl7pPr marL="4267200" lvl="6"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7pPr>
            <a:lvl8pPr marL="4876800" lvl="7"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8pPr>
            <a:lvl9pPr marL="5486400" lvl="8"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02060"/>
                </a:solidFill>
                <a:latin typeface="Lato" panose="020F0502020204030203" pitchFamily="34" charset="0"/>
                <a:ea typeface="Lato" panose="020F0502020204030203" pitchFamily="34" charset="0"/>
                <a:cs typeface="Lato" panose="020F0502020204030203" pitchFamily="34" charset="0"/>
              </a:rPr>
              <a:t>4. ĐÁNH GIÁ HỆ THỐNG</a:t>
            </a:r>
            <a:endParaRPr lang="en-US" sz="2000" b="1" dirty="0">
              <a:solidFill>
                <a:srgbClr val="002060"/>
              </a:solidFill>
              <a:latin typeface="Lato" panose="020F0502020204030203" pitchFamily="34" charset="0"/>
              <a:ea typeface="Lato" panose="020F0502020204030203" pitchFamily="34" charset="0"/>
              <a:cs typeface="Lato" panose="020F0502020204030203" pitchFamily="34" charset="0"/>
            </a:endParaRPr>
          </a:p>
        </p:txBody>
      </p:sp>
      <p:grpSp>
        <p:nvGrpSpPr>
          <p:cNvPr id="340" name="Google Shape;1060;p48"/>
          <p:cNvGrpSpPr/>
          <p:nvPr/>
        </p:nvGrpSpPr>
        <p:grpSpPr>
          <a:xfrm>
            <a:off x="276372" y="3969553"/>
            <a:ext cx="460705" cy="491455"/>
            <a:chOff x="8770051" y="937343"/>
            <a:chExt cx="744273" cy="793950"/>
          </a:xfrm>
        </p:grpSpPr>
        <p:sp>
          <p:nvSpPr>
            <p:cNvPr id="341" name="Google Shape;1061;p48"/>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2" name="Google Shape;1062;p48"/>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3" name="Google Shape;1063;p48"/>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4" name="Google Shape;1064;p48"/>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5" name="Google Shape;1065;p48"/>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46" name="Google Shape;1066;p48"/>
            <p:cNvGrpSpPr/>
            <p:nvPr/>
          </p:nvGrpSpPr>
          <p:grpSpPr>
            <a:xfrm>
              <a:off x="8770051" y="937343"/>
              <a:ext cx="744273" cy="793950"/>
              <a:chOff x="6565437" y="1588001"/>
              <a:chExt cx="744273" cy="793950"/>
            </a:xfrm>
          </p:grpSpPr>
          <p:sp>
            <p:nvSpPr>
              <p:cNvPr id="347" name="Google Shape;1067;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8" name="Google Shape;1068;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9" name="Google Shape;1069;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0" name="Google Shape;1070;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1" name="Google Shape;1071;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1072;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3" name="Google Shape;1073;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4" name="Google Shape;1074;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5" name="Google Shape;1075;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6" name="Google Shape;1076;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sp>
        <p:nvSpPr>
          <p:cNvPr id="357" name="Google Shape;258;p29"/>
          <p:cNvSpPr txBox="1"/>
          <p:nvPr/>
        </p:nvSpPr>
        <p:spPr>
          <a:xfrm>
            <a:off x="835317" y="4865851"/>
            <a:ext cx="3327584" cy="585898"/>
          </a:xfrm>
          <a:prstGeom prst="rect">
            <a:avLst/>
          </a:prstGeom>
        </p:spPr>
        <p:txBody>
          <a:bodyPr spcFirstLastPara="1" vert="horz" wrap="square" lIns="121900" tIns="121900" rIns="121900" bIns="121900" rtlCol="0" anchor="t" anchorCtr="0">
            <a:noAutofit/>
          </a:bodyPr>
          <a:lstStyle>
            <a:lvl1pPr marL="609600" lvl="0" indent="-423545" algn="l" defTabSz="914400" rtl="0" eaLnBrk="1" latinLnBrk="0" hangingPunct="1">
              <a:lnSpc>
                <a:spcPct val="90000"/>
              </a:lnSpc>
              <a:spcBef>
                <a:spcPts val="800"/>
              </a:spcBef>
              <a:spcAft>
                <a:spcPts val="0"/>
              </a:spcAft>
              <a:buSzPts val="1400"/>
              <a:buFont typeface="Arial" panose="020B0604020202020204" pitchFamily="34" charset="0"/>
              <a:buChar char="▷"/>
              <a:defRPr sz="1865" kern="1200">
                <a:solidFill>
                  <a:schemeClr val="tx1"/>
                </a:solidFill>
                <a:latin typeface="+mn-lt"/>
                <a:ea typeface="+mn-ea"/>
                <a:cs typeface="+mn-cs"/>
              </a:defRPr>
            </a:lvl1pPr>
            <a:lvl2pPr marL="1219200" lvl="1"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2pPr>
            <a:lvl3pPr marL="1828800" lvl="2"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3pPr>
            <a:lvl4pPr marL="2438400" lvl="3"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4pPr>
            <a:lvl5pPr marL="3048000" lvl="4"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5pPr>
            <a:lvl6pPr marL="3657600" lvl="5"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6pPr>
            <a:lvl7pPr marL="4267200" lvl="6"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7pPr>
            <a:lvl8pPr marL="4876800" lvl="7"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8pPr>
            <a:lvl9pPr marL="5486400" lvl="8"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02060"/>
                </a:solidFill>
                <a:latin typeface="Lato" panose="020F0502020204030203" pitchFamily="34" charset="0"/>
                <a:ea typeface="Lato" panose="020F0502020204030203" pitchFamily="34" charset="0"/>
                <a:cs typeface="Lato" panose="020F0502020204030203" pitchFamily="34" charset="0"/>
              </a:rPr>
              <a:t>5. TỔNG KẾT</a:t>
            </a:r>
            <a:endParaRPr lang="en-US" sz="2000" b="1" dirty="0">
              <a:solidFill>
                <a:srgbClr val="002060"/>
              </a:solidFill>
              <a:latin typeface="Lato" panose="020F0502020204030203" pitchFamily="34" charset="0"/>
              <a:ea typeface="Lato" panose="020F0502020204030203" pitchFamily="34" charset="0"/>
              <a:cs typeface="Lato" panose="020F0502020204030203" pitchFamily="34" charset="0"/>
            </a:endParaRPr>
          </a:p>
        </p:txBody>
      </p:sp>
      <p:sp>
        <p:nvSpPr>
          <p:cNvPr id="358" name="Google Shape;270;p29"/>
          <p:cNvSpPr/>
          <p:nvPr/>
        </p:nvSpPr>
        <p:spPr>
          <a:xfrm>
            <a:off x="5074614" y="4909595"/>
            <a:ext cx="367673"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59" name="Google Shape;1060;p48"/>
          <p:cNvGrpSpPr/>
          <p:nvPr/>
        </p:nvGrpSpPr>
        <p:grpSpPr>
          <a:xfrm>
            <a:off x="276372" y="4840106"/>
            <a:ext cx="460705" cy="491455"/>
            <a:chOff x="8770051" y="937343"/>
            <a:chExt cx="744273" cy="793950"/>
          </a:xfrm>
        </p:grpSpPr>
        <p:sp>
          <p:nvSpPr>
            <p:cNvPr id="360" name="Google Shape;1061;p48"/>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1" name="Google Shape;1062;p48"/>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2" name="Google Shape;1063;p48"/>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3" name="Google Shape;1064;p48"/>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4" name="Google Shape;1065;p48"/>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65" name="Google Shape;1066;p48"/>
            <p:cNvGrpSpPr/>
            <p:nvPr/>
          </p:nvGrpSpPr>
          <p:grpSpPr>
            <a:xfrm>
              <a:off x="8770051" y="937343"/>
              <a:ext cx="744273" cy="793950"/>
              <a:chOff x="6565437" y="1588001"/>
              <a:chExt cx="744273" cy="793950"/>
            </a:xfrm>
          </p:grpSpPr>
          <p:sp>
            <p:nvSpPr>
              <p:cNvPr id="366" name="Google Shape;1067;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7" name="Google Shape;1068;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8" name="Google Shape;1069;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9" name="Google Shape;1070;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0" name="Google Shape;1071;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1" name="Google Shape;1072;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2" name="Google Shape;1073;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3" name="Google Shape;1074;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4" name="Google Shape;1075;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5" name="Google Shape;1076;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sp>
        <p:nvSpPr>
          <p:cNvPr id="24" name="Google Shape;258;p29"/>
          <p:cNvSpPr txBox="1"/>
          <p:nvPr/>
        </p:nvSpPr>
        <p:spPr>
          <a:xfrm>
            <a:off x="835025" y="292735"/>
            <a:ext cx="2178050" cy="584835"/>
          </a:xfrm>
          <a:prstGeom prst="rect">
            <a:avLst/>
          </a:prstGeom>
        </p:spPr>
        <p:txBody>
          <a:bodyPr spcFirstLastPara="1" vert="horz" wrap="square" lIns="121900" tIns="121900" rIns="121900" bIns="121900" rtlCol="0" anchor="t" anchorCtr="0">
            <a:noAutofit/>
          </a:bodyPr>
          <a:lstStyle>
            <a:lvl1pPr marL="609600" lvl="0" indent="-423545" algn="l" defTabSz="914400" rtl="0" eaLnBrk="1" latinLnBrk="0" hangingPunct="1">
              <a:lnSpc>
                <a:spcPct val="90000"/>
              </a:lnSpc>
              <a:spcBef>
                <a:spcPts val="800"/>
              </a:spcBef>
              <a:spcAft>
                <a:spcPts val="0"/>
              </a:spcAft>
              <a:buSzPts val="1400"/>
              <a:buFont typeface="Arial" panose="020B0604020202020204" pitchFamily="34" charset="0"/>
              <a:buChar char="▷"/>
              <a:defRPr sz="1865" kern="1200">
                <a:solidFill>
                  <a:schemeClr val="tx1"/>
                </a:solidFill>
                <a:latin typeface="+mn-lt"/>
                <a:ea typeface="+mn-ea"/>
                <a:cs typeface="+mn-cs"/>
              </a:defRPr>
            </a:lvl1pPr>
            <a:lvl2pPr marL="1219200" lvl="1"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2pPr>
            <a:lvl3pPr marL="1828800" lvl="2"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3pPr>
            <a:lvl4pPr marL="2438400" lvl="3"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4pPr>
            <a:lvl5pPr marL="3048000" lvl="4"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5pPr>
            <a:lvl6pPr marL="3657600" lvl="5"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6pPr>
            <a:lvl7pPr marL="4267200" lvl="6"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7pPr>
            <a:lvl8pPr marL="4876800" lvl="7"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8pPr>
            <a:lvl9pPr marL="5486400" lvl="8" indent="-423545" algn="l" defTabSz="914400" rtl="0" eaLnBrk="1" latinLnBrk="0" hangingPunct="1">
              <a:lnSpc>
                <a:spcPct val="90000"/>
              </a:lnSpc>
              <a:spcBef>
                <a:spcPts val="0"/>
              </a:spcBef>
              <a:spcAft>
                <a:spcPts val="0"/>
              </a:spcAft>
              <a:buSzPts val="1400"/>
              <a:buFont typeface="Arial" panose="020B0604020202020204" pitchFamily="34" charset="0"/>
              <a:buChar char="■"/>
              <a:defRPr sz="1865" kern="1200">
                <a:solidFill>
                  <a:schemeClr val="tx1"/>
                </a:solidFill>
                <a:latin typeface="+mn-lt"/>
                <a:ea typeface="+mn-ea"/>
                <a:cs typeface="+mn-cs"/>
              </a:defRPr>
            </a:lvl9pPr>
          </a:lstStyle>
          <a:p>
            <a:pPr marL="0" indent="0">
              <a:buFont typeface="Arial" panose="020B0604020202020204" pitchFamily="34" charset="0"/>
              <a:buNone/>
            </a:pPr>
            <a:r>
              <a:rPr lang="en-US" sz="3600" b="1" dirty="0">
                <a:solidFill>
                  <a:srgbClr val="0070C0"/>
                </a:solidFill>
                <a:latin typeface="Lato" panose="020F0502020204030203" pitchFamily="34" charset="0"/>
                <a:ea typeface="Lato" panose="020F0502020204030203" pitchFamily="34" charset="0"/>
                <a:cs typeface="Lato" panose="020F0502020204030203" pitchFamily="34" charset="0"/>
              </a:rPr>
              <a:t>MỤC LỤC</a:t>
            </a:r>
            <a:endParaRPr lang="en-US" sz="3600" b="1" dirty="0">
              <a:solidFill>
                <a:srgbClr val="0070C0"/>
              </a:solidFill>
              <a:latin typeface="Lato" panose="020F0502020204030203" pitchFamily="34" charset="0"/>
              <a:ea typeface="Lato" panose="020F0502020204030203" pitchFamily="34" charset="0"/>
              <a:cs typeface="Lato" panose="020F0502020204030203" pitchFamily="34" charset="0"/>
            </a:endParaRPr>
          </a:p>
        </p:txBody>
      </p:sp>
      <p:sp>
        <p:nvSpPr>
          <p:cNvPr id="4" name="Text Box 3"/>
          <p:cNvSpPr txBox="1"/>
          <p:nvPr>
            <p:custDataLst>
              <p:tags r:id="rId1"/>
            </p:custDataLst>
          </p:nvPr>
        </p:nvSpPr>
        <p:spPr>
          <a:xfrm>
            <a:off x="10370820" y="6404610"/>
            <a:ext cx="1821180" cy="337185"/>
          </a:xfrm>
          <a:prstGeom prst="rect">
            <a:avLst/>
          </a:prstGeom>
          <a:noFill/>
        </p:spPr>
        <p:txBody>
          <a:bodyPr wrap="square" rtlCol="0">
            <a:spAutoFit/>
          </a:bodyPr>
          <a:p>
            <a:r>
              <a:rPr lang="en-US" sz="1600"/>
              <a:t>Tp.HCM  xx/xx/xxxx</a:t>
            </a: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7"/>
          <p:cNvSpPr txBox="1">
            <a:spLocks noGrp="1"/>
          </p:cNvSpPr>
          <p:nvPr>
            <p:ph type="ctrTitle"/>
          </p:nvPr>
        </p:nvSpPr>
        <p:spPr>
          <a:xfrm>
            <a:off x="914400" y="2111123"/>
            <a:ext cx="10363200" cy="1546400"/>
          </a:xfrm>
          <a:prstGeom prst="rect">
            <a:avLst/>
          </a:prstGeom>
        </p:spPr>
        <p:txBody>
          <a:bodyPr spcFirstLastPara="1" vert="horz" wrap="square" lIns="121900" tIns="121900" rIns="121900" bIns="121900" rtlCol="0" anchor="b" anchorCtr="0">
            <a:noAutofit/>
          </a:bodyPr>
          <a:lstStyle/>
          <a:p>
            <a:r>
              <a:rPr lang="en-GB" b="1" dirty="0">
                <a:solidFill>
                  <a:schemeClr val="accent2"/>
                </a:solidFill>
              </a:rPr>
              <a:t>1.</a:t>
            </a:r>
            <a:endParaRPr lang="en-GB" b="1" dirty="0">
              <a:solidFill>
                <a:schemeClr val="accent2"/>
              </a:solidFill>
            </a:endParaRPr>
          </a:p>
          <a:p>
            <a:r>
              <a:rPr lang="en-US" b="1" dirty="0"/>
              <a:t>TỔNG QUAN ĐỀ TÀI</a:t>
            </a:r>
            <a:endParaRPr lang="en-US" b="1" dirty="0"/>
          </a:p>
        </p:txBody>
      </p:sp>
      <p:pic>
        <p:nvPicPr>
          <p:cNvPr id="4" name="Picture 2" descr="Xét Tuyển | SPKT | HCMUTE | ĐH Sư Phạm Kỹ Thuật TP.HC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46070" y="5454015"/>
            <a:ext cx="6499860" cy="140398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custDataLst>
              <p:tags r:id="rId2"/>
            </p:custDataLst>
          </p:nvPr>
        </p:nvSpPr>
        <p:spPr>
          <a:xfrm>
            <a:off x="10245725" y="6520815"/>
            <a:ext cx="1946275" cy="337185"/>
          </a:xfrm>
          <a:prstGeom prst="rect">
            <a:avLst/>
          </a:prstGeom>
          <a:noFill/>
        </p:spPr>
        <p:txBody>
          <a:bodyPr wrap="square" rtlCol="0">
            <a:spAutoFit/>
          </a:bodyPr>
          <a:p>
            <a:r>
              <a:rPr lang="en-US" sz="1600"/>
              <a:t>Tp.HCM xx/xx/xxxx</a:t>
            </a:r>
            <a:endParaRPr 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7"/>
          <p:cNvSpPr txBox="1">
            <a:spLocks noGrp="1"/>
          </p:cNvSpPr>
          <p:nvPr>
            <p:ph type="ctrTitle"/>
          </p:nvPr>
        </p:nvSpPr>
        <p:spPr>
          <a:xfrm>
            <a:off x="914400" y="2111123"/>
            <a:ext cx="10363200" cy="1546400"/>
          </a:xfrm>
          <a:prstGeom prst="rect">
            <a:avLst/>
          </a:prstGeom>
        </p:spPr>
        <p:txBody>
          <a:bodyPr spcFirstLastPara="1" vert="horz" wrap="square" lIns="121900" tIns="121900" rIns="121900" bIns="121900" rtlCol="0" anchor="b" anchorCtr="0">
            <a:noAutofit/>
          </a:bodyPr>
          <a:lstStyle/>
          <a:p>
            <a:r>
              <a:rPr lang="en-GB" b="1" dirty="0">
                <a:solidFill>
                  <a:schemeClr val="accent2"/>
                </a:solidFill>
              </a:rPr>
              <a:t>2.</a:t>
            </a:r>
            <a:endParaRPr b="1" dirty="0">
              <a:solidFill>
                <a:schemeClr val="accent2"/>
              </a:solidFill>
            </a:endParaRPr>
          </a:p>
          <a:p>
            <a:r>
              <a:rPr lang="en-GB" b="1" dirty="0"/>
              <a:t>CƠ SỞ LÝ THUYẾT</a:t>
            </a:r>
            <a:endParaRPr b="1" dirty="0"/>
          </a:p>
        </p:txBody>
      </p:sp>
      <p:pic>
        <p:nvPicPr>
          <p:cNvPr id="2" name="Picture 2" descr="Xét Tuyển | SPKT | HCMUTE | ĐH Sư Phạm Kỹ Thuật TP.HC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648325"/>
            <a:ext cx="5600700" cy="1209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0" y="0"/>
            <a:ext cx="2027462" cy="445879"/>
          </a:xfrm>
          <a:prstGeom prst="rect">
            <a:avLst/>
          </a:prstGeom>
        </p:spPr>
        <p:txBody>
          <a:bodyPr spcFirstLastPara="1" vert="horz" wrap="square" lIns="121900" tIns="121900" rIns="121900" bIns="121900" rtlCol="0" anchor="b" anchorCtr="0">
            <a:noAutofit/>
          </a:bodyPr>
          <a:lstStyle/>
          <a:p>
            <a:r>
              <a:rPr lang="en-GB" sz="2000" b="1" dirty="0">
                <a:solidFill>
                  <a:srgbClr val="0070C0"/>
                </a:solidFill>
                <a:latin typeface="Lato" panose="020F0502020204030203" pitchFamily="34" charset="0"/>
                <a:ea typeface="Lato" panose="020F0502020204030203" pitchFamily="34" charset="0"/>
                <a:cs typeface="Lato" panose="020F0502020204030203" pitchFamily="34" charset="0"/>
              </a:rPr>
              <a:t>Deep learning</a:t>
            </a:r>
            <a:endParaRPr sz="2000" b="1" dirty="0">
              <a:solidFill>
                <a:srgbClr val="0070C0"/>
              </a:solidFill>
              <a:latin typeface="Lato" panose="020F0502020204030203" pitchFamily="34" charset="0"/>
              <a:ea typeface="Lato" panose="020F0502020204030203" pitchFamily="34" charset="0"/>
              <a:cs typeface="Lato" panose="020F0502020204030203" pitchFamily="34" charset="0"/>
            </a:endParaRPr>
          </a:p>
        </p:txBody>
      </p:sp>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GB"/>
            </a:fld>
            <a:endParaRPr lang="en-GB"/>
          </a:p>
        </p:txBody>
      </p:sp>
      <p:pic>
        <p:nvPicPr>
          <p:cNvPr id="4099" name="Picture 3" descr="How does deep learning in radiology wor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55" y="788542"/>
            <a:ext cx="4310743" cy="2156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Google Shape;94;p13"/>
          <p:cNvSpPr txBox="1"/>
          <p:nvPr/>
        </p:nvSpPr>
        <p:spPr>
          <a:xfrm>
            <a:off x="143636" y="281142"/>
            <a:ext cx="11895397" cy="468225"/>
          </a:xfrm>
          <a:prstGeom prst="rect">
            <a:avLst/>
          </a:prstGeom>
          <a:noFill/>
          <a:ln>
            <a:noFill/>
          </a:ln>
        </p:spPr>
        <p:txBody>
          <a:bodyPr spcFirstLastPara="1" wrap="square" lIns="91425" tIns="91425" rIns="91425" bIns="91425" anchor="t" anchorCtr="0">
            <a:noAutofit/>
          </a:bodyPr>
          <a:lstStyle/>
          <a:p>
            <a:pPr lvl="0" algn="just" rtl="0">
              <a:spcBef>
                <a:spcPts val="600"/>
              </a:spcBef>
              <a:spcAft>
                <a:spcPts val="0"/>
              </a:spcAft>
              <a:buClr>
                <a:schemeClr val="dk1"/>
              </a:buClr>
              <a:buSzPts val="1100"/>
            </a:pPr>
            <a:r>
              <a:rPr lang="en-US" sz="1600" b="1" dirty="0">
                <a:solidFill>
                  <a:srgbClr val="002060"/>
                </a:solidFill>
                <a:latin typeface="Lato"/>
                <a:ea typeface="Lato"/>
                <a:cs typeface="Lato"/>
                <a:sym typeface="Lato"/>
              </a:rPr>
              <a:t>Deep learning </a:t>
            </a:r>
            <a:r>
              <a:rPr lang="en-US" sz="1600" b="1" dirty="0" err="1">
                <a:solidFill>
                  <a:srgbClr val="002060"/>
                </a:solidFill>
                <a:latin typeface="Lato"/>
                <a:ea typeface="Lato"/>
                <a:cs typeface="Lato"/>
                <a:sym typeface="Lato"/>
              </a:rPr>
              <a:t>cho</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phép</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xây</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dựng</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các</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mô</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hình</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có</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độ</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chính</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xác</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cao</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cho</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các</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mô</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hình</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nhận</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dạng</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hình</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ảnh</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văn</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bản</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giọng</a:t>
            </a:r>
            <a:r>
              <a:rPr lang="en-US" sz="1600" b="1" dirty="0">
                <a:solidFill>
                  <a:srgbClr val="002060"/>
                </a:solidFill>
                <a:latin typeface="Lato"/>
                <a:ea typeface="Lato"/>
                <a:cs typeface="Lato"/>
                <a:sym typeface="Lato"/>
              </a:rPr>
              <a:t> </a:t>
            </a:r>
            <a:r>
              <a:rPr lang="en-US" sz="1600" b="1" dirty="0" err="1">
                <a:solidFill>
                  <a:srgbClr val="002060"/>
                </a:solidFill>
                <a:latin typeface="Lato"/>
                <a:ea typeface="Lato"/>
                <a:cs typeface="Lato"/>
                <a:sym typeface="Lato"/>
              </a:rPr>
              <a:t>nói</a:t>
            </a:r>
            <a:r>
              <a:rPr lang="en-US" sz="1600" b="1" dirty="0">
                <a:solidFill>
                  <a:srgbClr val="002060"/>
                </a:solidFill>
                <a:latin typeface="Lato"/>
                <a:ea typeface="Lato"/>
                <a:cs typeface="Lato"/>
                <a:sym typeface="Lato"/>
              </a:rPr>
              <a:t>.</a:t>
            </a:r>
            <a:endParaRPr sz="1600" b="1" dirty="0">
              <a:solidFill>
                <a:srgbClr val="002060"/>
              </a:solidFill>
              <a:latin typeface="Lato"/>
              <a:ea typeface="Lato"/>
              <a:cs typeface="Lato"/>
              <a:sym typeface="Lato"/>
            </a:endParaRPr>
          </a:p>
          <a:p>
            <a:pPr marL="0" lvl="0" indent="0" algn="just" rtl="0">
              <a:spcBef>
                <a:spcPts val="600"/>
              </a:spcBef>
              <a:spcAft>
                <a:spcPts val="0"/>
              </a:spcAft>
              <a:buNone/>
            </a:pPr>
            <a:endParaRPr sz="1600" b="1" dirty="0">
              <a:solidFill>
                <a:srgbClr val="002060"/>
              </a:solidFill>
              <a:latin typeface="Lato"/>
              <a:ea typeface="Lato"/>
              <a:cs typeface="Lato"/>
              <a:sym typeface="Lato"/>
            </a:endParaRPr>
          </a:p>
        </p:txBody>
      </p:sp>
      <p:sp>
        <p:nvSpPr>
          <p:cNvPr id="6" name="Text Placeholder 5"/>
          <p:cNvSpPr>
            <a:spLocks noGrp="1"/>
          </p:cNvSpPr>
          <p:nvPr>
            <p:ph type="body" idx="1"/>
          </p:nvPr>
        </p:nvSpPr>
        <p:spPr>
          <a:xfrm>
            <a:off x="0" y="2984414"/>
            <a:ext cx="6410130" cy="3509692"/>
          </a:xfrm>
        </p:spPr>
        <p:txBody>
          <a:bodyPr/>
          <a:lstStyle/>
          <a:p>
            <a:pPr marL="152400" indent="0">
              <a:lnSpc>
                <a:spcPct val="150000"/>
              </a:lnSpc>
              <a:buNone/>
            </a:pPr>
            <a:r>
              <a:rPr lang="en-US" sz="1800" b="1" dirty="0" err="1">
                <a:solidFill>
                  <a:schemeClr val="accent6">
                    <a:lumMod val="50000"/>
                  </a:schemeClr>
                </a:solidFill>
                <a:latin typeface="Lato" panose="020F0502020204030203" pitchFamily="34" charset="0"/>
                <a:ea typeface="Lato" panose="020F0502020204030203" pitchFamily="34" charset="0"/>
                <a:cs typeface="Lato" panose="020F0502020204030203" pitchFamily="34" charset="0"/>
              </a:rPr>
              <a:t>Ưu</a:t>
            </a:r>
            <a:r>
              <a:rPr lang="en-US" sz="1800" b="1" dirty="0">
                <a:solidFill>
                  <a:schemeClr val="accent6">
                    <a:lumMod val="50000"/>
                  </a:schemeClr>
                </a:solidFill>
                <a:latin typeface="Lato" panose="020F0502020204030203" pitchFamily="34" charset="0"/>
                <a:ea typeface="Lato" panose="020F0502020204030203" pitchFamily="34" charset="0"/>
                <a:cs typeface="Lato" panose="020F0502020204030203" pitchFamily="34" charset="0"/>
              </a:rPr>
              <a:t> </a:t>
            </a:r>
            <a:r>
              <a:rPr lang="en-US" sz="1800" b="1" dirty="0" err="1">
                <a:solidFill>
                  <a:schemeClr val="accent6">
                    <a:lumMod val="50000"/>
                  </a:schemeClr>
                </a:solidFill>
                <a:latin typeface="Lato" panose="020F0502020204030203" pitchFamily="34" charset="0"/>
                <a:ea typeface="Lato" panose="020F0502020204030203" pitchFamily="34" charset="0"/>
                <a:cs typeface="Lato" panose="020F0502020204030203" pitchFamily="34" charset="0"/>
              </a:rPr>
              <a:t>điểm</a:t>
            </a:r>
            <a:endParaRPr lang="en-US" sz="1800" b="1" dirty="0">
              <a:solidFill>
                <a:schemeClr val="accent6">
                  <a:lumMod val="50000"/>
                </a:schemeClr>
              </a:solidFill>
              <a:latin typeface="Lato" panose="020F0502020204030203" pitchFamily="34" charset="0"/>
              <a:ea typeface="Lato" panose="020F0502020204030203" pitchFamily="34" charset="0"/>
              <a:cs typeface="Lato" panose="020F0502020204030203" pitchFamily="34" charset="0"/>
            </a:endParaRPr>
          </a:p>
          <a:p>
            <a:pPr>
              <a:lnSpc>
                <a:spcPct val="150000"/>
              </a:lnSpc>
              <a:buClr>
                <a:schemeClr val="accent6">
                  <a:lumMod val="50000"/>
                </a:schemeClr>
              </a:buClr>
              <a:buFont typeface="Wingdings" panose="05000000000000000000" pitchFamily="2" charset="2"/>
              <a:buChar char="ü"/>
            </a:pPr>
            <a:r>
              <a:rPr lang="vi-VN"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Kiến trúc mạng nơ-ron linh hoạt, có thể dễ dàng thay đổi để phù hợp với nhiều vấn đề khác nhau.</a:t>
            </a:r>
            <a:endParaRPr lang="vi-VN"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endParaRPr>
          </a:p>
          <a:p>
            <a:pPr>
              <a:lnSpc>
                <a:spcPct val="150000"/>
              </a:lnSpc>
              <a:buClr>
                <a:schemeClr val="accent6">
                  <a:lumMod val="50000"/>
                </a:schemeClr>
              </a:buClr>
              <a:buFont typeface="Wingdings" panose="05000000000000000000" pitchFamily="2" charset="2"/>
              <a:buChar char="ü"/>
            </a:pPr>
            <a:r>
              <a:rPr lang="en-US" sz="1600" b="0" i="0" dirty="0" err="1">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Có</a:t>
            </a:r>
            <a:r>
              <a:rPr lang="en-US"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khả</a:t>
            </a:r>
            <a:r>
              <a:rPr lang="en-US"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năng</a:t>
            </a:r>
            <a:r>
              <a:rPr lang="en-US"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giải</a:t>
            </a:r>
            <a:r>
              <a:rPr lang="en-US"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quyết</a:t>
            </a:r>
            <a:r>
              <a:rPr lang="en-US"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nhiều</a:t>
            </a:r>
            <a:r>
              <a:rPr lang="en-US"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bài</a:t>
            </a:r>
            <a:r>
              <a:rPr lang="en-US"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toán</a:t>
            </a:r>
            <a:r>
              <a:rPr lang="en-US"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phức</a:t>
            </a:r>
            <a:r>
              <a:rPr lang="en-US"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tạp</a:t>
            </a:r>
            <a:r>
              <a:rPr lang="en-US"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với</a:t>
            </a:r>
            <a:r>
              <a:rPr lang="en-US"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độ</a:t>
            </a:r>
            <a:r>
              <a:rPr lang="en-US"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chính</a:t>
            </a:r>
            <a:r>
              <a:rPr lang="en-US"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xác</a:t>
            </a:r>
            <a:r>
              <a:rPr lang="en-US"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rất</a:t>
            </a:r>
            <a:r>
              <a:rPr lang="en-US"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cao</a:t>
            </a:r>
            <a:r>
              <a:rPr lang="en-US"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a:t>
            </a:r>
            <a:endParaRPr lang="en-US"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endParaRPr>
          </a:p>
          <a:p>
            <a:pPr>
              <a:lnSpc>
                <a:spcPct val="150000"/>
              </a:lnSpc>
              <a:buClr>
                <a:schemeClr val="accent6">
                  <a:lumMod val="50000"/>
                </a:schemeClr>
              </a:buClr>
              <a:buFont typeface="Wingdings" panose="05000000000000000000" pitchFamily="2" charset="2"/>
              <a:buChar char="ü"/>
            </a:pPr>
            <a:r>
              <a:rPr lang="vi-VN"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Tính tự động hoá cao, có khả năng tự điều chỉnh và tự tối ưu.</a:t>
            </a:r>
            <a:endParaRPr lang="vi-VN"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endParaRPr>
          </a:p>
          <a:p>
            <a:pPr>
              <a:lnSpc>
                <a:spcPct val="150000"/>
              </a:lnSpc>
              <a:buClr>
                <a:schemeClr val="accent6">
                  <a:lumMod val="50000"/>
                </a:schemeClr>
              </a:buClr>
              <a:buFont typeface="Wingdings" panose="05000000000000000000" pitchFamily="2" charset="2"/>
              <a:buChar char="ü"/>
            </a:pPr>
            <a:r>
              <a:rPr lang="vi-VN"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rPr>
              <a:t>Có khả năng thực hiện tính toán song song, hiệu năng tốt, xử lý được lượng dữ liệu lớn.</a:t>
            </a:r>
            <a:endParaRPr lang="vi-VN" sz="1600" b="0" i="0" dirty="0">
              <a:solidFill>
                <a:schemeClr val="accent6">
                  <a:lumMod val="50000"/>
                </a:schemeClr>
              </a:solidFill>
              <a:effectLst/>
              <a:latin typeface="Lato" panose="020F0502020204030203" pitchFamily="34" charset="0"/>
              <a:ea typeface="Lato" panose="020F0502020204030203" pitchFamily="34" charset="0"/>
              <a:cs typeface="Lato" panose="020F0502020204030203" pitchFamily="34" charset="0"/>
            </a:endParaRPr>
          </a:p>
          <a:p>
            <a:pPr marL="152400" indent="0">
              <a:lnSpc>
                <a:spcPct val="150000"/>
              </a:lnSpc>
              <a:buClr>
                <a:srgbClr val="002060"/>
              </a:buClr>
              <a:buNone/>
            </a:pPr>
            <a:endParaRPr lang="en-US" sz="1600" dirty="0">
              <a:solidFill>
                <a:schemeClr val="accent6">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7" name="Text Placeholder 5"/>
          <p:cNvSpPr txBox="1"/>
          <p:nvPr/>
        </p:nvSpPr>
        <p:spPr>
          <a:xfrm>
            <a:off x="6119963" y="2984414"/>
            <a:ext cx="6072037" cy="2879907"/>
          </a:xfrm>
          <a:prstGeom prst="rect">
            <a:avLst/>
          </a:prstGeom>
        </p:spPr>
        <p:txBody>
          <a:bodyPr spcFirstLastPara="1" vert="horz" wrap="square" lIns="91425" tIns="91425" rIns="91425" bIns="91425" rtlCol="0" anchor="t" anchorCtr="0">
            <a:noAutofit/>
          </a:bodyPr>
          <a:lstStyle>
            <a:lvl1pPr marL="609600" lvl="0" indent="-457200" algn="l" defTabSz="914400" rtl="0" eaLnBrk="1" latinLnBrk="0" hangingPunct="1">
              <a:lnSpc>
                <a:spcPct val="90000"/>
              </a:lnSpc>
              <a:spcBef>
                <a:spcPts val="800"/>
              </a:spcBef>
              <a:spcAft>
                <a:spcPts val="0"/>
              </a:spcAft>
              <a:buClr>
                <a:schemeClr val="accent6"/>
              </a:buClr>
              <a:buSzPts val="1800"/>
              <a:buFont typeface="Arial" panose="020B0604020202020204" pitchFamily="34" charset="0"/>
              <a:buChar char="▷"/>
              <a:defRPr sz="2800" kern="1200">
                <a:solidFill>
                  <a:schemeClr val="dk1"/>
                </a:solidFill>
                <a:latin typeface="+mn-lt"/>
                <a:ea typeface="+mn-ea"/>
                <a:cs typeface="+mn-cs"/>
              </a:defRPr>
            </a:lvl1pPr>
            <a:lvl2pPr marL="1219200" lvl="1" indent="-508000"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2400" kern="1200">
                <a:solidFill>
                  <a:schemeClr val="dk1"/>
                </a:solidFill>
                <a:latin typeface="+mn-lt"/>
                <a:ea typeface="+mn-ea"/>
                <a:cs typeface="+mn-cs"/>
              </a:defRPr>
            </a:lvl2pPr>
            <a:lvl3pPr marL="1828800" lvl="2" indent="-508000"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2000" kern="1200">
                <a:solidFill>
                  <a:schemeClr val="dk1"/>
                </a:solidFill>
                <a:latin typeface="+mn-lt"/>
                <a:ea typeface="+mn-ea"/>
                <a:cs typeface="+mn-cs"/>
              </a:defRPr>
            </a:lvl3pPr>
            <a:lvl4pPr marL="2438400" lvl="3" indent="-508000"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4pPr>
            <a:lvl5pPr marL="3048000" lvl="4" indent="-508000"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5pPr>
            <a:lvl6pPr marL="3657600" lvl="5" indent="-508000"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6pPr>
            <a:lvl7pPr marL="4267200" lvl="6" indent="-508000"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7pPr>
            <a:lvl8pPr marL="4876800" lvl="7" indent="-508000"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8pPr>
            <a:lvl9pPr marL="5486400" lvl="8" indent="-508000" algn="l" defTabSz="914400" rtl="0" eaLnBrk="1" latinLnBrk="0" hangingPunct="1">
              <a:lnSpc>
                <a:spcPct val="90000"/>
              </a:lnSpc>
              <a:spcBef>
                <a:spcPts val="0"/>
              </a:spcBef>
              <a:spcAft>
                <a:spcPts val="0"/>
              </a:spcAft>
              <a:buClr>
                <a:schemeClr val="dk1"/>
              </a:buClr>
              <a:buSzPts val="2400"/>
              <a:buFont typeface="Arial" panose="020B0604020202020204" pitchFamily="34" charset="0"/>
              <a:buChar char="■"/>
              <a:defRPr sz="1800" kern="1200">
                <a:solidFill>
                  <a:schemeClr val="dk1"/>
                </a:solidFill>
                <a:latin typeface="+mn-lt"/>
                <a:ea typeface="+mn-ea"/>
                <a:cs typeface="+mn-cs"/>
              </a:defRPr>
            </a:lvl9pPr>
          </a:lstStyle>
          <a:p>
            <a:pPr marL="152400" indent="0">
              <a:lnSpc>
                <a:spcPct val="150000"/>
              </a:lnSpc>
              <a:buFont typeface="Arial" panose="020B0604020202020204" pitchFamily="34" charset="0"/>
              <a:buNone/>
            </a:pPr>
            <a:r>
              <a:rPr lang="en-US" sz="1800" b="1" dirty="0" err="1">
                <a:solidFill>
                  <a:srgbClr val="C00000"/>
                </a:solidFill>
                <a:latin typeface="Lato" panose="020F0502020204030203" pitchFamily="34" charset="0"/>
                <a:ea typeface="Lato" panose="020F0502020204030203" pitchFamily="34" charset="0"/>
                <a:cs typeface="Lato" panose="020F0502020204030203" pitchFamily="34" charset="0"/>
              </a:rPr>
              <a:t>Hạn</a:t>
            </a:r>
            <a:r>
              <a:rPr lang="en-US" sz="1800" b="1" dirty="0">
                <a:solidFill>
                  <a:srgbClr val="C00000"/>
                </a:solidFill>
                <a:latin typeface="Lato" panose="020F0502020204030203" pitchFamily="34" charset="0"/>
                <a:ea typeface="Lato" panose="020F0502020204030203" pitchFamily="34" charset="0"/>
                <a:cs typeface="Lato" panose="020F0502020204030203" pitchFamily="34" charset="0"/>
              </a:rPr>
              <a:t> </a:t>
            </a:r>
            <a:r>
              <a:rPr lang="en-US" sz="1800" b="1" dirty="0" err="1">
                <a:solidFill>
                  <a:srgbClr val="C00000"/>
                </a:solidFill>
                <a:latin typeface="Lato" panose="020F0502020204030203" pitchFamily="34" charset="0"/>
                <a:ea typeface="Lato" panose="020F0502020204030203" pitchFamily="34" charset="0"/>
                <a:cs typeface="Lato" panose="020F0502020204030203" pitchFamily="34" charset="0"/>
              </a:rPr>
              <a:t>chế</a:t>
            </a:r>
            <a:r>
              <a:rPr lang="en-US" sz="1800" b="1" dirty="0">
                <a:solidFill>
                  <a:srgbClr val="C00000"/>
                </a:solidFill>
                <a:latin typeface="Lato" panose="020F0502020204030203" pitchFamily="34" charset="0"/>
                <a:ea typeface="Lato" panose="020F0502020204030203" pitchFamily="34" charset="0"/>
                <a:cs typeface="Lato" panose="020F0502020204030203" pitchFamily="34" charset="0"/>
              </a:rPr>
              <a:t> </a:t>
            </a:r>
            <a:endParaRPr lang="en-US" sz="1800" b="1" dirty="0">
              <a:solidFill>
                <a:srgbClr val="C00000"/>
              </a:solidFill>
              <a:latin typeface="Lato" panose="020F0502020204030203" pitchFamily="34" charset="0"/>
              <a:ea typeface="Lato" panose="020F0502020204030203" pitchFamily="34" charset="0"/>
              <a:cs typeface="Lato" panose="020F0502020204030203" pitchFamily="34" charset="0"/>
            </a:endParaRPr>
          </a:p>
          <a:p>
            <a:pPr algn="l">
              <a:lnSpc>
                <a:spcPct val="150000"/>
              </a:lnSpc>
              <a:buClr>
                <a:srgbClr val="C00000"/>
              </a:buClr>
              <a:buFont typeface="Wingdings" panose="05000000000000000000" pitchFamily="2" charset="2"/>
              <a:buChar char="v"/>
            </a:pPr>
            <a:r>
              <a:rPr lang="vi-VN" sz="1600" b="0" i="0" dirty="0">
                <a:solidFill>
                  <a:srgbClr val="C00000"/>
                </a:solidFill>
                <a:effectLst/>
                <a:latin typeface="Lato" panose="020F0502020204030203" pitchFamily="34" charset="0"/>
                <a:ea typeface="Lato" panose="020F0502020204030203" pitchFamily="34" charset="0"/>
                <a:cs typeface="Lato" panose="020F0502020204030203" pitchFamily="34" charset="0"/>
              </a:rPr>
              <a:t>Cần có khối lượng dữ liệu rất lớn để tận dụng tối đa khả năng của Deep Learning.</a:t>
            </a:r>
            <a:endParaRPr lang="vi-VN" sz="1600" b="0" i="0" dirty="0">
              <a:solidFill>
                <a:srgbClr val="C00000"/>
              </a:solidFill>
              <a:effectLst/>
              <a:latin typeface="Lato" panose="020F0502020204030203" pitchFamily="34" charset="0"/>
              <a:ea typeface="Lato" panose="020F0502020204030203" pitchFamily="34" charset="0"/>
              <a:cs typeface="Lato" panose="020F0502020204030203" pitchFamily="34" charset="0"/>
            </a:endParaRPr>
          </a:p>
          <a:p>
            <a:pPr algn="l">
              <a:lnSpc>
                <a:spcPct val="150000"/>
              </a:lnSpc>
              <a:buClr>
                <a:srgbClr val="C00000"/>
              </a:buClr>
              <a:buFont typeface="Wingdings" panose="05000000000000000000" pitchFamily="2" charset="2"/>
              <a:buChar char="v"/>
            </a:pPr>
            <a:r>
              <a:rPr lang="en-US" sz="1600" b="0" i="0" dirty="0">
                <a:solidFill>
                  <a:srgbClr val="C00000"/>
                </a:solidFill>
                <a:effectLst/>
                <a:latin typeface="Lato" panose="020F0502020204030203" pitchFamily="34" charset="0"/>
                <a:ea typeface="Lato" panose="020F0502020204030203" pitchFamily="34" charset="0"/>
                <a:cs typeface="Lato" panose="020F0502020204030203" pitchFamily="34" charset="0"/>
              </a:rPr>
              <a:t>Chi </a:t>
            </a:r>
            <a:r>
              <a:rPr lang="en-US" sz="1600" b="0" i="0" dirty="0" err="1">
                <a:solidFill>
                  <a:srgbClr val="C00000"/>
                </a:solidFill>
                <a:effectLst/>
                <a:latin typeface="Lato" panose="020F0502020204030203" pitchFamily="34" charset="0"/>
                <a:ea typeface="Lato" panose="020F0502020204030203" pitchFamily="34" charset="0"/>
                <a:cs typeface="Lato" panose="020F0502020204030203" pitchFamily="34" charset="0"/>
              </a:rPr>
              <a:t>phí</a:t>
            </a:r>
            <a:r>
              <a:rPr lang="en-US" sz="1600" b="0" i="0" dirty="0">
                <a:solidFill>
                  <a:srgbClr val="C0000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C00000"/>
                </a:solidFill>
                <a:effectLst/>
                <a:latin typeface="Lato" panose="020F0502020204030203" pitchFamily="34" charset="0"/>
                <a:ea typeface="Lato" panose="020F0502020204030203" pitchFamily="34" charset="0"/>
                <a:cs typeface="Lato" panose="020F0502020204030203" pitchFamily="34" charset="0"/>
              </a:rPr>
              <a:t>tính</a:t>
            </a:r>
            <a:r>
              <a:rPr lang="en-US" sz="1600" b="0" i="0" dirty="0">
                <a:solidFill>
                  <a:srgbClr val="C0000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C00000"/>
                </a:solidFill>
                <a:effectLst/>
                <a:latin typeface="Lato" panose="020F0502020204030203" pitchFamily="34" charset="0"/>
                <a:ea typeface="Lato" panose="020F0502020204030203" pitchFamily="34" charset="0"/>
                <a:cs typeface="Lato" panose="020F0502020204030203" pitchFamily="34" charset="0"/>
              </a:rPr>
              <a:t>toán</a:t>
            </a:r>
            <a:r>
              <a:rPr lang="en-US" sz="1600" b="0" i="0" dirty="0">
                <a:solidFill>
                  <a:srgbClr val="C0000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C00000"/>
                </a:solidFill>
                <a:effectLst/>
                <a:latin typeface="Lato" panose="020F0502020204030203" pitchFamily="34" charset="0"/>
                <a:ea typeface="Lato" panose="020F0502020204030203" pitchFamily="34" charset="0"/>
                <a:cs typeface="Lato" panose="020F0502020204030203" pitchFamily="34" charset="0"/>
              </a:rPr>
              <a:t>cao</a:t>
            </a:r>
            <a:r>
              <a:rPr lang="en-US" sz="1600" b="0" i="0" dirty="0">
                <a:solidFill>
                  <a:srgbClr val="C0000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C00000"/>
                </a:solidFill>
                <a:effectLst/>
                <a:latin typeface="Lato" panose="020F0502020204030203" pitchFamily="34" charset="0"/>
                <a:ea typeface="Lato" panose="020F0502020204030203" pitchFamily="34" charset="0"/>
                <a:cs typeface="Lato" panose="020F0502020204030203" pitchFamily="34" charset="0"/>
              </a:rPr>
              <a:t>vì</a:t>
            </a:r>
            <a:r>
              <a:rPr lang="en-US" sz="1600" b="0" i="0" dirty="0">
                <a:solidFill>
                  <a:srgbClr val="C0000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C00000"/>
                </a:solidFill>
                <a:effectLst/>
                <a:latin typeface="Lato" panose="020F0502020204030203" pitchFamily="34" charset="0"/>
                <a:ea typeface="Lato" panose="020F0502020204030203" pitchFamily="34" charset="0"/>
                <a:cs typeface="Lato" panose="020F0502020204030203" pitchFamily="34" charset="0"/>
              </a:rPr>
              <a:t>phải</a:t>
            </a:r>
            <a:r>
              <a:rPr lang="en-US" sz="1600" b="0" i="0" dirty="0">
                <a:solidFill>
                  <a:srgbClr val="C0000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C00000"/>
                </a:solidFill>
                <a:effectLst/>
                <a:latin typeface="Lato" panose="020F0502020204030203" pitchFamily="34" charset="0"/>
                <a:ea typeface="Lato" panose="020F0502020204030203" pitchFamily="34" charset="0"/>
                <a:cs typeface="Lato" panose="020F0502020204030203" pitchFamily="34" charset="0"/>
              </a:rPr>
              <a:t>xử</a:t>
            </a:r>
            <a:r>
              <a:rPr lang="en-US" sz="1600" b="0" i="0" dirty="0">
                <a:solidFill>
                  <a:srgbClr val="C0000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C00000"/>
                </a:solidFill>
                <a:effectLst/>
                <a:latin typeface="Lato" panose="020F0502020204030203" pitchFamily="34" charset="0"/>
                <a:ea typeface="Lato" panose="020F0502020204030203" pitchFamily="34" charset="0"/>
                <a:cs typeface="Lato" panose="020F0502020204030203" pitchFamily="34" charset="0"/>
              </a:rPr>
              <a:t>lý</a:t>
            </a:r>
            <a:r>
              <a:rPr lang="en-US" sz="1600" b="0" i="0" dirty="0">
                <a:solidFill>
                  <a:srgbClr val="C0000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C00000"/>
                </a:solidFill>
                <a:effectLst/>
                <a:latin typeface="Lato" panose="020F0502020204030203" pitchFamily="34" charset="0"/>
                <a:ea typeface="Lato" panose="020F0502020204030203" pitchFamily="34" charset="0"/>
                <a:cs typeface="Lato" panose="020F0502020204030203" pitchFamily="34" charset="0"/>
              </a:rPr>
              <a:t>nhiều</a:t>
            </a:r>
            <a:r>
              <a:rPr lang="en-US" sz="1600" b="0" i="0" dirty="0">
                <a:solidFill>
                  <a:srgbClr val="C0000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C00000"/>
                </a:solidFill>
                <a:effectLst/>
                <a:latin typeface="Lato" panose="020F0502020204030203" pitchFamily="34" charset="0"/>
                <a:ea typeface="Lato" panose="020F0502020204030203" pitchFamily="34" charset="0"/>
                <a:cs typeface="Lato" panose="020F0502020204030203" pitchFamily="34" charset="0"/>
              </a:rPr>
              <a:t>mô</a:t>
            </a:r>
            <a:r>
              <a:rPr lang="en-US" sz="1600" b="0" i="0" dirty="0">
                <a:solidFill>
                  <a:srgbClr val="C0000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C00000"/>
                </a:solidFill>
                <a:effectLst/>
                <a:latin typeface="Lato" panose="020F0502020204030203" pitchFamily="34" charset="0"/>
                <a:ea typeface="Lato" panose="020F0502020204030203" pitchFamily="34" charset="0"/>
                <a:cs typeface="Lato" panose="020F0502020204030203" pitchFamily="34" charset="0"/>
              </a:rPr>
              <a:t>hình</a:t>
            </a:r>
            <a:r>
              <a:rPr lang="en-US" sz="1600" b="0" i="0" dirty="0">
                <a:solidFill>
                  <a:srgbClr val="C0000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C00000"/>
                </a:solidFill>
                <a:effectLst/>
                <a:latin typeface="Lato" panose="020F0502020204030203" pitchFamily="34" charset="0"/>
                <a:ea typeface="Lato" panose="020F0502020204030203" pitchFamily="34" charset="0"/>
                <a:cs typeface="Lato" panose="020F0502020204030203" pitchFamily="34" charset="0"/>
              </a:rPr>
              <a:t>phức</a:t>
            </a:r>
            <a:r>
              <a:rPr lang="en-US" sz="1600" b="0" i="0" dirty="0">
                <a:solidFill>
                  <a:srgbClr val="C0000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C00000"/>
                </a:solidFill>
                <a:effectLst/>
                <a:latin typeface="Lato" panose="020F0502020204030203" pitchFamily="34" charset="0"/>
                <a:ea typeface="Lato" panose="020F0502020204030203" pitchFamily="34" charset="0"/>
                <a:cs typeface="Lato" panose="020F0502020204030203" pitchFamily="34" charset="0"/>
              </a:rPr>
              <a:t>tạp</a:t>
            </a:r>
            <a:r>
              <a:rPr lang="en-US" sz="1600" b="0" i="0" dirty="0">
                <a:solidFill>
                  <a:srgbClr val="C00000"/>
                </a:solidFill>
                <a:effectLst/>
                <a:latin typeface="Lato" panose="020F0502020204030203" pitchFamily="34" charset="0"/>
                <a:ea typeface="Lato" panose="020F0502020204030203" pitchFamily="34" charset="0"/>
                <a:cs typeface="Lato" panose="020F0502020204030203" pitchFamily="34" charset="0"/>
              </a:rPr>
              <a:t>.</a:t>
            </a:r>
            <a:endParaRPr lang="en-US" sz="1600" b="0" i="0" dirty="0">
              <a:solidFill>
                <a:srgbClr val="C00000"/>
              </a:solidFill>
              <a:effectLst/>
              <a:latin typeface="Lato" panose="020F0502020204030203" pitchFamily="34" charset="0"/>
              <a:ea typeface="Lato" panose="020F0502020204030203" pitchFamily="34" charset="0"/>
              <a:cs typeface="Lato" panose="020F0502020204030203" pitchFamily="34" charset="0"/>
            </a:endParaRPr>
          </a:p>
          <a:p>
            <a:pPr marL="152400" indent="0">
              <a:lnSpc>
                <a:spcPct val="150000"/>
              </a:lnSpc>
              <a:buClr>
                <a:srgbClr val="002060"/>
              </a:buClr>
              <a:buFont typeface="Arial" panose="020B0604020202020204" pitchFamily="34" charset="0"/>
              <a:buNone/>
            </a:pPr>
            <a:endParaRPr lang="en-US" sz="1600" dirty="0">
              <a:solidFill>
                <a:srgbClr val="C00000"/>
              </a:solidFill>
              <a:latin typeface="Lato" panose="020F0502020204030203" pitchFamily="34" charset="0"/>
              <a:ea typeface="Lato" panose="020F0502020204030203" pitchFamily="34" charset="0"/>
              <a:cs typeface="Lato" panose="020F0502020204030203" pitchFamily="34" charset="0"/>
            </a:endParaRPr>
          </a:p>
        </p:txBody>
      </p:sp>
      <p:pic>
        <p:nvPicPr>
          <p:cNvPr id="6146" name="Picture 2" descr="Image Classification Using CNN &amp; Transfer Learning | Computer Vision |  Up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694" y="856599"/>
            <a:ext cx="3244622" cy="24313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0" y="104627"/>
            <a:ext cx="4929282" cy="399226"/>
          </a:xfrm>
          <a:prstGeom prst="rect">
            <a:avLst/>
          </a:prstGeom>
        </p:spPr>
        <p:txBody>
          <a:bodyPr spcFirstLastPara="1" vert="horz" wrap="square" lIns="121900" tIns="121900" rIns="121900" bIns="121900" rtlCol="0" anchor="b" anchorCtr="0">
            <a:noAutofit/>
          </a:bodyPr>
          <a:lstStyle/>
          <a:p>
            <a:r>
              <a:rPr lang="en-GB" sz="2000" b="1" dirty="0">
                <a:solidFill>
                  <a:srgbClr val="0070C0"/>
                </a:solidFill>
                <a:latin typeface="Lato" panose="020F0502020204030203" pitchFamily="34" charset="0"/>
                <a:ea typeface="Lato" panose="020F0502020204030203" pitchFamily="34" charset="0"/>
                <a:cs typeface="Lato" panose="020F0502020204030203" pitchFamily="34" charset="0"/>
              </a:rPr>
              <a:t>Machine learning and Deep learning</a:t>
            </a:r>
            <a:endParaRPr sz="2000" b="1" dirty="0">
              <a:solidFill>
                <a:srgbClr val="0070C0"/>
              </a:solidFill>
              <a:latin typeface="Lato" panose="020F0502020204030203" pitchFamily="34" charset="0"/>
              <a:ea typeface="Lato" panose="020F0502020204030203" pitchFamily="34" charset="0"/>
              <a:cs typeface="Lato" panose="020F0502020204030203" pitchFamily="34" charset="0"/>
            </a:endParaRPr>
          </a:p>
        </p:txBody>
      </p:sp>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GB"/>
            </a:fld>
            <a:endParaRPr lang="en-GB"/>
          </a:p>
        </p:txBody>
      </p:sp>
      <p:sp>
        <p:nvSpPr>
          <p:cNvPr id="5" name="TextBox 4"/>
          <p:cNvSpPr txBox="1"/>
          <p:nvPr/>
        </p:nvSpPr>
        <p:spPr>
          <a:xfrm>
            <a:off x="3048778" y="3244334"/>
            <a:ext cx="6097554" cy="369332"/>
          </a:xfrm>
          <a:prstGeom prst="rect">
            <a:avLst/>
          </a:prstGeom>
          <a:noFill/>
        </p:spPr>
        <p:txBody>
          <a:bodyPr wrap="square">
            <a:spAutoFit/>
          </a:bodyPr>
          <a:lstStyle/>
          <a:p>
            <a:r>
              <a:rPr lang="en-US" b="0" i="0" dirty="0">
                <a:solidFill>
                  <a:srgbClr val="FFFFFF"/>
                </a:solidFill>
                <a:effectLst/>
                <a:latin typeface="Courier"/>
              </a:rPr>
              <a:t>#F9F7AF</a:t>
            </a:r>
            <a:endParaRPr lang="en-US" dirty="0"/>
          </a:p>
        </p:txBody>
      </p:sp>
      <p:pic>
        <p:nvPicPr>
          <p:cNvPr id="1026" name="Picture 2" descr="Electronics | Free Full-Text | Sentiment Analysis Based on Deep Learning: A  Comparative Stud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53135" y="177423"/>
            <a:ext cx="6785898" cy="4065328"/>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4;p13"/>
          <p:cNvSpPr txBox="1"/>
          <p:nvPr/>
        </p:nvSpPr>
        <p:spPr>
          <a:xfrm>
            <a:off x="229946" y="791632"/>
            <a:ext cx="5100168" cy="96934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sz="1600" b="1" i="0" dirty="0">
                <a:solidFill>
                  <a:srgbClr val="002060"/>
                </a:solidFill>
                <a:effectLst/>
                <a:latin typeface="Lato" panose="020F0502020204030203" pitchFamily="34" charset="0"/>
                <a:ea typeface="Lato" panose="020F0502020204030203" pitchFamily="34" charset="0"/>
                <a:cs typeface="Lato" panose="020F0502020204030203" pitchFamily="34" charset="0"/>
              </a:rPr>
              <a:t>Machine Learning</a:t>
            </a:r>
            <a:r>
              <a:rPr lang="vi-VN" sz="1600" b="0" i="0" dirty="0">
                <a:solidFill>
                  <a:srgbClr val="002060"/>
                </a:solidFill>
                <a:effectLst/>
                <a:latin typeface="Lato" panose="020F0502020204030203" pitchFamily="34" charset="0"/>
                <a:ea typeface="Lato" panose="020F0502020204030203" pitchFamily="34" charset="0"/>
                <a:cs typeface="Lato" panose="020F0502020204030203" pitchFamily="34" charset="0"/>
              </a:rPr>
              <a:t> (Học máy) là thuật ngữ chỉ các hành động bạn dạy máy tính để cải thiện một nhiệm vụ mà nó đang thực hiện. </a:t>
            </a:r>
            <a:endParaRPr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3" name="Google Shape;94;p13"/>
          <p:cNvSpPr txBox="1"/>
          <p:nvPr/>
        </p:nvSpPr>
        <p:spPr>
          <a:xfrm>
            <a:off x="162299" y="2336598"/>
            <a:ext cx="5100168" cy="1723571"/>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sz="1600" b="1" i="0" dirty="0">
                <a:solidFill>
                  <a:srgbClr val="002060"/>
                </a:solidFill>
                <a:effectLst/>
                <a:latin typeface="Roboto" panose="02000000000000000000" pitchFamily="2" charset="0"/>
              </a:rPr>
              <a:t>Deep Learning</a:t>
            </a:r>
            <a:r>
              <a:rPr lang="vi-VN" sz="1600" b="0" i="0" dirty="0">
                <a:solidFill>
                  <a:srgbClr val="002060"/>
                </a:solidFill>
                <a:effectLst/>
                <a:latin typeface="Roboto" panose="02000000000000000000" pitchFamily="2" charset="0"/>
              </a:rPr>
              <a:t> (Học sâu) sử dụng mạng thần kinh nhân tạo để phân tích dữ liệu ở nhiều chi tiết khác nhau bằng các thuật toán mô phỏng theo hệ thần kinh con người, kèm theo đó là thực hiện việc học hỏi từ 1 lượng lớn dữ liệu được cung cấp để giải quyết những vấn đề cụ thể</a:t>
            </a:r>
            <a:endParaRPr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4" name="Google Shape;94;p13"/>
          <p:cNvSpPr txBox="1"/>
          <p:nvPr/>
        </p:nvSpPr>
        <p:spPr>
          <a:xfrm>
            <a:off x="162299" y="4386119"/>
            <a:ext cx="11876734" cy="1968508"/>
          </a:xfrm>
          <a:prstGeom prst="rect">
            <a:avLst/>
          </a:prstGeom>
          <a:noFill/>
          <a:ln>
            <a:noFill/>
          </a:ln>
        </p:spPr>
        <p:txBody>
          <a:bodyPr spcFirstLastPara="1" wrap="square" lIns="91425" tIns="91425" rIns="91425" bIns="91425" anchor="t" anchorCtr="0">
            <a:noAutofit/>
          </a:bodyPr>
          <a:lstStyle/>
          <a:p>
            <a:pPr marL="285750" lvl="0" indent="-285750" algn="just" rtl="0">
              <a:lnSpc>
                <a:spcPct val="150000"/>
              </a:lnSpc>
              <a:spcBef>
                <a:spcPts val="600"/>
              </a:spcBef>
              <a:spcAft>
                <a:spcPts val="0"/>
              </a:spcAft>
              <a:buFont typeface="Wingdings" panose="05000000000000000000" pitchFamily="2" charset="2"/>
              <a:buChar char="q"/>
            </a:pPr>
            <a:r>
              <a:rPr lang="en-US" sz="1600" b="0" i="0" dirty="0">
                <a:solidFill>
                  <a:srgbClr val="002060"/>
                </a:solidFill>
                <a:effectLst/>
                <a:latin typeface="Lato" panose="020F0502020204030203" pitchFamily="34" charset="0"/>
                <a:ea typeface="Lato" panose="020F0502020204030203" pitchFamily="34" charset="0"/>
                <a:cs typeface="Lato" panose="020F0502020204030203" pitchFamily="34" charset="0"/>
              </a:rPr>
              <a:t>Machine Learning </a:t>
            </a:r>
            <a:r>
              <a:rPr lang="en-US" sz="1600" b="0" i="0" dirty="0" err="1">
                <a:solidFill>
                  <a:srgbClr val="002060"/>
                </a:solidFill>
                <a:effectLst/>
                <a:latin typeface="Lato" panose="020F0502020204030203" pitchFamily="34" charset="0"/>
                <a:ea typeface="Lato" panose="020F0502020204030203" pitchFamily="34" charset="0"/>
                <a:cs typeface="Lato" panose="020F0502020204030203" pitchFamily="34" charset="0"/>
              </a:rPr>
              <a:t>sẽ</a:t>
            </a:r>
            <a:r>
              <a:rPr lang="en-US" sz="1600" b="0" i="0" dirty="0">
                <a:solidFill>
                  <a:srgbClr val="00206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002060"/>
                </a:solidFill>
                <a:effectLst/>
                <a:latin typeface="Lato" panose="020F0502020204030203" pitchFamily="34" charset="0"/>
                <a:ea typeface="Lato" panose="020F0502020204030203" pitchFamily="34" charset="0"/>
                <a:cs typeface="Lato" panose="020F0502020204030203" pitchFamily="34" charset="0"/>
              </a:rPr>
              <a:t>cung</a:t>
            </a:r>
            <a:r>
              <a:rPr lang="en-US" sz="1600" b="0" i="0" dirty="0">
                <a:solidFill>
                  <a:srgbClr val="00206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002060"/>
                </a:solidFill>
                <a:effectLst/>
                <a:latin typeface="Lato" panose="020F0502020204030203" pitchFamily="34" charset="0"/>
                <a:ea typeface="Lato" panose="020F0502020204030203" pitchFamily="34" charset="0"/>
                <a:cs typeface="Lato" panose="020F0502020204030203" pitchFamily="34" charset="0"/>
              </a:rPr>
              <a:t>cấp</a:t>
            </a:r>
            <a:r>
              <a:rPr lang="en-US" sz="1600" b="0" i="0" dirty="0">
                <a:solidFill>
                  <a:srgbClr val="00206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002060"/>
                </a:solidFill>
                <a:effectLst/>
                <a:latin typeface="Lato" panose="020F0502020204030203" pitchFamily="34" charset="0"/>
                <a:ea typeface="Lato" panose="020F0502020204030203" pitchFamily="34" charset="0"/>
                <a:cs typeface="Lato" panose="020F0502020204030203" pitchFamily="34" charset="0"/>
              </a:rPr>
              <a:t>các</a:t>
            </a:r>
            <a:r>
              <a:rPr lang="en-US" sz="1600" b="0" i="0" dirty="0">
                <a:solidFill>
                  <a:srgbClr val="00206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002060"/>
                </a:solidFill>
                <a:effectLst/>
                <a:latin typeface="Lato" panose="020F0502020204030203" pitchFamily="34" charset="0"/>
                <a:ea typeface="Lato" panose="020F0502020204030203" pitchFamily="34" charset="0"/>
                <a:cs typeface="Lato" panose="020F0502020204030203" pitchFamily="34" charset="0"/>
              </a:rPr>
              <a:t>đặc</a:t>
            </a:r>
            <a:r>
              <a:rPr lang="en-US" sz="1600" b="0" i="0" dirty="0">
                <a:solidFill>
                  <a:srgbClr val="00206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002060"/>
                </a:solidFill>
                <a:effectLst/>
                <a:latin typeface="Lato" panose="020F0502020204030203" pitchFamily="34" charset="0"/>
                <a:ea typeface="Lato" panose="020F0502020204030203" pitchFamily="34" charset="0"/>
                <a:cs typeface="Lato" panose="020F0502020204030203" pitchFamily="34" charset="0"/>
              </a:rPr>
              <a:t>điểm</a:t>
            </a:r>
            <a:r>
              <a:rPr lang="en-US" sz="1600" b="0" i="0" dirty="0">
                <a:solidFill>
                  <a:srgbClr val="00206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002060"/>
                </a:solidFill>
                <a:effectLst/>
                <a:latin typeface="Lato" panose="020F0502020204030203" pitchFamily="34" charset="0"/>
                <a:ea typeface="Lato" panose="020F0502020204030203" pitchFamily="34" charset="0"/>
                <a:cs typeface="Lato" panose="020F0502020204030203" pitchFamily="34" charset="0"/>
              </a:rPr>
              <a:t>của</a:t>
            </a:r>
            <a:r>
              <a:rPr lang="en-US" sz="1600" b="0" i="0" dirty="0">
                <a:solidFill>
                  <a:srgbClr val="00206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002060"/>
                </a:solidFill>
                <a:effectLst/>
                <a:latin typeface="Lato" panose="020F0502020204030203" pitchFamily="34" charset="0"/>
                <a:ea typeface="Lato" panose="020F0502020204030203" pitchFamily="34" charset="0"/>
                <a:cs typeface="Lato" panose="020F0502020204030203" pitchFamily="34" charset="0"/>
              </a:rPr>
              <a:t>vật</a:t>
            </a:r>
            <a:r>
              <a:rPr lang="en-US" sz="1600" b="0" i="0" dirty="0">
                <a:solidFill>
                  <a:srgbClr val="00206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002060"/>
                </a:solidFill>
                <a:effectLst/>
                <a:latin typeface="Lato" panose="020F0502020204030203" pitchFamily="34" charset="0"/>
                <a:ea typeface="Lato" panose="020F0502020204030203" pitchFamily="34" charset="0"/>
                <a:cs typeface="Lato" panose="020F0502020204030203" pitchFamily="34" charset="0"/>
              </a:rPr>
              <a:t>cần</a:t>
            </a:r>
            <a:r>
              <a:rPr lang="en-US" sz="1600" b="0" i="0" dirty="0">
                <a:solidFill>
                  <a:srgbClr val="00206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002060"/>
                </a:solidFill>
                <a:effectLst/>
                <a:latin typeface="Lato" panose="020F0502020204030203" pitchFamily="34" charset="0"/>
                <a:ea typeface="Lato" panose="020F0502020204030203" pitchFamily="34" charset="0"/>
                <a:cs typeface="Lato" panose="020F0502020204030203" pitchFamily="34" charset="0"/>
              </a:rPr>
              <a:t>nhận</a:t>
            </a:r>
            <a:r>
              <a:rPr lang="en-US" sz="1600" b="0" i="0" dirty="0">
                <a:solidFill>
                  <a:srgbClr val="00206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002060"/>
                </a:solidFill>
                <a:effectLst/>
                <a:latin typeface="Lato" panose="020F0502020204030203" pitchFamily="34" charset="0"/>
                <a:ea typeface="Lato" panose="020F0502020204030203" pitchFamily="34" charset="0"/>
                <a:cs typeface="Lato" panose="020F0502020204030203" pitchFamily="34" charset="0"/>
              </a:rPr>
              <a:t>dạng</a:t>
            </a:r>
            <a:r>
              <a:rPr lang="en-US" sz="1600" b="0" i="0" dirty="0">
                <a:solidFill>
                  <a:srgbClr val="00206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002060"/>
                </a:solidFill>
                <a:effectLst/>
                <a:latin typeface="Lato" panose="020F0502020204030203" pitchFamily="34" charset="0"/>
                <a:ea typeface="Lato" panose="020F0502020204030203" pitchFamily="34" charset="0"/>
                <a:cs typeface="Lato" panose="020F0502020204030203" pitchFamily="34" charset="0"/>
              </a:rPr>
              <a:t>và</a:t>
            </a:r>
            <a:r>
              <a:rPr lang="en-US" sz="1600" b="0" i="0" dirty="0">
                <a:solidFill>
                  <a:srgbClr val="00206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002060"/>
                </a:solidFill>
                <a:effectLst/>
                <a:latin typeface="Lato" panose="020F0502020204030203" pitchFamily="34" charset="0"/>
                <a:ea typeface="Lato" panose="020F0502020204030203" pitchFamily="34" charset="0"/>
                <a:cs typeface="Lato" panose="020F0502020204030203" pitchFamily="34" charset="0"/>
              </a:rPr>
              <a:t>xây</a:t>
            </a:r>
            <a:r>
              <a:rPr lang="en-US" sz="1600" b="0" i="0" dirty="0">
                <a:solidFill>
                  <a:srgbClr val="002060"/>
                </a:solidFill>
                <a:effectLst/>
                <a:latin typeface="Lato" panose="020F0502020204030203" pitchFamily="34" charset="0"/>
                <a:ea typeface="Lato" panose="020F0502020204030203" pitchFamily="34" charset="0"/>
                <a:cs typeface="Lato" panose="020F0502020204030203" pitchFamily="34" charset="0"/>
              </a:rPr>
              <a:t> </a:t>
            </a:r>
            <a:r>
              <a:rPr lang="en-US" sz="1600" b="0" i="0" dirty="0" err="1">
                <a:solidFill>
                  <a:srgbClr val="002060"/>
                </a:solidFill>
                <a:effectLst/>
                <a:latin typeface="Lato" panose="020F0502020204030203" pitchFamily="34" charset="0"/>
                <a:ea typeface="Lato" panose="020F0502020204030203" pitchFamily="34" charset="0"/>
                <a:cs typeface="Lato" panose="020F0502020204030203" pitchFamily="34" charset="0"/>
              </a:rPr>
              <a:t>dựng</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các</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mô</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hình</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toán</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học</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để</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phân</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loại</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và</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nhận</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diện</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đối</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tượng</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dựa</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trên</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các</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đặc</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trưng</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được</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cung</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rPr>
              <a:t>cấp</a:t>
            </a:r>
            <a:endParaRPr lang="en-US" sz="1600" dirty="0">
              <a:solidFill>
                <a:srgbClr val="002060"/>
              </a:solidFill>
              <a:latin typeface="Lato" panose="020F0502020204030203" pitchFamily="34" charset="0"/>
              <a:ea typeface="Lato" panose="020F0502020204030203" pitchFamily="34" charset="0"/>
              <a:cs typeface="Lato" panose="020F0502020204030203" pitchFamily="34" charset="0"/>
            </a:endParaRPr>
          </a:p>
          <a:p>
            <a:pPr marL="285750" lvl="0" indent="-285750" algn="just" rtl="0">
              <a:lnSpc>
                <a:spcPct val="150000"/>
              </a:lnSpc>
              <a:spcBef>
                <a:spcPts val="600"/>
              </a:spcBef>
              <a:spcAft>
                <a:spcPts val="0"/>
              </a:spcAft>
              <a:buFont typeface="Wingdings" panose="05000000000000000000" pitchFamily="2" charset="2"/>
              <a:buChar char="q"/>
            </a:pP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Deep learning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có</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phương</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pháp</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huấn</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luyện</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gần</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giống</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với</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bộ</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não</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con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người</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Deep learning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sẽ</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được</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cung</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cấp</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các</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hình</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ảnh</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đầu</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vào</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và</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sao</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đó</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mô</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hình</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sẽ</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tự</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trích</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xuất</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các</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đặc</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trưng</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thông</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qua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mạng</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nơ-ron</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sau</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đó</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phân</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loại</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các</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đối</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tượng</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thông</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qua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các</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trọng</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số</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của</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mô</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hình</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được</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huấn</a:t>
            </a:r>
            <a:r>
              <a:rPr lang="en-US" sz="1600"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luyện</a:t>
            </a:r>
            <a:endParaRPr sz="1600" dirty="0">
              <a:solidFill>
                <a:srgbClr val="002060"/>
              </a:solidFill>
              <a:latin typeface="Lato" panose="020F0502020204030203" pitchFamily="34" charset="0"/>
              <a:ea typeface="Lato" panose="020F0502020204030203" pitchFamily="34" charset="0"/>
              <a:cs typeface="Lato" panose="020F0502020204030203" pitchFamily="34" charset="0"/>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 y="53073"/>
            <a:ext cx="3331029" cy="464540"/>
          </a:xfrm>
          <a:prstGeom prst="rect">
            <a:avLst/>
          </a:prstGeom>
        </p:spPr>
        <p:txBody>
          <a:bodyPr spcFirstLastPara="1" vert="horz" wrap="square" lIns="121900" tIns="121900" rIns="121900" bIns="121900" rtlCol="0" anchor="b" anchorCtr="0">
            <a:noAutofit/>
          </a:bodyPr>
          <a:lstStyle/>
          <a:p>
            <a:br>
              <a:rPr lang="en-US" sz="2000" b="1" dirty="0">
                <a:solidFill>
                  <a:srgbClr val="0070C0"/>
                </a:solidFill>
                <a:latin typeface="Lato" panose="020F0502020204030203" pitchFamily="34" charset="0"/>
                <a:ea typeface="Lato" panose="020F0502020204030203" pitchFamily="34" charset="0"/>
                <a:cs typeface="Lato" panose="020F0502020204030203" pitchFamily="34" charset="0"/>
              </a:rPr>
            </a:br>
            <a:r>
              <a:rPr lang="en-US" sz="2000" b="1" dirty="0">
                <a:solidFill>
                  <a:srgbClr val="0070C0"/>
                </a:solidFill>
                <a:latin typeface="Lato" panose="020F0502020204030203" pitchFamily="34" charset="0"/>
                <a:ea typeface="Lato" panose="020F0502020204030203" pitchFamily="34" charset="0"/>
                <a:cs typeface="Lato" panose="020F0502020204030203" pitchFamily="34" charset="0"/>
              </a:rPr>
              <a:t>Artificial Intelligence (AI)</a:t>
            </a:r>
            <a:endParaRPr sz="2000" b="1" dirty="0">
              <a:solidFill>
                <a:srgbClr val="0070C0"/>
              </a:solidFill>
              <a:latin typeface="Lato" panose="020F0502020204030203" pitchFamily="34" charset="0"/>
              <a:ea typeface="Lato" panose="020F0502020204030203" pitchFamily="34" charset="0"/>
              <a:cs typeface="Lato" panose="020F0502020204030203" pitchFamily="34" charset="0"/>
            </a:endParaRPr>
          </a:p>
        </p:txBody>
      </p:sp>
      <p:sp>
        <p:nvSpPr>
          <p:cNvPr id="126" name="Google Shape;126;p17"/>
          <p:cNvSpPr txBox="1">
            <a:spLocks noGrp="1"/>
          </p:cNvSpPr>
          <p:nvPr>
            <p:ph type="sldNum" idx="12"/>
          </p:nvPr>
        </p:nvSpPr>
        <p:spPr>
          <a:xfrm>
            <a:off x="11307433" y="6262577"/>
            <a:ext cx="731600" cy="418000"/>
          </a:xfrm>
          <a:prstGeom prst="rect">
            <a:avLst/>
          </a:prstGeom>
        </p:spPr>
        <p:txBody>
          <a:bodyPr spcFirstLastPara="1" vert="horz" wrap="square" lIns="121900" tIns="121900" rIns="121900" bIns="121900" rtlCol="0" anchor="t" anchorCtr="0">
            <a:noAutofit/>
          </a:bodyPr>
          <a:lstStyle/>
          <a:p>
            <a:fld id="{00000000-1234-1234-1234-123412341234}" type="slidenum">
              <a:rPr lang="en-GB"/>
            </a:fld>
            <a:endParaRPr lang="en-GB"/>
          </a:p>
        </p:txBody>
      </p:sp>
      <p:sp>
        <p:nvSpPr>
          <p:cNvPr id="2" name="Google Shape;94;p13"/>
          <p:cNvSpPr txBox="1"/>
          <p:nvPr/>
        </p:nvSpPr>
        <p:spPr>
          <a:xfrm>
            <a:off x="218282" y="949876"/>
            <a:ext cx="5100168" cy="1127780"/>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endParaRPr sz="1600" dirty="0">
              <a:solidFill>
                <a:srgbClr val="002060"/>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7" name="Google Shape;94;p13"/>
          <p:cNvSpPr txBox="1"/>
          <p:nvPr/>
        </p:nvSpPr>
        <p:spPr>
          <a:xfrm>
            <a:off x="175071" y="756708"/>
            <a:ext cx="6138179" cy="158255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rPr>
              <a:t>Artificial Intelligence</a:t>
            </a:r>
            <a:r>
              <a:rPr lang="vi-VN"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là nghiên cứu cho phép máy móc bắt chước hành vi của con người bằng cách sử dụng các thuật toán</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Mục</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đích</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nhằm</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tạo</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ra</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vi-VN"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Tạo ra cỗ máy có khả năng suy nghĩ như con người</a:t>
            </a:r>
            <a:endParaRPr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9" name="Google Shape;94;p13"/>
          <p:cNvSpPr txBox="1"/>
          <p:nvPr/>
        </p:nvSpPr>
        <p:spPr>
          <a:xfrm>
            <a:off x="175071" y="2270824"/>
            <a:ext cx="6138178" cy="143816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ML là một nghiên cứu cho phép máy móc tự động học hỏi, cải thiện kinh nghiệm mà không cần lập trình rõ </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ràng.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Với</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mục</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đích</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làm</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cho</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máy</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móc</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học</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tập</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thông</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qua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dữ</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liệu</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để</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chúng</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có</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thể</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giải</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quyết</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các</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vấn</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đề</a:t>
            </a:r>
            <a:endParaRPr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endParaRPr>
          </a:p>
        </p:txBody>
      </p:sp>
      <p:pic>
        <p:nvPicPr>
          <p:cNvPr id="7173" name="Picture 5" descr="An overview of deep learning for image processing - Christian Garbin's  personal blo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96433" y="733425"/>
            <a:ext cx="4876800" cy="539115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4;p13"/>
          <p:cNvSpPr txBox="1"/>
          <p:nvPr/>
        </p:nvSpPr>
        <p:spPr>
          <a:xfrm>
            <a:off x="175071" y="4067394"/>
            <a:ext cx="6138178" cy="143816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DL là nghiên cứu sử dụng mạng lưới thần kinh nhân tạo giống như não người để bắt chước chức năng của con  người</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Mục</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đích</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tạo</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ra</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mô</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hình</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có</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a:t>
            </a:r>
            <a:r>
              <a:rPr lang="en-US" sz="1600" b="1" dirty="0" err="1">
                <a:solidFill>
                  <a:srgbClr val="002060"/>
                </a:solidFill>
                <a:latin typeface="Lato" panose="020F0502020204030203" pitchFamily="34" charset="0"/>
                <a:ea typeface="Lato" panose="020F0502020204030203" pitchFamily="34" charset="0"/>
                <a:cs typeface="Lato" panose="020F0502020204030203" pitchFamily="34" charset="0"/>
                <a:sym typeface="Lato"/>
              </a:rPr>
              <a:t>thể</a:t>
            </a:r>
            <a:r>
              <a:rPr lang="en-US"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 b</a:t>
            </a:r>
            <a:r>
              <a:rPr lang="vi-VN"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rPr>
              <a:t>ắt chước cách bộ não con người hoạt động để xử lý dữ liệu, tạo ra các mẫu sử dụng cho việc đưa ra quyết định</a:t>
            </a:r>
            <a:endParaRPr sz="1600" b="1" dirty="0">
              <a:solidFill>
                <a:srgbClr val="002060"/>
              </a:solidFill>
              <a:latin typeface="Lato" panose="020F0502020204030203" pitchFamily="34" charset="0"/>
              <a:ea typeface="Lato" panose="020F0502020204030203" pitchFamily="34" charset="0"/>
              <a:cs typeface="Lato" panose="020F0502020204030203" pitchFamily="34" charset="0"/>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1026" name="Picture 2" descr="Xét Tuyển | SPKT | HCMUTE | ĐH Sư Phạm Kỹ Thuật TP.HC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5590" y="0"/>
            <a:ext cx="6560185" cy="1416685"/>
          </a:xfrm>
          <a:prstGeom prst="rect">
            <a:avLst/>
          </a:prstGeom>
          <a:noFill/>
          <a:effectLst>
            <a:outerShdw blurRad="152400" dist="317500" dir="5400000" sx="90000" sy="-19000" rotWithShape="0">
              <a:prstClr val="black">
                <a:alpha val="15000"/>
              </a:prstClr>
            </a:outerShdw>
            <a:reflection blurRad="6350" stA="50000" endA="300" endPos="90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5" name="Google Shape;88;p12"/>
          <p:cNvSpPr txBox="1"/>
          <p:nvPr/>
        </p:nvSpPr>
        <p:spPr>
          <a:xfrm>
            <a:off x="1737360" y="1946275"/>
            <a:ext cx="8633460" cy="94869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Clr>
                <a:schemeClr val="dk2"/>
              </a:buClr>
              <a:buSzPts val="4400"/>
              <a:buNone/>
              <a:defRPr sz="5865" kern="1200">
                <a:solidFill>
                  <a:schemeClr val="dk2"/>
                </a:solidFill>
                <a:latin typeface="+mj-lt"/>
                <a:ea typeface="+mj-ea"/>
                <a:cs typeface="+mj-cs"/>
              </a:defRPr>
            </a:lvl1pPr>
            <a:lvl2pPr lvl="1">
              <a:spcBef>
                <a:spcPts val="0"/>
              </a:spcBef>
              <a:spcAft>
                <a:spcPts val="0"/>
              </a:spcAft>
              <a:buClr>
                <a:schemeClr val="dk2"/>
              </a:buClr>
              <a:buSzPts val="4400"/>
              <a:buNone/>
              <a:defRPr sz="5865">
                <a:solidFill>
                  <a:schemeClr val="dk2"/>
                </a:solidFill>
              </a:defRPr>
            </a:lvl2pPr>
            <a:lvl3pPr lvl="2">
              <a:spcBef>
                <a:spcPts val="0"/>
              </a:spcBef>
              <a:spcAft>
                <a:spcPts val="0"/>
              </a:spcAft>
              <a:buClr>
                <a:schemeClr val="dk2"/>
              </a:buClr>
              <a:buSzPts val="4400"/>
              <a:buNone/>
              <a:defRPr sz="5865">
                <a:solidFill>
                  <a:schemeClr val="dk2"/>
                </a:solidFill>
              </a:defRPr>
            </a:lvl3pPr>
            <a:lvl4pPr lvl="3">
              <a:spcBef>
                <a:spcPts val="0"/>
              </a:spcBef>
              <a:spcAft>
                <a:spcPts val="0"/>
              </a:spcAft>
              <a:buClr>
                <a:schemeClr val="dk2"/>
              </a:buClr>
              <a:buSzPts val="4400"/>
              <a:buNone/>
              <a:defRPr sz="5865">
                <a:solidFill>
                  <a:schemeClr val="dk2"/>
                </a:solidFill>
              </a:defRPr>
            </a:lvl4pPr>
            <a:lvl5pPr lvl="4">
              <a:spcBef>
                <a:spcPts val="0"/>
              </a:spcBef>
              <a:spcAft>
                <a:spcPts val="0"/>
              </a:spcAft>
              <a:buClr>
                <a:schemeClr val="dk2"/>
              </a:buClr>
              <a:buSzPts val="4400"/>
              <a:buNone/>
              <a:defRPr sz="5865">
                <a:solidFill>
                  <a:schemeClr val="dk2"/>
                </a:solidFill>
              </a:defRPr>
            </a:lvl5pPr>
            <a:lvl6pPr lvl="5">
              <a:spcBef>
                <a:spcPts val="0"/>
              </a:spcBef>
              <a:spcAft>
                <a:spcPts val="0"/>
              </a:spcAft>
              <a:buClr>
                <a:schemeClr val="dk2"/>
              </a:buClr>
              <a:buSzPts val="4400"/>
              <a:buNone/>
              <a:defRPr sz="5865">
                <a:solidFill>
                  <a:schemeClr val="dk2"/>
                </a:solidFill>
              </a:defRPr>
            </a:lvl6pPr>
            <a:lvl7pPr lvl="6">
              <a:spcBef>
                <a:spcPts val="0"/>
              </a:spcBef>
              <a:spcAft>
                <a:spcPts val="0"/>
              </a:spcAft>
              <a:buClr>
                <a:schemeClr val="dk2"/>
              </a:buClr>
              <a:buSzPts val="4400"/>
              <a:buNone/>
              <a:defRPr sz="5865">
                <a:solidFill>
                  <a:schemeClr val="dk2"/>
                </a:solidFill>
              </a:defRPr>
            </a:lvl7pPr>
            <a:lvl8pPr lvl="7">
              <a:spcBef>
                <a:spcPts val="0"/>
              </a:spcBef>
              <a:spcAft>
                <a:spcPts val="0"/>
              </a:spcAft>
              <a:buClr>
                <a:schemeClr val="dk2"/>
              </a:buClr>
              <a:buSzPts val="4400"/>
              <a:buNone/>
              <a:defRPr sz="5865">
                <a:solidFill>
                  <a:schemeClr val="dk2"/>
                </a:solidFill>
              </a:defRPr>
            </a:lvl8pPr>
            <a:lvl9pPr lvl="8">
              <a:spcBef>
                <a:spcPts val="0"/>
              </a:spcBef>
              <a:spcAft>
                <a:spcPts val="0"/>
              </a:spcAft>
              <a:buClr>
                <a:schemeClr val="dk2"/>
              </a:buClr>
              <a:buSzPts val="4400"/>
              <a:buNone/>
              <a:defRPr sz="5865">
                <a:solidFill>
                  <a:schemeClr val="dk2"/>
                </a:solidFill>
              </a:defRPr>
            </a:lvl9pPr>
          </a:lstStyle>
          <a:p>
            <a:pPr indent="269875" algn="ctr">
              <a:lnSpc>
                <a:spcPct val="115000"/>
              </a:lnSpc>
            </a:pPr>
            <a:r>
              <a:rPr lang="en-US" sz="4000" b="1" dirty="0">
                <a:solidFill>
                  <a:srgbClr val="002060"/>
                </a:solidFill>
                <a:latin typeface="Lato" panose="020F0502020204030203" pitchFamily="34" charset="0"/>
                <a:ea typeface="Lato" panose="020F0502020204030203" pitchFamily="34" charset="0"/>
                <a:cs typeface="Lato" panose="020F0502020204030203" pitchFamily="34" charset="0"/>
              </a:rPr>
              <a:t>THANK YOU FOR YOUR ATTENTION</a:t>
            </a:r>
            <a:endParaRPr lang="en-US" sz="4000" b="1" dirty="0">
              <a:solidFill>
                <a:srgbClr val="002060"/>
              </a:solidFill>
              <a:latin typeface="Lato" panose="020F0502020204030203" pitchFamily="34" charset="0"/>
              <a:ea typeface="Lato" panose="020F0502020204030203" pitchFamily="34" charset="0"/>
              <a:cs typeface="Lato" panose="020F0502020204030203" pitchFamily="34" charset="0"/>
            </a:endParaRPr>
          </a:p>
        </p:txBody>
      </p:sp>
      <p:pic>
        <p:nvPicPr>
          <p:cNvPr id="2" name="Picture 1"/>
          <p:cNvPicPr/>
          <p:nvPr/>
        </p:nvPicPr>
        <p:blipFill>
          <a:blip r:embed="rId2">
            <a:lum contrast="24000"/>
          </a:blip>
        </p:blipFill>
        <p:spPr>
          <a:xfrm>
            <a:off x="1873250" y="2894965"/>
            <a:ext cx="8361680" cy="3963035"/>
          </a:xfrm>
          <a:prstGeom prst="rect">
            <a:avLst/>
          </a:prstGeom>
          <a:effectLst>
            <a:outerShdw blurRad="152400" dist="317500" dir="5400000" sx="90000" sy="-19000" rotWithShape="0">
              <a:prstClr val="black">
                <a:alpha val="15000"/>
              </a:prstClr>
            </a:outerShdw>
            <a:softEdge rad="635000"/>
          </a:effectLst>
        </p:spPr>
      </p:pic>
      <p:sp>
        <p:nvSpPr>
          <p:cNvPr id="7" name="Text Box 6"/>
          <p:cNvSpPr txBox="1"/>
          <p:nvPr>
            <p:custDataLst>
              <p:tags r:id="rId3"/>
            </p:custDataLst>
          </p:nvPr>
        </p:nvSpPr>
        <p:spPr>
          <a:xfrm>
            <a:off x="10370820" y="6520815"/>
            <a:ext cx="1821180" cy="337185"/>
          </a:xfrm>
          <a:prstGeom prst="rect">
            <a:avLst/>
          </a:prstGeom>
          <a:noFill/>
        </p:spPr>
        <p:txBody>
          <a:bodyPr wrap="square" rtlCol="0">
            <a:spAutoFit/>
          </a:bodyPr>
          <a:p>
            <a:r>
              <a:rPr lang="en-US" sz="1600"/>
              <a:t>Tp.HCM  xx/xx/xxxx</a:t>
            </a:r>
            <a:endParaRPr lang="en-US" sz="160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2568</Words>
  <Application>WPS Presentation</Application>
  <PresentationFormat>Widescreen</PresentationFormat>
  <Paragraphs>79</Paragraphs>
  <Slides>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8</vt:i4>
      </vt:variant>
    </vt:vector>
  </HeadingPairs>
  <TitlesOfParts>
    <vt:vector size="26" baseType="lpstr">
      <vt:lpstr>Arial</vt:lpstr>
      <vt:lpstr>SimSun</vt:lpstr>
      <vt:lpstr>Wingdings</vt:lpstr>
      <vt:lpstr>Calibri Light</vt:lpstr>
      <vt:lpstr>Calibri</vt:lpstr>
      <vt:lpstr>Microsoft YaHei</vt:lpstr>
      <vt:lpstr>Arial Unicode MS</vt:lpstr>
      <vt:lpstr>Lato</vt:lpstr>
      <vt:lpstr>Calibri</vt:lpstr>
      <vt:lpstr>Lato</vt:lpstr>
      <vt:lpstr>Roboto</vt:lpstr>
      <vt:lpstr>Times New Roman</vt:lpstr>
      <vt:lpstr>Courier</vt:lpstr>
      <vt:lpstr>Segoe Print</vt:lpstr>
      <vt:lpstr>Courier New</vt:lpstr>
      <vt:lpstr>Edwardian Script ITC</vt:lpstr>
      <vt:lpstr>Mongolian Baiti</vt:lpstr>
      <vt:lpstr>Office Theme</vt:lpstr>
      <vt:lpstr>ỨNG DỤNG HỌC SÂU CHO VIỆC GIÁM SÁT VÀ QUẢN LÝ KIỂM KÊ HÀNG HÓA TRONG NGÀNH BÁN LẺ</vt:lpstr>
      <vt:lpstr>PowerPoint 演示文稿</vt:lpstr>
      <vt:lpstr>TỔNG QUAN ĐỀ TÀI</vt:lpstr>
      <vt:lpstr>CƠ SỞ LÝ THUYẾT</vt:lpstr>
      <vt:lpstr>Deep learning</vt:lpstr>
      <vt:lpstr>Machine learning and Deep learning</vt:lpstr>
      <vt:lpstr> Artificial Intelligence (AI)</vt:lpstr>
      <vt:lpstr>KỸ THUẬT NHẬN DIỆN PHỔ TÍN HIỆU CHO 5G VÀ LTE DỰA TRÊN CÁC PHƯƠNG PHÁP HỌC SÂU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HỌC SÂU CHO VIỆC GIÁM SÁT VÀ QUẢN LÝ KIỂM KÊ HÀNG HÓA TRONG NGÀNH BÁN LẺ</dc:title>
  <dc:creator/>
  <cp:lastModifiedBy>VST-Student</cp:lastModifiedBy>
  <cp:revision>17</cp:revision>
  <dcterms:created xsi:type="dcterms:W3CDTF">2024-07-05T04:32:55Z</dcterms:created>
  <dcterms:modified xsi:type="dcterms:W3CDTF">2024-07-05T04:42:08Z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25BB8003C82E42A7BFFBAF11C966A863_12</vt:lpwstr>
  </property>
  <property fmtid="{D5CDD505-2E9C-101B-9397-08002B2CF9AE}" pid="3" name="KSOProductBuildVer">
    <vt:lpwstr>1033-12.2.0.17119</vt:lpwstr>
  </property>
</Properties>
</file>