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456" r:id="rId4"/>
    <p:sldId id="478" r:id="rId5"/>
    <p:sldId id="479" r:id="rId6"/>
    <p:sldId id="480" r:id="rId7"/>
    <p:sldId id="482" r:id="rId8"/>
    <p:sldId id="481" r:id="rId9"/>
    <p:sldId id="483" r:id="rId10"/>
    <p:sldId id="484" r:id="rId11"/>
    <p:sldId id="486" r:id="rId12"/>
    <p:sldId id="485" r:id="rId13"/>
    <p:sldId id="487" r:id="rId14"/>
    <p:sldId id="490" r:id="rId15"/>
  </p:sldIdLst>
  <p:sldSz cx="9144000" cy="5143500" type="screen16x9"/>
  <p:notesSz cx="6954520" cy="93091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B2D"/>
    <a:srgbClr val="00B0F0"/>
    <a:srgbClr val="D13B40"/>
    <a:srgbClr val="FFAF12"/>
    <a:srgbClr val="75CBCF"/>
    <a:srgbClr val="506E94"/>
    <a:srgbClr val="000C6E"/>
    <a:srgbClr val="34558B"/>
    <a:srgbClr val="006600"/>
    <a:srgbClr val="4EC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0" autoAdjust="0"/>
    <p:restoredTop sz="92254" autoAdjust="0"/>
  </p:normalViewPr>
  <p:slideViewPr>
    <p:cSldViewPr showGuides="1">
      <p:cViewPr varScale="1">
        <p:scale>
          <a:sx n="140" d="100"/>
          <a:sy n="140" d="100"/>
        </p:scale>
        <p:origin x="106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391340D6-6FA8-4CE0-BE13-E92696DF259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6C948C1-C299-4947-9BC1-EA16F481F7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667412D2-4FEC-486F-BF56-0294BDE0D3C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0E6B494D-47C3-4D00-89F5-23451E7531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7" name="Rectangle 6"/>
          <p:cNvSpPr/>
          <p:nvPr userDrawn="1"/>
        </p:nvSpPr>
        <p:spPr>
          <a:xfrm>
            <a:off x="0" y="4534278"/>
            <a:ext cx="9144000" cy="304800"/>
          </a:xfrm>
          <a:prstGeom prst="rect">
            <a:avLst/>
          </a:prstGeom>
          <a:solidFill>
            <a:srgbClr val="EE1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000" y="4400550"/>
            <a:ext cx="1600200" cy="5722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45720"/>
            <a:ext cx="8961120" cy="326708"/>
          </a:xfrm>
          <a:prstGeom prst="roundRect">
            <a:avLst/>
          </a:prstGeom>
          <a:solidFill>
            <a:srgbClr val="EE1B2D"/>
          </a:solidFill>
          <a:ln>
            <a:solidFill>
              <a:srgbClr val="EE1B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vi-VN" sz="1800" b="1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</a:lstStyle>
          <a:p>
            <a:pPr marL="0" lvl="0" algn="ctr" defTabSz="91440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8150"/>
            <a:ext cx="7886700" cy="4194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20560" y="4769498"/>
            <a:ext cx="2057400" cy="273844"/>
          </a:xfrm>
        </p:spPr>
        <p:txBody>
          <a:bodyPr/>
          <a:lstStyle>
            <a:lvl1pPr>
              <a:defRPr sz="1400"/>
            </a:lvl1pPr>
          </a:lstStyle>
          <a:p>
            <a:fld id="{B7D109DB-1FDB-4921-925D-73F2B1542CB8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0" y="4769498"/>
            <a:ext cx="1045819" cy="3740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2608-F581-40EA-8D91-AF1134355C1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2608-F581-40EA-8D91-AF1134355C1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azdak-alborz.com/v2sc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34278"/>
            <a:ext cx="9144000" cy="304800"/>
          </a:xfrm>
          <a:prstGeom prst="rect">
            <a:avLst/>
          </a:prstGeom>
          <a:solidFill>
            <a:srgbClr val="EE1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90550"/>
            <a:ext cx="8479123" cy="2667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VIETTEL SEMICONDUCTOR TECHNOLOGY DIVISION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D13B40"/>
                </a:solidFill>
              </a:rPr>
              <a:t>Design System and Develop application Department </a:t>
            </a:r>
            <a:endParaRPr lang="en-US" sz="3500" b="1" dirty="0">
              <a:solidFill>
                <a:srgbClr val="D13B4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D13B40"/>
                </a:solidFill>
              </a:rPr>
              <a:t>SoC virtual platform</a:t>
            </a:r>
            <a:endParaRPr lang="en-US" b="1" dirty="0">
              <a:solidFill>
                <a:srgbClr val="D13B4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rgbClr val="D13B40"/>
                </a:solidFill>
              </a:rPr>
              <a:t>Integration manual</a:t>
            </a:r>
            <a:endParaRPr lang="en-US" b="1" dirty="0">
              <a:solidFill>
                <a:srgbClr val="D13B4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b="1" dirty="0"/>
              <a:t>huannd25@viettel.com.vn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0" y="4461510"/>
            <a:ext cx="1260475" cy="450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Intergrating to SoC Platform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2400" y="438150"/>
            <a:ext cx="7927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top model, mapping model’s target socket and initiator socket into bus MMIO with specific address range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504950"/>
            <a:ext cx="7764145" cy="2717165"/>
          </a:xfrm>
          <a:prstGeom prst="rect">
            <a:avLst/>
          </a:prstGeom>
        </p:spPr>
      </p:pic>
      <p:sp>
        <p:nvSpPr>
          <p:cNvPr id="19" name="Rectangles 18"/>
          <p:cNvSpPr/>
          <p:nvPr/>
        </p:nvSpPr>
        <p:spPr>
          <a:xfrm>
            <a:off x="1143000" y="3541395"/>
            <a:ext cx="7383780" cy="1822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Intergrating to SoC Platform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240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Connecting in/out interface of wrapper model with another models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733550"/>
            <a:ext cx="7467600" cy="1514475"/>
          </a:xfrm>
          <a:prstGeom prst="rect">
            <a:avLst/>
          </a:prstGeom>
        </p:spPr>
      </p:pic>
      <p:sp>
        <p:nvSpPr>
          <p:cNvPr id="19" name="Rectangles 18"/>
          <p:cNvSpPr/>
          <p:nvPr/>
        </p:nvSpPr>
        <p:spPr>
          <a:xfrm>
            <a:off x="1371600" y="1962150"/>
            <a:ext cx="3748405" cy="60388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Example for test case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581150"/>
            <a:ext cx="3909695" cy="2974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81150"/>
            <a:ext cx="4704715" cy="29749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2400" y="438150"/>
            <a:ext cx="79273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test case, the user interacts with SoC Platform by using dummy_master to request read/write transaction for setting register and dummy_salve to control input ports directly. Specially, the simulation time can be controlled by sc_core::sc_start(). 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533400" y="3181350"/>
            <a:ext cx="2980055" cy="933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96570" y="2876550"/>
            <a:ext cx="2980055" cy="933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660400" y="3740150"/>
            <a:ext cx="2980055" cy="933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572000" y="2303145"/>
            <a:ext cx="3789045" cy="100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419600" y="3003550"/>
            <a:ext cx="2980055" cy="177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4800600" y="3646805"/>
            <a:ext cx="3741420" cy="1784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4572000" y="4095750"/>
            <a:ext cx="3818890" cy="2178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90550"/>
            <a:ext cx="8479123" cy="2667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VIETTEL SEMICONDUCTOR TECHNOLOGY DIVISION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D13B40"/>
                </a:solidFill>
              </a:rPr>
              <a:t>Design System and Develop application Department </a:t>
            </a:r>
            <a:endParaRPr lang="en-US" sz="3500" b="1" dirty="0">
              <a:solidFill>
                <a:srgbClr val="D13B4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D13B40"/>
                </a:solidFill>
              </a:rPr>
              <a:t>Thank you</a:t>
            </a:r>
            <a:endParaRPr lang="en-US" b="1" dirty="0">
              <a:solidFill>
                <a:srgbClr val="D13B4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b="1" dirty="0"/>
              <a:t>huannd25@viettel.com.vn</a:t>
            </a:r>
            <a:endParaRPr lang="en-US" sz="1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Folder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372745"/>
            <a:ext cx="1809115" cy="472948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1524000" y="666750"/>
            <a:ext cx="1676400" cy="1447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419600" y="666750"/>
            <a:ext cx="1480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model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  <a:endCxn id="7" idx="3"/>
          </p:cNvCxnSpPr>
          <p:nvPr/>
        </p:nvCxnSpPr>
        <p:spPr>
          <a:xfrm flipH="1">
            <a:off x="3200400" y="820420"/>
            <a:ext cx="1219200" cy="5702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1548130" y="2571750"/>
            <a:ext cx="1676400" cy="6191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239895" y="2497455"/>
            <a:ext cx="4377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 modules after converting to systemC model using vs2c tool are contained in models folder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1"/>
            <a:endCxn id="10" idx="3"/>
          </p:cNvCxnSpPr>
          <p:nvPr/>
        </p:nvCxnSpPr>
        <p:spPr>
          <a:xfrm flipH="1">
            <a:off x="3224530" y="2758440"/>
            <a:ext cx="1015365" cy="123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1548130" y="3191510"/>
            <a:ext cx="1676400" cy="5219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267200" y="3228975"/>
            <a:ext cx="4377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module file, using to connect port and bus interface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  <a:endCxn id="14" idx="3"/>
          </p:cNvCxnSpPr>
          <p:nvPr/>
        </p:nvCxnSpPr>
        <p:spPr>
          <a:xfrm flipH="1" flipV="1">
            <a:off x="3224530" y="3452495"/>
            <a:ext cx="1042670" cy="37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1524000" y="3840480"/>
            <a:ext cx="1676400" cy="971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343400" y="3960495"/>
            <a:ext cx="2534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folder is used to contain test cases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3200400" y="3897630"/>
            <a:ext cx="1143000" cy="323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V2SC convertor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228600" y="438150"/>
            <a:ext cx="7018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using v2sc tool, you can convert verilog module to systemC syntax directly, the example for full-adder is depicted in below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895350"/>
            <a:ext cx="4417060" cy="414845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419600" y="2343150"/>
            <a:ext cx="1600200" cy="990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81000" y="1809750"/>
            <a:ext cx="2892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of systemC model after convertation process by v2sc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3273425" y="2070735"/>
            <a:ext cx="1146175" cy="767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91440" y="4400550"/>
            <a:ext cx="2669540" cy="26035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1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https://www.mazdak-alborz.com/v2sc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152400" y="4390390"/>
            <a:ext cx="2395855" cy="2705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52400" y="3257550"/>
            <a:ext cx="2892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following this link for more information about v2sc tool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1598930" y="3779520"/>
            <a:ext cx="1270" cy="621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Wrapper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9144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slide, a wrapper model template is provided to define register and bind port in/out. 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0" y="1504950"/>
            <a:ext cx="5278755" cy="246253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4191000" y="2103755"/>
            <a:ext cx="2364105" cy="1771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04800" y="1504950"/>
            <a:ext cx="2875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Instancing top model of adder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3180080" y="1658620"/>
            <a:ext cx="1010920" cy="5340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4191000" y="2280920"/>
            <a:ext cx="2364105" cy="2235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04800" y="2190750"/>
            <a:ext cx="2875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Instancing RegisterInterface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2667000" y="2343150"/>
            <a:ext cx="1524000" cy="49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4114800" y="2952750"/>
            <a:ext cx="2364105" cy="9874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81000" y="2876550"/>
            <a:ext cx="2875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sc_signal that correspond with model’s interface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3256280" y="3137535"/>
            <a:ext cx="858520" cy="2724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Wrapper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958850"/>
            <a:ext cx="7011035" cy="36239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1440" y="438150"/>
            <a:ext cx="7927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next step, defining nb_transport_fw function to update or return register value when the target socket is accessed by bus model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600200" y="2103755"/>
            <a:ext cx="2882900" cy="9937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600200" y="3181350"/>
            <a:ext cx="2882900" cy="9937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Wrapper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733550"/>
            <a:ext cx="5806440" cy="18027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240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binding_inout function is used to bind model’s interface with internal sc_signal of wrapper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2278380" y="2103755"/>
            <a:ext cx="1504315" cy="12382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965575" y="2173605"/>
            <a:ext cx="839470" cy="11690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85800" y="1200150"/>
            <a:ext cx="1573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Model’s interface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581400" y="1085850"/>
            <a:ext cx="1573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Sc_signal&lt;...&gt;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15" idx="2"/>
            <a:endCxn id="7" idx="1"/>
          </p:cNvCxnSpPr>
          <p:nvPr/>
        </p:nvCxnSpPr>
        <p:spPr>
          <a:xfrm>
            <a:off x="1472565" y="1506855"/>
            <a:ext cx="805815" cy="1216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368165" y="1392555"/>
            <a:ext cx="17145" cy="781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Wrapper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409950"/>
            <a:ext cx="7822565" cy="12185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240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register interface corresponding with model’s register interface, 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219200" y="3638550"/>
            <a:ext cx="4540885" cy="3740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1219200" y="4095750"/>
            <a:ext cx="7221220" cy="3740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971550"/>
            <a:ext cx="4832350" cy="192532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6530975" y="2896870"/>
            <a:ext cx="98425" cy="11226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28600" y="971550"/>
            <a:ext cx="34347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callback register function will be called when the register changes its value.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00400" y="1340485"/>
            <a:ext cx="923925" cy="12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04800" y="2006600"/>
            <a:ext cx="34347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Creating new registers with specific name, initial value, R/W permission, and mask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7" name="Straight Arrow Connector 16"/>
          <p:cNvCxnSpPr>
            <a:stCxn id="16" idx="2"/>
            <a:endCxn id="10" idx="0"/>
          </p:cNvCxnSpPr>
          <p:nvPr/>
        </p:nvCxnSpPr>
        <p:spPr>
          <a:xfrm>
            <a:off x="2022475" y="2743835"/>
            <a:ext cx="1467485" cy="894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Wrapper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09DB-1FDB-4921-925D-73F2B1542CB8}" type="slidenum">
              <a:rPr lang="en-US" smtClean="0"/>
            </a:fld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15240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the output_handling function to map model’s output ports to specific registers.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769620"/>
            <a:ext cx="5086985" cy="1525270"/>
          </a:xfrm>
          <a:prstGeom prst="rect">
            <a:avLst/>
          </a:prstGeom>
        </p:spPr>
      </p:pic>
      <p:sp>
        <p:nvSpPr>
          <p:cNvPr id="13" name="Rectangles 12"/>
          <p:cNvSpPr/>
          <p:nvPr/>
        </p:nvSpPr>
        <p:spPr>
          <a:xfrm>
            <a:off x="4343400" y="1979295"/>
            <a:ext cx="3472815" cy="1873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0" y="1047750"/>
            <a:ext cx="34347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Update register’s value when the output port of model is changed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2571750"/>
            <a:ext cx="5738495" cy="2117090"/>
          </a:xfrm>
          <a:prstGeom prst="rect">
            <a:avLst/>
          </a:prstGeom>
        </p:spPr>
      </p:pic>
      <p:sp>
        <p:nvSpPr>
          <p:cNvPr id="19" name="Rectangles 18"/>
          <p:cNvSpPr/>
          <p:nvPr/>
        </p:nvSpPr>
        <p:spPr>
          <a:xfrm>
            <a:off x="3505200" y="4021455"/>
            <a:ext cx="1899920" cy="3194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6" idx="3"/>
            <a:endCxn id="13" idx="1"/>
          </p:cNvCxnSpPr>
          <p:nvPr/>
        </p:nvCxnSpPr>
        <p:spPr>
          <a:xfrm>
            <a:off x="3434715" y="1308735"/>
            <a:ext cx="908685" cy="764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04800" y="2597785"/>
            <a:ext cx="28295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Add output ports to sensitive list</a:t>
            </a:r>
            <a:endParaRPr 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2" name="Straight Arrow Connector 21"/>
          <p:cNvCxnSpPr>
            <a:stCxn id="21" idx="2"/>
            <a:endCxn id="19" idx="1"/>
          </p:cNvCxnSpPr>
          <p:nvPr/>
        </p:nvCxnSpPr>
        <p:spPr>
          <a:xfrm>
            <a:off x="1719580" y="2904490"/>
            <a:ext cx="1785620" cy="1276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Intergrating to SoC Platform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2400" y="438150"/>
            <a:ext cx="7927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of all, you need define base address and address range of your model 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744855"/>
            <a:ext cx="3224530" cy="414401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166110" y="2467610"/>
            <a:ext cx="1899920" cy="1200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166110" y="4019550"/>
            <a:ext cx="1899920" cy="1200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2371</Words>
  <Application>WPS Presentation</Application>
  <PresentationFormat>On-screen Show (16:9)</PresentationFormat>
  <Paragraphs>99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Folder structure</vt:lpstr>
      <vt:lpstr>V2SC convertor tool</vt:lpstr>
      <vt:lpstr>Design Wrapper </vt:lpstr>
      <vt:lpstr>Design Wrapper </vt:lpstr>
      <vt:lpstr>Design Wrapper </vt:lpstr>
      <vt:lpstr>Design Wrapper </vt:lpstr>
      <vt:lpstr>Design Wrapper </vt:lpstr>
      <vt:lpstr>Intergrating to SoC Platform</vt:lpstr>
      <vt:lpstr>Intergrating to SoC Platform</vt:lpstr>
      <vt:lpstr>Intergrating to SoC Platform</vt:lpstr>
      <vt:lpstr>Example for test case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DesignOfTemperatureSensor_tsmcN65</dc:title>
  <dc:creator>hoangnv61</dc:creator>
  <cp:lastModifiedBy>VST-Student</cp:lastModifiedBy>
  <cp:revision>1460</cp:revision>
  <cp:lastPrinted>2018-01-04T11:07:00Z</cp:lastPrinted>
  <dcterms:created xsi:type="dcterms:W3CDTF">2016-03-25T02:36:00Z</dcterms:created>
  <dcterms:modified xsi:type="dcterms:W3CDTF">2024-09-12T06:57:53Z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E805554130034070AD4003B023163398_11</vt:lpwstr>
  </property>
  <property fmtid="{D5CDD505-2E9C-101B-9397-08002B2CF9AE}" pid="4" name="KSOProductBuildVer">
    <vt:lpwstr>1033-12.2.0.17562</vt:lpwstr>
  </property>
</Properties>
</file>