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456" r:id="rId4"/>
    <p:sldId id="490" r:id="rId5"/>
    <p:sldId id="491" r:id="rId6"/>
    <p:sldId id="492" r:id="rId7"/>
    <p:sldId id="493" r:id="rId8"/>
    <p:sldId id="494" r:id="rId9"/>
  </p:sldIdLst>
  <p:sldSz cx="9144000" cy="5143500" type="screen16x9"/>
  <p:notesSz cx="6954520" cy="93091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B2D"/>
    <a:srgbClr val="00B0F0"/>
    <a:srgbClr val="D13B40"/>
    <a:srgbClr val="FFAF12"/>
    <a:srgbClr val="75CBCF"/>
    <a:srgbClr val="506E94"/>
    <a:srgbClr val="000C6E"/>
    <a:srgbClr val="34558B"/>
    <a:srgbClr val="006600"/>
    <a:srgbClr val="4EC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0" autoAdjust="0"/>
    <p:restoredTop sz="92254" autoAdjust="0"/>
  </p:normalViewPr>
  <p:slideViewPr>
    <p:cSldViewPr showGuides="1">
      <p:cViewPr varScale="1">
        <p:scale>
          <a:sx n="140" d="100"/>
          <a:sy n="140" d="100"/>
        </p:scale>
        <p:origin x="1062" y="120"/>
      </p:cViewPr>
      <p:guideLst>
        <p:guide orient="horz" pos="1620"/>
        <p:guide pos="28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391340D6-6FA8-4CE0-BE13-E92696DF259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6C948C1-C299-4947-9BC1-EA16F481F7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667412D2-4FEC-486F-BF56-0294BDE0D3C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0E6B494D-47C3-4D00-89F5-23451E7531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7" name="Rectangle 6"/>
          <p:cNvSpPr/>
          <p:nvPr userDrawn="1"/>
        </p:nvSpPr>
        <p:spPr>
          <a:xfrm>
            <a:off x="0" y="4534278"/>
            <a:ext cx="9144000" cy="304800"/>
          </a:xfrm>
          <a:prstGeom prst="rect">
            <a:avLst/>
          </a:prstGeom>
          <a:solidFill>
            <a:srgbClr val="EE1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0" y="4400550"/>
            <a:ext cx="1600200" cy="57225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huannd25@viettel.com.vn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huannd25@viettel.com.vn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45720"/>
            <a:ext cx="8961120" cy="326708"/>
          </a:xfrm>
          <a:prstGeom prst="roundRect">
            <a:avLst/>
          </a:prstGeom>
          <a:solidFill>
            <a:srgbClr val="EE1B2D"/>
          </a:solidFill>
          <a:ln>
            <a:solidFill>
              <a:srgbClr val="EE1B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vi-VN" sz="1800" b="1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</a:lstStyle>
          <a:p>
            <a:pPr marL="0" lvl="0" algn="ctr" defTabSz="91440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8150"/>
            <a:ext cx="7886700" cy="4194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0560" y="4769498"/>
            <a:ext cx="2057400" cy="273844"/>
          </a:xfrm>
        </p:spPr>
        <p:txBody>
          <a:bodyPr/>
          <a:lstStyle>
            <a:lvl1pPr>
              <a:defRPr sz="1400"/>
            </a:lvl1pPr>
          </a:lstStyle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0" y="4769498"/>
            <a:ext cx="1045819" cy="3740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huannd25@viettel.com.vn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huannd25@viettel.com.vn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huannd25@viettel.com.vn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huannd25@viettel.com.vn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huannd25@viettel.com.vn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huannd25@viettel.com.vn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huannd25@viettel.com.vn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2C8B-B14F-4D97-AF65-F5344CB8AC3E}" type="datetime1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huannd25@viettel.com.vn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2608-F581-40EA-8D91-AF1134355C1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34278"/>
            <a:ext cx="9144000" cy="304800"/>
          </a:xfrm>
          <a:prstGeom prst="rect">
            <a:avLst/>
          </a:prstGeom>
          <a:solidFill>
            <a:srgbClr val="EE1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90550"/>
            <a:ext cx="8479123" cy="2667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VIETTEL SEMICONDUCTOR TECHNOLOGY DIVISION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D13B40"/>
                </a:solidFill>
              </a:rPr>
              <a:t>Design System and Develop application Department </a:t>
            </a:r>
            <a:endParaRPr lang="en-US" sz="3500" b="1" dirty="0">
              <a:solidFill>
                <a:srgbClr val="D13B4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b="1" dirty="0"/>
              <a:t>Báo cáo kết quả công việc quý 3/2024</a:t>
            </a:r>
            <a:endParaRPr lang="en-US" sz="16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b="1" dirty="0"/>
              <a:t>huannd25@viettel.com.vn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0" y="4538980"/>
            <a:ext cx="840740" cy="30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Nhiệm vụ 1: 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graphicFrame>
        <p:nvGraphicFramePr>
          <p:cNvPr id="11" name="Table 10"/>
          <p:cNvGraphicFramePr/>
          <p:nvPr>
            <p:custDataLst>
              <p:tags r:id="rId1"/>
            </p:custDataLst>
          </p:nvPr>
        </p:nvGraphicFramePr>
        <p:xfrm>
          <a:off x="533400" y="666750"/>
          <a:ext cx="8029575" cy="291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865"/>
                <a:gridCol w="6188710"/>
              </a:tblGrid>
              <a:tr h="923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Tên nhiệm vụ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Phát triển khối giao tiếp BUS MMIO sử dụng TLM socket</a:t>
                      </a:r>
                      <a:endParaRPr lang="en-US"/>
                    </a:p>
                  </a:txBody>
                  <a:tcPr/>
                </a:tc>
              </a:tr>
              <a:tr h="495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Trạng thái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Đã hoàn thành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Ngày hoàn thành thực tế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02/08/2024</a:t>
                      </a:r>
                      <a:endParaRPr lang="en-US"/>
                    </a:p>
                  </a:txBody>
                  <a:tcPr/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Tài liệu thiết kế đi kèm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BUSMMIO-DesignSpecification.doc, DoxyDoc.pdf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Tỷ trọng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40%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Nhiệm vụ 2: 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graphicFrame>
        <p:nvGraphicFramePr>
          <p:cNvPr id="11" name="Table 10"/>
          <p:cNvGraphicFramePr/>
          <p:nvPr>
            <p:custDataLst>
              <p:tags r:id="rId1"/>
            </p:custDataLst>
          </p:nvPr>
        </p:nvGraphicFramePr>
        <p:xfrm>
          <a:off x="533400" y="666750"/>
          <a:ext cx="8029575" cy="291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865"/>
                <a:gridCol w="6188710"/>
              </a:tblGrid>
              <a:tr h="923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Tên nhiệm vụ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Phát triển khối DummyMaster sử dụng ngôn ngữ SystemC</a:t>
                      </a:r>
                      <a:endParaRPr lang="en-US"/>
                    </a:p>
                  </a:txBody>
                  <a:tcPr/>
                </a:tc>
              </a:tr>
              <a:tr h="495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Trạng thái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Đã hoàn thành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Ngày hoàn thành thực tế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20/08/2024</a:t>
                      </a:r>
                      <a:endParaRPr lang="en-US"/>
                    </a:p>
                  </a:txBody>
                  <a:tcPr/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Tài liệu thiết kế đi kèm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DummyMaster-DesignSpecification.doc, DoxyDoc.pdf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Tỷ trọng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Nhiệm vụ 3: 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graphicFrame>
        <p:nvGraphicFramePr>
          <p:cNvPr id="11" name="Table 10"/>
          <p:cNvGraphicFramePr/>
          <p:nvPr>
            <p:custDataLst>
              <p:tags r:id="rId1"/>
            </p:custDataLst>
          </p:nvPr>
        </p:nvGraphicFramePr>
        <p:xfrm>
          <a:off x="533400" y="666750"/>
          <a:ext cx="8029575" cy="291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865"/>
                <a:gridCol w="6188710"/>
              </a:tblGrid>
              <a:tr h="923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Tên nhiệm vụ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Phát triển khối Dummy Slave sử dụng ngôn ngữ SystemC và các khối simple Target để test chức năng truyền nhận dữ liệu của Bus MMIO</a:t>
                      </a:r>
                      <a:endParaRPr lang="en-US"/>
                    </a:p>
                  </a:txBody>
                  <a:tcPr/>
                </a:tc>
              </a:tr>
              <a:tr h="495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Trạng thái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Đã hoàn thành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Ngày hoàn thành thực tế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05/09/2024</a:t>
                      </a:r>
                      <a:endParaRPr lang="en-US"/>
                    </a:p>
                  </a:txBody>
                  <a:tcPr/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Tài liệu thiết kế đi kèm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DummySlave_DesignSpecification.doc, DoxyDoc.pdf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Tỷ trọng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Nhiệm vụ 4: 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graphicFrame>
        <p:nvGraphicFramePr>
          <p:cNvPr id="11" name="Table 10"/>
          <p:cNvGraphicFramePr/>
          <p:nvPr>
            <p:custDataLst>
              <p:tags r:id="rId1"/>
            </p:custDataLst>
          </p:nvPr>
        </p:nvGraphicFramePr>
        <p:xfrm>
          <a:off x="533400" y="666750"/>
          <a:ext cx="8029575" cy="291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865"/>
                <a:gridCol w="6188710"/>
              </a:tblGrid>
              <a:tr h="923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Tên nhiệm vụ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Phát triển khối TLM adapter để chuyển interface từ TLM socket sang SystemC pins.</a:t>
                      </a:r>
                      <a:endParaRPr lang="en-US"/>
                    </a:p>
                  </a:txBody>
                  <a:tcPr/>
                </a:tc>
              </a:tr>
              <a:tr h="495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Trạng thái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Đã hoàn thành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Ngày hoàn thành thực tế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19/09/2024</a:t>
                      </a:r>
                      <a:endParaRPr lang="en-US"/>
                    </a:p>
                  </a:txBody>
                  <a:tcPr/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Tài liệu thiết kế đi kèm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Wrapper_Counter-Design Specification.doc, DoxyDoc.pdf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Tỷ trọng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Nhiệm vụ ngoài hạng mục được giao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graphicFrame>
        <p:nvGraphicFramePr>
          <p:cNvPr id="3" name="Table 2"/>
          <p:cNvGraphicFramePr/>
          <p:nvPr/>
        </p:nvGraphicFramePr>
        <p:xfrm>
          <a:off x="152400" y="514350"/>
          <a:ext cx="63995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/>
                <a:gridCol w="47586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Tên nhiệm vụ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Thiết kế mô hình DMAC dùng cho việc xử lý hoạt động DMA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Trạng thái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đã hoàn thành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Tài liệu thiết kế đi kèm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DMAC_DesignSpecification.doc, </a:t>
                      </a:r>
                      <a:r>
                        <a:rPr lang="en-US" sz="1350">
                          <a:solidFill>
                            <a:srgbClr val="FF0000"/>
                          </a:solidFill>
                          <a:sym typeface="+mn-ea"/>
                        </a:rPr>
                        <a:t>DoxyDoc.pdf</a:t>
                      </a:r>
                      <a:endParaRPr lang="en-US" sz="135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sz="135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152400" y="2114550"/>
          <a:ext cx="63995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/>
                <a:gridCol w="47586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Tên nhiệm vụ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Thiết lập hệ thống Cmake để biên dịch SoCPlatform trên hệ điều hành linux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Trạng thái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đã hoàn thành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Tài liệu thiết kế đi kèm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Nội dung tham khảo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381000" y="448945"/>
          <a:ext cx="8364855" cy="424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865"/>
                <a:gridCol w="44919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Tên tài liệu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Nội dung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BUSMMIO-DesignSpecification.doc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Tài liệu đặc tả thiết kế của khối Bus Memory Map I/O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DMAC_DesignSpecification.doc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Tài liệu đặc tả thiết kế của khối Direct Memory Access Controller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DoxyDoc.pdf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Tài liệu mô tả chi tiết các cấu trúc của code (được tổng hợp từ DoxyGen)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DummyMaster-DesignSpecification.doc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Tài liệu đặc tả thiết kế của khối DummyMaster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DummySlave_DesignSpecification.doc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Tài liệu đặc tả thiết kế của khối DummySlave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Wrapper_Counter-Design Specification.doc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Tài liệu đặc tả thiết kế của khối Wrapper Counter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SoCPlatformDemo-DesignSpecification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Tài liệu đặc tả thiết kế của khối top module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SoCplatform_Integration_Manual.ppt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Tài liệu hướng dẫn chuyển đổi module verilog sang model systemC và tích hợp vào hệ thống SoC Platform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32*299"/>
  <p:tag name="TABLE_ENDDRAG_RECT" val="42*52*632*299"/>
</p:tagLst>
</file>

<file path=ppt/tags/tag2.xml><?xml version="1.0" encoding="utf-8"?>
<p:tagLst xmlns:p="http://schemas.openxmlformats.org/presentationml/2006/main">
  <p:tag name="TABLE_ENDDRAG_ORIGIN_RECT" val="632*299"/>
  <p:tag name="TABLE_ENDDRAG_RECT" val="42*52*632*299"/>
</p:tagLst>
</file>

<file path=ppt/tags/tag3.xml><?xml version="1.0" encoding="utf-8"?>
<p:tagLst xmlns:p="http://schemas.openxmlformats.org/presentationml/2006/main">
  <p:tag name="TABLE_ENDDRAG_ORIGIN_RECT" val="632*299"/>
  <p:tag name="TABLE_ENDDRAG_RECT" val="42*52*632*299"/>
</p:tagLst>
</file>

<file path=ppt/tags/tag4.xml><?xml version="1.0" encoding="utf-8"?>
<p:tagLst xmlns:p="http://schemas.openxmlformats.org/presentationml/2006/main">
  <p:tag name="TABLE_ENDDRAG_ORIGIN_RECT" val="632*299"/>
  <p:tag name="TABLE_ENDDRAG_RECT" val="42*52*632*29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2211</Words>
  <Application>WPS Presentation</Application>
  <PresentationFormat>On-screen Show (16:9)</PresentationFormat>
  <Paragraphs>174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Folder structure</vt:lpstr>
      <vt:lpstr>Nhiệm vụ 1: </vt:lpstr>
      <vt:lpstr>Nhiệm vụ 2: </vt:lpstr>
      <vt:lpstr>Nhiệm vụ 3: </vt:lpstr>
      <vt:lpstr>Nhiệm vụ 4: </vt:lpstr>
      <vt:lpstr>Nhiệm vụ ngoài hạng mục được giao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DesignOfTemperatureSensor_tsmcN65</dc:title>
  <dc:creator>hoangnv61</dc:creator>
  <cp:lastModifiedBy>Huan Nguyen-Duy</cp:lastModifiedBy>
  <cp:revision>1478</cp:revision>
  <cp:lastPrinted>2018-01-04T11:07:00Z</cp:lastPrinted>
  <dcterms:created xsi:type="dcterms:W3CDTF">2016-03-25T02:36:00Z</dcterms:created>
  <dcterms:modified xsi:type="dcterms:W3CDTF">2024-09-19T01:46:22Z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E805554130034070AD4003B023163398_11</vt:lpwstr>
  </property>
  <property fmtid="{D5CDD505-2E9C-101B-9397-08002B2CF9AE}" pid="4" name="KSOProductBuildVer">
    <vt:lpwstr>1033-12.2.0.17562</vt:lpwstr>
  </property>
</Properties>
</file>