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6858000" cy="9144000"/>
  <p:embeddedFontLst>
    <p:embeddedFont>
      <p:font typeface="Libre Baskerville" panose="020B0604020202020204" charset="0"/>
      <p:regular r:id="rId29"/>
      <p:bold r:id="rId30"/>
      <p: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8tmo/vTPy+qt/wFGspHdxiG6K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df2560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b8df2560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65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7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7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_OBJECTS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327450" y="869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4729900" y="869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WO_OBJECTS_3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9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79"/>
          <p:cNvSpPr txBox="1">
            <a:spLocks noGrp="1"/>
          </p:cNvSpPr>
          <p:nvPr>
            <p:ph type="body" idx="1"/>
          </p:nvPr>
        </p:nvSpPr>
        <p:spPr>
          <a:xfrm>
            <a:off x="327450" y="869800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" name="Google Shape;43;p79"/>
          <p:cNvSpPr txBox="1">
            <a:spLocks noGrp="1"/>
          </p:cNvSpPr>
          <p:nvPr>
            <p:ph type="body" idx="2"/>
          </p:nvPr>
        </p:nvSpPr>
        <p:spPr>
          <a:xfrm>
            <a:off x="6211900" y="869800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" name="Google Shape;44;p79"/>
          <p:cNvSpPr txBox="1">
            <a:spLocks noGrp="1"/>
          </p:cNvSpPr>
          <p:nvPr>
            <p:ph type="body" idx="3"/>
          </p:nvPr>
        </p:nvSpPr>
        <p:spPr>
          <a:xfrm>
            <a:off x="3248175" y="863750"/>
            <a:ext cx="2711100" cy="3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_OBJECTS_3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0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body" idx="1"/>
          </p:nvPr>
        </p:nvSpPr>
        <p:spPr>
          <a:xfrm>
            <a:off x="327450" y="945375"/>
            <a:ext cx="4148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i="0" u="none" strike="noStrike" cap="none">
                <a:solidFill>
                  <a:schemeClr val="dk1"/>
                </a:solidFill>
              </a:defRPr>
            </a:lvl1pPr>
            <a:lvl2pPr marL="914400" marR="0" lvl="1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body" idx="2"/>
          </p:nvPr>
        </p:nvSpPr>
        <p:spPr>
          <a:xfrm>
            <a:off x="4729900" y="945375"/>
            <a:ext cx="4080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80"/>
          <p:cNvSpPr txBox="1">
            <a:spLocks noGrp="1"/>
          </p:cNvSpPr>
          <p:nvPr>
            <p:ph type="body" idx="3"/>
          </p:nvPr>
        </p:nvSpPr>
        <p:spPr>
          <a:xfrm>
            <a:off x="327450" y="1304775"/>
            <a:ext cx="41487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80"/>
          <p:cNvSpPr txBox="1">
            <a:spLocks noGrp="1"/>
          </p:cNvSpPr>
          <p:nvPr>
            <p:ph type="body" idx="4"/>
          </p:nvPr>
        </p:nvSpPr>
        <p:spPr>
          <a:xfrm>
            <a:off x="4729900" y="1304775"/>
            <a:ext cx="40803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81"/>
          <p:cNvSpPr txBox="1">
            <a:spLocks noGrp="1"/>
          </p:cNvSpPr>
          <p:nvPr>
            <p:ph type="body" idx="1"/>
          </p:nvPr>
        </p:nvSpPr>
        <p:spPr>
          <a:xfrm>
            <a:off x="4729900" y="8611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82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3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4"/>
          <p:cNvSpPr txBox="1"/>
          <p:nvPr/>
        </p:nvSpPr>
        <p:spPr>
          <a:xfrm>
            <a:off x="1569725" y="1619450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" name="Google Shape;62;p84"/>
          <p:cNvSpPr txBox="1"/>
          <p:nvPr/>
        </p:nvSpPr>
        <p:spPr>
          <a:xfrm>
            <a:off x="1569725" y="1868138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sz="9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" name="Google Shape;63;p84"/>
          <p:cNvSpPr txBox="1"/>
          <p:nvPr/>
        </p:nvSpPr>
        <p:spPr>
          <a:xfrm>
            <a:off x="5432800" y="1838738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sz="1200" b="1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84"/>
          <p:cNvSpPr txBox="1"/>
          <p:nvPr/>
        </p:nvSpPr>
        <p:spPr>
          <a:xfrm>
            <a:off x="5432800" y="2087425"/>
            <a:ext cx="2877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sz="9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84"/>
          <p:cNvSpPr txBox="1"/>
          <p:nvPr/>
        </p:nvSpPr>
        <p:spPr>
          <a:xfrm>
            <a:off x="5432800" y="2314100"/>
            <a:ext cx="146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sz="1000" b="1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84"/>
          <p:cNvSpPr txBox="1"/>
          <p:nvPr/>
        </p:nvSpPr>
        <p:spPr>
          <a:xfrm>
            <a:off x="5587150" y="3439825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84"/>
          <p:cNvSpPr txBox="1"/>
          <p:nvPr/>
        </p:nvSpPr>
        <p:spPr>
          <a:xfrm>
            <a:off x="5587150" y="3688513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sz="9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5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68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" name="Google Shape;15;p68"/>
          <p:cNvSpPr txBox="1">
            <a:spLocks noGrp="1"/>
          </p:cNvSpPr>
          <p:nvPr>
            <p:ph type="body" idx="2"/>
          </p:nvPr>
        </p:nvSpPr>
        <p:spPr>
          <a:xfrm>
            <a:off x="472990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Title Only [BG]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0"/>
          <p:cNvSpPr txBox="1">
            <a:spLocks noGrp="1"/>
          </p:cNvSpPr>
          <p:nvPr>
            <p:ph type="ctrTitle"/>
          </p:nvPr>
        </p:nvSpPr>
        <p:spPr>
          <a:xfrm>
            <a:off x="1387175" y="1800225"/>
            <a:ext cx="64089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1"/>
          <p:cNvSpPr txBox="1">
            <a:spLocks noGrp="1"/>
          </p:cNvSpPr>
          <p:nvPr>
            <p:ph type="ctrTitle"/>
          </p:nvPr>
        </p:nvSpPr>
        <p:spPr>
          <a:xfrm>
            <a:off x="1408200" y="1991175"/>
            <a:ext cx="6327600" cy="7413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039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1"/>
          <p:cNvSpPr txBox="1">
            <a:spLocks noGrp="1"/>
          </p:cNvSpPr>
          <p:nvPr>
            <p:ph type="subTitle" idx="1"/>
          </p:nvPr>
        </p:nvSpPr>
        <p:spPr>
          <a:xfrm>
            <a:off x="1408200" y="2656275"/>
            <a:ext cx="6327600" cy="41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2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5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OBJECT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6"/>
          <p:cNvSpPr/>
          <p:nvPr/>
        </p:nvSpPr>
        <p:spPr>
          <a:xfrm>
            <a:off x="405150" y="0"/>
            <a:ext cx="7965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C/C++ Language Test</a:t>
            </a:r>
            <a:endParaRPr/>
          </a:p>
        </p:txBody>
      </p:sp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Dec 2020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5"/>
          <p:cNvSpPr txBox="1"/>
          <p:nvPr/>
        </p:nvSpPr>
        <p:spPr>
          <a:xfrm>
            <a:off x="91050" y="130550"/>
            <a:ext cx="8922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9. 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&amp;fun() {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static int a =10;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&amp;y = fun();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 = y + 100;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6"/>
          <p:cNvSpPr txBox="1"/>
          <p:nvPr/>
        </p:nvSpPr>
        <p:spPr>
          <a:xfrm>
            <a:off x="105973" y="0"/>
            <a:ext cx="9905213" cy="520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10. The output of the program ?</a:t>
            </a:r>
            <a:endParaRPr sz="1000" b="0" i="0" u="none" strike="noStrike" cap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Point7(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0);    </a:t>
            </a:r>
            <a:r>
              <a:rPr lang="en-US" sz="10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Normal Constructor 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Point7(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0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Copy Constructor 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::Point7(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 =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"Normal Constructor called\n"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::Point7(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 =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"Copy Constructor called\n"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*t17, *t27;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t17 =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(10, 15);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t27 =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(*t17);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t3 = *t17;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Point7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t4;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t4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t3;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Normal Constructor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Copy Constructor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Copy Constructor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Normal Constructor called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7"/>
          <p:cNvSpPr txBox="1"/>
          <p:nvPr/>
        </p:nvSpPr>
        <p:spPr>
          <a:xfrm>
            <a:off x="132411" y="79907"/>
            <a:ext cx="9594129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11. 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fun23(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*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fun23(&amp;y);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8"/>
          <p:cNvSpPr txBox="1"/>
          <p:nvPr/>
        </p:nvSpPr>
        <p:spPr>
          <a:xfrm>
            <a:off x="102146" y="101999"/>
            <a:ext cx="10282285" cy="41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12. 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Test10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Test10();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Test10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::Test10()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"Constructor Called 10\n"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"Start \n"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Test10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t1();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"End \n"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9"/>
          <p:cNvSpPr txBox="1"/>
          <p:nvPr/>
        </p:nvSpPr>
        <p:spPr>
          <a:xfrm>
            <a:off x="83235" y="116087"/>
            <a:ext cx="1048025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13. Write a function add two values input and store the results through pointers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(ptr != </a:t>
            </a:r>
            <a:r>
              <a:rPr lang="en-US" sz="1000" b="0" i="0" u="none" strike="noStrike" cap="none">
                <a:solidFill>
                  <a:srgbClr val="6F008A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*ptr = a +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"ptr is NULL"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0"/>
          <p:cNvSpPr txBox="1"/>
          <p:nvPr/>
        </p:nvSpPr>
        <p:spPr>
          <a:xfrm>
            <a:off x="0" y="0"/>
            <a:ext cx="9726104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14. The output of the program ?</a:t>
            </a:r>
            <a:endParaRPr sz="1000" b="0" i="0" u="none" strike="noStrike" cap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base14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base class"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"show base class"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derived14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base14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derived class"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"show derived class"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base14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bptr;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derived14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bptr = &amp;d;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bptr-&gt;print();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bptr-&gt;show();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b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print derived 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show base class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1"/>
          <p:cNvSpPr txBox="1"/>
          <p:nvPr/>
        </p:nvSpPr>
        <p:spPr>
          <a:xfrm>
            <a:off x="104402" y="92407"/>
            <a:ext cx="9829799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15.The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 = 1;</a:t>
            </a:r>
            <a:endParaRPr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*ptr_ab = &amp;ab;</a:t>
            </a:r>
            <a:endParaRPr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cout &lt;&lt; ab &lt;&lt; endl;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*ptr_ab =5;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cout &lt;&lt; ab &lt;&lt; endl;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2"/>
                </a:solidFill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2"/>
          <p:cNvSpPr txBox="1"/>
          <p:nvPr/>
        </p:nvSpPr>
        <p:spPr>
          <a:xfrm>
            <a:off x="104717" y="53759"/>
            <a:ext cx="10244578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16. 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base_15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"\nbase_15"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derive_15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base_15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"\derive_15"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printout(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base_15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x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-&gt;func();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derive_15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printout(&amp;d);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derive_15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3"/>
          <p:cNvSpPr txBox="1"/>
          <p:nvPr/>
        </p:nvSpPr>
        <p:spPr>
          <a:xfrm>
            <a:off x="143758" y="173894"/>
            <a:ext cx="9707252" cy="41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17. Write program to access and print private members of classes using friend function feature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char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friend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getattribute(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person() :name(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“Nguyen Van A"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age(25){}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getattribute(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 : 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"age : 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.age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person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getattribute(P);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4"/>
          <p:cNvSpPr txBox="1"/>
          <p:nvPr/>
        </p:nvSpPr>
        <p:spPr>
          <a:xfrm>
            <a:off x="107758" y="168566"/>
            <a:ext cx="10753627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18. Write program to add two integer numbers as well as three integer numbers in the function having the same 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Democlass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99060" y="86975"/>
            <a:ext cx="790194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Inside P::"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Inside Q"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r.print();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Inside Q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1749" y="434339"/>
            <a:ext cx="1736561" cy="372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5"/>
          <p:cNvSpPr txBox="1"/>
          <p:nvPr/>
        </p:nvSpPr>
        <p:spPr>
          <a:xfrm>
            <a:off x="123727" y="94217"/>
            <a:ext cx="8896546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19. 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p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&amp;q;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= 20;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*p = &amp;r;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fun(p);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*p);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6"/>
          <p:cNvSpPr txBox="1"/>
          <p:nvPr/>
        </p:nvSpPr>
        <p:spPr>
          <a:xfrm>
            <a:off x="62700" y="114750"/>
            <a:ext cx="89745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20. The output of the program ? Write the reason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1; i &lt; 300;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if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 == 299)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printf(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 = %d\n"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-US" sz="1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End\n"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Nothing is printed. The value of i can not be reached to 299 because Its type is unsigned char(maximum value : 255) that leads to “End” can not be printed(Infinite loop)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df256035_0_0"/>
          <p:cNvSpPr txBox="1"/>
          <p:nvPr/>
        </p:nvSpPr>
        <p:spPr>
          <a:xfrm>
            <a:off x="62700" y="114750"/>
            <a:ext cx="8974500" cy="48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write a program according to the following requirements</a:t>
            </a:r>
            <a:endParaRPr sz="12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Q1 Car and human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Using C++ concepts (class, method, attribute, encapsulation, polymorphism, inheritance) to describe real world.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1.1 General Motor has two car product lines, normal and performance. Both of them have properties 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Normal: 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serial number (ex: 0123456789)  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engine power (ex: 500hp)		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engine speed (ex: 100.5 km/h)	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Performance: 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serial number (ex: 0123456789)	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engine power (ex: 500hp)		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engine speed (ex: 100.5 km/h)	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turbo charger (boost engine speed to 10%) 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Navigating system (longitude, latitude)   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Note: serial number and engine power are fixed when manufacturing //DECLARE CONSTANT, TO NOT CHANGE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	1.2 Car can be used by person with certain extents //declare 3 class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Engineer: Class engineer{} is Derived Class, inheritance from Class person{}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drive a car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program navigating system (longitude, latitude)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read serial number, engine power, engine speed	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User: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drive a car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positioning the car (longitude, latitude) 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read engine power, engine speed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Note: engine speed can be read in form (100.5 km/h or 100 km/h)         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Hint: Describe car, person as a </a:t>
            </a:r>
            <a:r>
              <a:rPr lang="en-US" sz="1100" dirty="0" smtClean="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100" dirty="0" smtClean="0">
                <a:latin typeface="Consolas"/>
                <a:ea typeface="Consolas"/>
                <a:cs typeface="Consolas"/>
                <a:sym typeface="Consolas"/>
              </a:rPr>
              <a:t>using “static” to </a:t>
            </a:r>
            <a:r>
              <a:rPr lang="en-US" sz="1100" smtClean="0">
                <a:latin typeface="Consolas"/>
                <a:ea typeface="Consolas"/>
                <a:cs typeface="Consolas"/>
                <a:sym typeface="Consolas"/>
              </a:rPr>
              <a:t>create a serial 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3"/>
          <p:cNvSpPr txBox="1">
            <a:spLocks noGrp="1"/>
          </p:cNvSpPr>
          <p:nvPr>
            <p:ph type="ctrTitle"/>
          </p:nvPr>
        </p:nvSpPr>
        <p:spPr>
          <a:xfrm>
            <a:off x="1387175" y="1800225"/>
            <a:ext cx="64089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8000"/>
              <a:t>Thank you!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8"/>
          <p:cNvSpPr txBox="1"/>
          <p:nvPr/>
        </p:nvSpPr>
        <p:spPr>
          <a:xfrm>
            <a:off x="71375" y="164381"/>
            <a:ext cx="103011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2. Write program to access and change the value of byte 3 : BB -&gt; EE in the variable below using pointer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 = 0xAABBCCDD;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(The system uses little endian )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*ptr = 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*)(&amp;var);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//Print before changing values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hex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*(ptr + 2) = 0xEE;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//Print after changing values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hex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9"/>
          <p:cNvSpPr txBox="1"/>
          <p:nvPr/>
        </p:nvSpPr>
        <p:spPr>
          <a:xfrm>
            <a:off x="54832" y="91440"/>
            <a:ext cx="9191134" cy="566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3. 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Base1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Base1()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"Base1's constructor called"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Base2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Base2()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"Base2's constructor called"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Derived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Base2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Base1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Derived()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"Derived's constructor called"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Derived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Base2's constructor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Base1's constructor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Derived's constructor called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1118" y="411480"/>
            <a:ext cx="5171431" cy="309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0"/>
          <p:cNvSpPr txBox="1"/>
          <p:nvPr/>
        </p:nvSpPr>
        <p:spPr>
          <a:xfrm>
            <a:off x="144208" y="180754"/>
            <a:ext cx="1025361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 Write a function to swap two inputs (any value type : int, float, char..) using reference,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Swap(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n1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n2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temp =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n1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n1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n2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n2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temp;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1"/>
          <p:cNvSpPr txBox="1"/>
          <p:nvPr/>
        </p:nvSpPr>
        <p:spPr>
          <a:xfrm>
            <a:off x="112572" y="0"/>
            <a:ext cx="10206871" cy="520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5. 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Base11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Base11()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fun(); </a:t>
            </a:r>
            <a:r>
              <a:rPr lang="en-US" sz="10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//note: fun() is virtual 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"\nBase Function"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Derived11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Base11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Derived11() {}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"\nDerived Function"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Base11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pBase =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Derived11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delete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pBase;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Base Function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3890" y="762000"/>
            <a:ext cx="2161111" cy="272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2"/>
          <p:cNvSpPr txBox="1"/>
          <p:nvPr/>
        </p:nvSpPr>
        <p:spPr>
          <a:xfrm>
            <a:off x="118550" y="83450"/>
            <a:ext cx="8807700" cy="3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6. Consider a compiler where int takes 4 bytes(platform 32 bits)The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arri[] = { 1, 2 ,3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*ptri = arri;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arrc[] = { 1, 2 ,3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*ptrc = arrc;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struct example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int a;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bool b;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char c;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example test;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"sizeof arri[] = %d 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(arri));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"sizeof ptri = %d 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(ptri));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"sizeof arrc[] = %d 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(arrc));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"sizeof ptrc = %d 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(ptrc));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"sizeof </a:t>
            </a:r>
            <a:r>
              <a:rPr lang="en-US" sz="1000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= %d "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(test));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sizeof arri[] = 12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sizeof ptri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sizeof arrc[] =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sizeof ptrc = 4</a:t>
            </a:r>
            <a:endParaRPr sz="1000" b="1" i="0" u="none" strike="noStrike" cap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sizeof test = 6</a:t>
            </a:r>
            <a:endParaRPr sz="10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3"/>
          <p:cNvSpPr txBox="1"/>
          <p:nvPr/>
        </p:nvSpPr>
        <p:spPr>
          <a:xfrm>
            <a:off x="78029" y="117651"/>
            <a:ext cx="9509287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7. The output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Point(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0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Constructor 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0,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 =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"\nConstructor called"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Point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t1, *t2;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Constructor called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4"/>
          <p:cNvSpPr txBox="1"/>
          <p:nvPr/>
        </p:nvSpPr>
        <p:spPr>
          <a:xfrm>
            <a:off x="99882" y="145952"/>
            <a:ext cx="1021629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8. The out of the program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Test8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Test8(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Test8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::Test8(</a:t>
            </a: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value =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"\nThe constructor of class test8 is called"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Test8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t[100];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Complier</a:t>
            </a:r>
            <a:r>
              <a:rPr lang="en-US" sz="10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error !!!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7371C1A23E9419139B8218DC2C3D7" ma:contentTypeVersion="0" ma:contentTypeDescription="Create a new document." ma:contentTypeScope="" ma:versionID="34ed60d4cec44a6a1efa277c761516d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46482C-96BA-439D-920B-71BB7DF64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539ECA-4B54-472A-A8A8-51DA0BF9E5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615D0A-D936-4FC9-A9BA-87F19595382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Microsoft Office PowerPoint</Application>
  <PresentationFormat>On-screen Show (16:9)</PresentationFormat>
  <Paragraphs>480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Libre Baskerville</vt:lpstr>
      <vt:lpstr>Consolas</vt:lpstr>
      <vt:lpstr>Roboto Condensed</vt:lpstr>
      <vt:lpstr>Office Theme</vt:lpstr>
      <vt:lpstr>C/C++ Language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Language Test</dc:title>
  <dc:creator>Nguyen Phuong Nhu Quynh</dc:creator>
  <cp:lastModifiedBy>Nguyen Duc Sy</cp:lastModifiedBy>
  <cp:revision>1</cp:revision>
  <dcterms:modified xsi:type="dcterms:W3CDTF">2022-04-07T05:28:43Z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0x010100C507371C1A23E9419139B8218DC2C3D7</vt:lpwstr>
  </property>
</Properties>
</file>