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pptx" ContentType="application/vnd.openxmlformats-officedocument.presentationml.presentation"/>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4"/>
  </p:sldMasterIdLst>
  <p:notesMasterIdLst>
    <p:notesMasterId r:id="rId103"/>
  </p:notesMasterIdLst>
  <p:sldIdLst>
    <p:sldId id="257" r:id="rId5"/>
    <p:sldId id="385" r:id="rId6"/>
    <p:sldId id="402" r:id="rId7"/>
    <p:sldId id="513" r:id="rId8"/>
    <p:sldId id="506" r:id="rId9"/>
    <p:sldId id="507" r:id="rId10"/>
    <p:sldId id="508" r:id="rId11"/>
    <p:sldId id="509" r:id="rId12"/>
    <p:sldId id="510" r:id="rId13"/>
    <p:sldId id="511" r:id="rId14"/>
    <p:sldId id="512" r:id="rId15"/>
    <p:sldId id="515" r:id="rId16"/>
    <p:sldId id="436" r:id="rId17"/>
    <p:sldId id="414" r:id="rId18"/>
    <p:sldId id="442" r:id="rId19"/>
    <p:sldId id="403" r:id="rId20"/>
    <p:sldId id="443" r:id="rId21"/>
    <p:sldId id="448" r:id="rId22"/>
    <p:sldId id="501" r:id="rId23"/>
    <p:sldId id="499" r:id="rId24"/>
    <p:sldId id="450" r:id="rId25"/>
    <p:sldId id="410" r:id="rId26"/>
    <p:sldId id="504" r:id="rId27"/>
    <p:sldId id="505" r:id="rId28"/>
    <p:sldId id="489" r:id="rId29"/>
    <p:sldId id="503" r:id="rId30"/>
    <p:sldId id="451" r:id="rId31"/>
    <p:sldId id="502" r:id="rId32"/>
    <p:sldId id="488" r:id="rId33"/>
    <p:sldId id="537" r:id="rId34"/>
    <p:sldId id="516" r:id="rId35"/>
    <p:sldId id="437" r:id="rId36"/>
    <p:sldId id="533" r:id="rId37"/>
    <p:sldId id="396" r:id="rId38"/>
    <p:sldId id="459" r:id="rId39"/>
    <p:sldId id="466" r:id="rId40"/>
    <p:sldId id="490" r:id="rId41"/>
    <p:sldId id="484" r:id="rId42"/>
    <p:sldId id="485" r:id="rId43"/>
    <p:sldId id="461" r:id="rId44"/>
    <p:sldId id="469" r:id="rId45"/>
    <p:sldId id="467" r:id="rId46"/>
    <p:sldId id="470" r:id="rId47"/>
    <p:sldId id="471" r:id="rId48"/>
    <p:sldId id="472" r:id="rId49"/>
    <p:sldId id="486" r:id="rId50"/>
    <p:sldId id="475" r:id="rId51"/>
    <p:sldId id="476" r:id="rId52"/>
    <p:sldId id="477" r:id="rId53"/>
    <p:sldId id="518" r:id="rId54"/>
    <p:sldId id="412" r:id="rId55"/>
    <p:sldId id="413" r:id="rId56"/>
    <p:sldId id="473" r:id="rId57"/>
    <p:sldId id="474" r:id="rId58"/>
    <p:sldId id="519" r:id="rId59"/>
    <p:sldId id="520" r:id="rId60"/>
    <p:sldId id="521" r:id="rId61"/>
    <p:sldId id="532" r:id="rId62"/>
    <p:sldId id="524" r:id="rId63"/>
    <p:sldId id="525" r:id="rId64"/>
    <p:sldId id="526" r:id="rId65"/>
    <p:sldId id="527" r:id="rId66"/>
    <p:sldId id="528" r:id="rId67"/>
    <p:sldId id="529" r:id="rId68"/>
    <p:sldId id="530" r:id="rId69"/>
    <p:sldId id="531" r:id="rId70"/>
    <p:sldId id="534" r:id="rId71"/>
    <p:sldId id="535" r:id="rId72"/>
    <p:sldId id="482" r:id="rId73"/>
    <p:sldId id="483" r:id="rId74"/>
    <p:sldId id="536" r:id="rId75"/>
    <p:sldId id="481" r:id="rId76"/>
    <p:sldId id="417" r:id="rId77"/>
    <p:sldId id="447" r:id="rId78"/>
    <p:sldId id="398" r:id="rId79"/>
    <p:sldId id="438" r:id="rId80"/>
    <p:sldId id="479" r:id="rId81"/>
    <p:sldId id="415" r:id="rId82"/>
    <p:sldId id="423" r:id="rId83"/>
    <p:sldId id="424" r:id="rId84"/>
    <p:sldId id="422" r:id="rId85"/>
    <p:sldId id="397" r:id="rId86"/>
    <p:sldId id="426" r:id="rId87"/>
    <p:sldId id="427" r:id="rId88"/>
    <p:sldId id="429" r:id="rId89"/>
    <p:sldId id="430" r:id="rId90"/>
    <p:sldId id="431" r:id="rId91"/>
    <p:sldId id="464" r:id="rId92"/>
    <p:sldId id="439" r:id="rId93"/>
    <p:sldId id="480" r:id="rId94"/>
    <p:sldId id="433" r:id="rId95"/>
    <p:sldId id="404" r:id="rId96"/>
    <p:sldId id="421" r:id="rId97"/>
    <p:sldId id="491" r:id="rId98"/>
    <p:sldId id="395" r:id="rId99"/>
    <p:sldId id="435" r:id="rId100"/>
    <p:sldId id="514" r:id="rId101"/>
    <p:sldId id="363" r:id="rId10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D71541F-FDE7-4712-A4A8-50A4AD0DEC2F}">
          <p14:sldIdLst>
            <p14:sldId id="257"/>
            <p14:sldId id="385"/>
            <p14:sldId id="402"/>
          </p14:sldIdLst>
        </p14:section>
        <p14:section name="General Definition" id="{51D569DC-6E39-4FE5-B93E-2F1BBC6DD71C}">
          <p14:sldIdLst>
            <p14:sldId id="513"/>
            <p14:sldId id="506"/>
            <p14:sldId id="507"/>
            <p14:sldId id="508"/>
            <p14:sldId id="509"/>
            <p14:sldId id="510"/>
            <p14:sldId id="511"/>
            <p14:sldId id="512"/>
            <p14:sldId id="515"/>
          </p14:sldIdLst>
        </p14:section>
        <p14:section name="Overview" id="{58036B4F-E90E-48D0-A8F8-F0D74436A79E}">
          <p14:sldIdLst>
            <p14:sldId id="436"/>
            <p14:sldId id="414"/>
            <p14:sldId id="442"/>
            <p14:sldId id="403"/>
            <p14:sldId id="443"/>
            <p14:sldId id="448"/>
            <p14:sldId id="501"/>
            <p14:sldId id="499"/>
            <p14:sldId id="450"/>
            <p14:sldId id="410"/>
            <p14:sldId id="504"/>
            <p14:sldId id="505"/>
            <p14:sldId id="489"/>
            <p14:sldId id="503"/>
            <p14:sldId id="451"/>
            <p14:sldId id="502"/>
            <p14:sldId id="488"/>
            <p14:sldId id="537"/>
            <p14:sldId id="516"/>
          </p14:sldIdLst>
        </p14:section>
        <p14:section name="CM" id="{E5AD389F-9A27-45B9-B74C-9E4BBA74623E}">
          <p14:sldIdLst>
            <p14:sldId id="437"/>
            <p14:sldId id="533"/>
            <p14:sldId id="396"/>
            <p14:sldId id="459"/>
            <p14:sldId id="466"/>
            <p14:sldId id="490"/>
            <p14:sldId id="484"/>
            <p14:sldId id="485"/>
            <p14:sldId id="461"/>
            <p14:sldId id="469"/>
            <p14:sldId id="467"/>
            <p14:sldId id="470"/>
            <p14:sldId id="471"/>
            <p14:sldId id="472"/>
            <p14:sldId id="486"/>
            <p14:sldId id="475"/>
            <p14:sldId id="476"/>
            <p14:sldId id="477"/>
          </p14:sldIdLst>
        </p14:section>
        <p14:section name="Jul 2019" id="{F3062DCE-FAE9-446D-81EF-6DDF574BB444}">
          <p14:sldIdLst>
            <p14:sldId id="518"/>
            <p14:sldId id="412"/>
            <p14:sldId id="413"/>
            <p14:sldId id="473"/>
            <p14:sldId id="474"/>
          </p14:sldIdLst>
        </p14:section>
        <p14:section name="Aug 2020" id="{EA205F9F-ACBD-4BE6-8BFB-A8680F970338}">
          <p14:sldIdLst>
            <p14:sldId id="519"/>
            <p14:sldId id="520"/>
            <p14:sldId id="521"/>
          </p14:sldIdLst>
        </p14:section>
        <p14:section name="Practical cases" id="{CFCEE32C-649C-45DE-A979-BAFE4DB29B2D}">
          <p14:sldIdLst>
            <p14:sldId id="532"/>
            <p14:sldId id="524"/>
            <p14:sldId id="525"/>
            <p14:sldId id="526"/>
            <p14:sldId id="527"/>
            <p14:sldId id="528"/>
            <p14:sldId id="529"/>
            <p14:sldId id="530"/>
            <p14:sldId id="531"/>
            <p14:sldId id="534"/>
            <p14:sldId id="535"/>
            <p14:sldId id="482"/>
            <p14:sldId id="483"/>
            <p14:sldId id="536"/>
            <p14:sldId id="481"/>
            <p14:sldId id="417"/>
            <p14:sldId id="447"/>
            <p14:sldId id="398"/>
          </p14:sldIdLst>
        </p14:section>
        <p14:section name="CRM" id="{B4B2AF84-6B08-4544-8740-521D23270EFE}">
          <p14:sldIdLst>
            <p14:sldId id="438"/>
            <p14:sldId id="479"/>
            <p14:sldId id="415"/>
            <p14:sldId id="423"/>
            <p14:sldId id="424"/>
            <p14:sldId id="422"/>
            <p14:sldId id="397"/>
            <p14:sldId id="426"/>
            <p14:sldId id="427"/>
            <p14:sldId id="429"/>
            <p14:sldId id="430"/>
            <p14:sldId id="431"/>
            <p14:sldId id="464"/>
          </p14:sldIdLst>
        </p14:section>
        <p14:section name="Trace" id="{F354E1D4-479D-4E6B-98D5-DDBC1FB6FDE3}">
          <p14:sldIdLst>
            <p14:sldId id="439"/>
            <p14:sldId id="480"/>
            <p14:sldId id="433"/>
            <p14:sldId id="404"/>
            <p14:sldId id="421"/>
            <p14:sldId id="491"/>
          </p14:sldIdLst>
        </p14:section>
        <p14:section name="Others" id="{5677B7D7-B43E-4530-B5D1-1B897DE742D5}">
          <p14:sldIdLst>
            <p14:sldId id="395"/>
            <p14:sldId id="435"/>
            <p14:sldId id="514"/>
            <p14:sldId id="363"/>
          </p14:sldIdLst>
        </p14:section>
      </p14:sectionLst>
    </p:ext>
    <p:ext uri="{EFAFB233-063F-42B5-8137-9DF3F51BA10A}">
      <p15:sldGuideLst xmlns:p15="http://schemas.microsoft.com/office/powerpoint/2012/main">
        <p15:guide id="1" orient="horz" userDrawn="1">
          <p15:clr>
            <a:srgbClr val="A4A3A4"/>
          </p15:clr>
        </p15:guide>
        <p15:guide id="2" pos="3976" userDrawn="1">
          <p15:clr>
            <a:srgbClr val="A4A3A4"/>
          </p15:clr>
        </p15:guide>
        <p15:guide id="3" orient="horz" pos="2472" userDrawn="1">
          <p15:clr>
            <a:srgbClr val="A4A3A4"/>
          </p15:clr>
        </p15:guide>
        <p15:guide id="4" orient="horz" pos="1389" userDrawn="1">
          <p15:clr>
            <a:srgbClr val="A4A3A4"/>
          </p15:clr>
        </p15:guide>
        <p15:guide id="5" orient="horz" pos="3884" userDrawn="1">
          <p15:clr>
            <a:srgbClr val="A4A3A4"/>
          </p15:clr>
        </p15:guide>
        <p15:guide id="6" pos="4203">
          <p15:clr>
            <a:srgbClr val="A4A3A4"/>
          </p15:clr>
        </p15:guide>
        <p15:guide id="7" orient="horz" pos="4186">
          <p15:clr>
            <a:srgbClr val="A4A3A4"/>
          </p15:clr>
        </p15:guide>
        <p15:guide id="8" orient="horz" pos="1117" userDrawn="1">
          <p15:clr>
            <a:srgbClr val="A4A3A4"/>
          </p15:clr>
        </p15:guide>
        <p15:guide id="9" orient="horz" pos="34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145"/>
    <a:srgbClr val="F2B800"/>
    <a:srgbClr val="BFBEBE"/>
    <a:srgbClr val="706F6F"/>
    <a:srgbClr val="999998"/>
    <a:srgbClr val="9E9D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00" autoAdjust="0"/>
    <p:restoredTop sz="82041" autoAdjust="0"/>
  </p:normalViewPr>
  <p:slideViewPr>
    <p:cSldViewPr showGuides="1">
      <p:cViewPr varScale="1">
        <p:scale>
          <a:sx n="112" d="100"/>
          <a:sy n="112" d="100"/>
        </p:scale>
        <p:origin x="696" y="102"/>
      </p:cViewPr>
      <p:guideLst>
        <p:guide orient="horz"/>
        <p:guide pos="3976"/>
        <p:guide orient="horz" pos="2472"/>
        <p:guide orient="horz" pos="1389"/>
        <p:guide orient="horz" pos="3884"/>
        <p:guide pos="4203"/>
        <p:guide orient="horz" pos="4186"/>
        <p:guide orient="horz" pos="1117"/>
        <p:guide orient="horz" pos="346"/>
      </p:guideLst>
    </p:cSldViewPr>
  </p:slideViewPr>
  <p:outlineViewPr>
    <p:cViewPr>
      <p:scale>
        <a:sx n="33" d="100"/>
        <a:sy n="33" d="100"/>
      </p:scale>
      <p:origin x="0" y="-17940"/>
    </p:cViewPr>
  </p:outlineViewPr>
  <p:notesTextViewPr>
    <p:cViewPr>
      <p:scale>
        <a:sx n="1" d="1"/>
        <a:sy n="1" d="1"/>
      </p:scale>
      <p:origin x="0" y="0"/>
    </p:cViewPr>
  </p:notesTextViewPr>
  <p:sorterViewPr>
    <p:cViewPr varScale="1">
      <p:scale>
        <a:sx n="1" d="1"/>
        <a:sy n="1" d="1"/>
      </p:scale>
      <p:origin x="0" y="-4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07" Type="http://schemas.openxmlformats.org/officeDocument/2006/relationships/tableStyles" Target="tableStyles.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102" Type="http://schemas.openxmlformats.org/officeDocument/2006/relationships/slide" Target="slides/slide98.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2D5C7B-B2BD-49DE-A3B2-2B0DA7F8FE07}"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US"/>
        </a:p>
      </dgm:t>
    </dgm:pt>
    <dgm:pt modelId="{349EB549-E048-4C6E-8E95-2735EB8A025A}">
      <dgm:prSet phldrT="[Text]" custT="1"/>
      <dgm:spPr/>
      <dgm:t>
        <a:bodyPr/>
        <a:lstStyle/>
        <a:p>
          <a:r>
            <a:rPr lang="en-US" sz="1600" dirty="0" smtClean="0">
              <a:latin typeface="Arial (Body)"/>
            </a:rPr>
            <a:t>Client verbal discussion</a:t>
          </a:r>
          <a:endParaRPr lang="en-US" sz="1600" dirty="0">
            <a:latin typeface="Arial (Body)"/>
          </a:endParaRPr>
        </a:p>
      </dgm:t>
    </dgm:pt>
    <dgm:pt modelId="{F05B2B5A-B4B2-4E06-822F-398B85CF20CB}" type="parTrans" cxnId="{8E4731A0-975D-4E6C-9D01-6410F5B6EA54}">
      <dgm:prSet/>
      <dgm:spPr/>
      <dgm:t>
        <a:bodyPr/>
        <a:lstStyle/>
        <a:p>
          <a:endParaRPr lang="en-US" sz="1600">
            <a:latin typeface="Arial (Body)"/>
          </a:endParaRPr>
        </a:p>
      </dgm:t>
    </dgm:pt>
    <dgm:pt modelId="{04C61D25-FECD-4E76-8403-C42579AFD949}" type="sibTrans" cxnId="{8E4731A0-975D-4E6C-9D01-6410F5B6EA54}">
      <dgm:prSet custT="1"/>
      <dgm:spPr/>
      <dgm:t>
        <a:bodyPr/>
        <a:lstStyle/>
        <a:p>
          <a:endParaRPr lang="en-US" sz="1600" dirty="0">
            <a:latin typeface="Arial (Body)"/>
          </a:endParaRPr>
        </a:p>
      </dgm:t>
    </dgm:pt>
    <dgm:pt modelId="{16FF8DDE-DCC8-4D8D-A9F2-235498BD4321}">
      <dgm:prSet phldrT="[Text]" custT="1"/>
      <dgm:spPr/>
      <dgm:t>
        <a:bodyPr/>
        <a:lstStyle/>
        <a:p>
          <a:r>
            <a:rPr lang="en-US" sz="1600" dirty="0" smtClean="0">
              <a:latin typeface="Arial (Body)"/>
            </a:rPr>
            <a:t>I want a picture, have 2 circles with r =2m.</a:t>
          </a:r>
          <a:endParaRPr lang="en-US" sz="1600" dirty="0">
            <a:latin typeface="Arial (Body)"/>
          </a:endParaRPr>
        </a:p>
      </dgm:t>
    </dgm:pt>
    <dgm:pt modelId="{22C13B78-36C5-4433-876D-658D2C50F0FE}" type="parTrans" cxnId="{7389B7F1-72FA-494E-BD90-E5D6557E5F29}">
      <dgm:prSet/>
      <dgm:spPr/>
      <dgm:t>
        <a:bodyPr/>
        <a:lstStyle/>
        <a:p>
          <a:endParaRPr lang="en-US" sz="1600">
            <a:latin typeface="Arial (Body)"/>
          </a:endParaRPr>
        </a:p>
      </dgm:t>
    </dgm:pt>
    <dgm:pt modelId="{1D5BA69A-0709-439C-A1E8-9D98AD3B6BDE}" type="sibTrans" cxnId="{7389B7F1-72FA-494E-BD90-E5D6557E5F29}">
      <dgm:prSet/>
      <dgm:spPr/>
      <dgm:t>
        <a:bodyPr/>
        <a:lstStyle/>
        <a:p>
          <a:endParaRPr lang="en-US" sz="1600">
            <a:latin typeface="Arial (Body)"/>
          </a:endParaRPr>
        </a:p>
      </dgm:t>
    </dgm:pt>
    <dgm:pt modelId="{4ABF4AE2-59F1-4397-9112-425C07E92CEC}">
      <dgm:prSet phldrT="[Text]" custT="1"/>
      <dgm:spPr/>
      <dgm:t>
        <a:bodyPr/>
        <a:lstStyle/>
        <a:p>
          <a:r>
            <a:rPr lang="en-US" sz="1600" dirty="0" smtClean="0">
              <a:latin typeface="Arial (Body)"/>
            </a:rPr>
            <a:t>Requirement table</a:t>
          </a:r>
          <a:endParaRPr lang="en-US" sz="1600" dirty="0">
            <a:latin typeface="Arial (Body)"/>
          </a:endParaRPr>
        </a:p>
      </dgm:t>
    </dgm:pt>
    <dgm:pt modelId="{8F2E8ACF-8EB7-4DF1-9C06-FAB391700545}" type="parTrans" cxnId="{A38DF6EC-40BF-4047-8602-0D30AB3E9970}">
      <dgm:prSet/>
      <dgm:spPr/>
      <dgm:t>
        <a:bodyPr/>
        <a:lstStyle/>
        <a:p>
          <a:endParaRPr lang="en-US" sz="1600">
            <a:latin typeface="Arial (Body)"/>
          </a:endParaRPr>
        </a:p>
      </dgm:t>
    </dgm:pt>
    <dgm:pt modelId="{A1FE3F79-107D-421F-A811-E7D4A0079365}" type="sibTrans" cxnId="{A38DF6EC-40BF-4047-8602-0D30AB3E9970}">
      <dgm:prSet custT="1"/>
      <dgm:spPr/>
      <dgm:t>
        <a:bodyPr/>
        <a:lstStyle/>
        <a:p>
          <a:endParaRPr lang="en-US" sz="1600" dirty="0">
            <a:latin typeface="Arial (Body)"/>
          </a:endParaRPr>
        </a:p>
      </dgm:t>
    </dgm:pt>
    <dgm:pt modelId="{1BB8FBD5-A7B5-4492-87A0-9FDEA240B48F}">
      <dgm:prSet phldrT="[Text]" custT="1"/>
      <dgm:spPr/>
      <dgm:t>
        <a:bodyPr/>
        <a:lstStyle/>
        <a:p>
          <a:r>
            <a:rPr lang="en-US" sz="1600" dirty="0" smtClean="0">
              <a:latin typeface="Arial (Body)"/>
            </a:rPr>
            <a:t>2 circles</a:t>
          </a:r>
          <a:endParaRPr lang="en-US" sz="1600" dirty="0">
            <a:latin typeface="Arial (Body)"/>
          </a:endParaRPr>
        </a:p>
      </dgm:t>
    </dgm:pt>
    <dgm:pt modelId="{4AA0E9DD-3055-4892-9E25-3961027DE2CC}" type="parTrans" cxnId="{96534B31-B9F5-4396-A2E7-2433FCA54444}">
      <dgm:prSet/>
      <dgm:spPr/>
      <dgm:t>
        <a:bodyPr/>
        <a:lstStyle/>
        <a:p>
          <a:endParaRPr lang="en-US" sz="1600">
            <a:latin typeface="Arial (Body)"/>
          </a:endParaRPr>
        </a:p>
      </dgm:t>
    </dgm:pt>
    <dgm:pt modelId="{979E050D-BBF7-4D4B-9E1C-AE0786BFC828}" type="sibTrans" cxnId="{96534B31-B9F5-4396-A2E7-2433FCA54444}">
      <dgm:prSet/>
      <dgm:spPr/>
      <dgm:t>
        <a:bodyPr/>
        <a:lstStyle/>
        <a:p>
          <a:endParaRPr lang="en-US" sz="1600">
            <a:latin typeface="Arial (Body)"/>
          </a:endParaRPr>
        </a:p>
      </dgm:t>
    </dgm:pt>
    <dgm:pt modelId="{DDE342BA-9DB7-4E61-95E3-3D6AF923F093}">
      <dgm:prSet phldrT="[Text]" custT="1"/>
      <dgm:spPr/>
      <dgm:t>
        <a:bodyPr/>
        <a:lstStyle/>
        <a:p>
          <a:r>
            <a:rPr lang="en-US" sz="1600" dirty="0" smtClean="0">
              <a:latin typeface="Arial (Body)"/>
            </a:rPr>
            <a:t>Baseline (v1.0)</a:t>
          </a:r>
          <a:endParaRPr lang="en-US" sz="1600" dirty="0">
            <a:latin typeface="Arial (Body)"/>
          </a:endParaRPr>
        </a:p>
      </dgm:t>
    </dgm:pt>
    <dgm:pt modelId="{3A04460D-2B42-43F1-A21D-4557E145A84A}" type="parTrans" cxnId="{3628203A-6CA2-4A8C-AABB-20F708E37B6D}">
      <dgm:prSet/>
      <dgm:spPr/>
      <dgm:t>
        <a:bodyPr/>
        <a:lstStyle/>
        <a:p>
          <a:endParaRPr lang="en-US" sz="1600">
            <a:latin typeface="Arial (Body)"/>
          </a:endParaRPr>
        </a:p>
      </dgm:t>
    </dgm:pt>
    <dgm:pt modelId="{54CE94E2-3E37-4997-AF1A-77B2B84801A4}" type="sibTrans" cxnId="{3628203A-6CA2-4A8C-AABB-20F708E37B6D}">
      <dgm:prSet/>
      <dgm:spPr/>
      <dgm:t>
        <a:bodyPr/>
        <a:lstStyle/>
        <a:p>
          <a:endParaRPr lang="en-US" sz="1600">
            <a:latin typeface="Arial (Body)"/>
          </a:endParaRPr>
        </a:p>
      </dgm:t>
    </dgm:pt>
    <dgm:pt modelId="{76D99E9C-F596-4DCE-8ECA-C9B7514FDF04}">
      <dgm:prSet phldrT="[Text]" custT="1"/>
      <dgm:spPr/>
      <dgm:t>
        <a:bodyPr/>
        <a:lstStyle/>
        <a:p>
          <a:r>
            <a:rPr lang="en-US" sz="1600" smtClean="0">
              <a:latin typeface="Arial (Body)"/>
            </a:rPr>
            <a:t>Signed requirement</a:t>
          </a:r>
          <a:endParaRPr lang="en-US" sz="1600" dirty="0">
            <a:latin typeface="Arial (Body)"/>
          </a:endParaRPr>
        </a:p>
      </dgm:t>
    </dgm:pt>
    <dgm:pt modelId="{7FF65022-E3A0-4F52-8414-78FD4F6693EB}" type="parTrans" cxnId="{C069777C-0B61-4A54-BC2C-76591AE56818}">
      <dgm:prSet/>
      <dgm:spPr/>
      <dgm:t>
        <a:bodyPr/>
        <a:lstStyle/>
        <a:p>
          <a:endParaRPr lang="en-US" sz="1600">
            <a:latin typeface="Arial (Body)"/>
          </a:endParaRPr>
        </a:p>
      </dgm:t>
    </dgm:pt>
    <dgm:pt modelId="{B66BAC92-77E3-4ECB-B72B-ED7B498AFA56}" type="sibTrans" cxnId="{C069777C-0B61-4A54-BC2C-76591AE56818}">
      <dgm:prSet/>
      <dgm:spPr/>
      <dgm:t>
        <a:bodyPr/>
        <a:lstStyle/>
        <a:p>
          <a:endParaRPr lang="en-US" sz="1600">
            <a:latin typeface="Arial (Body)"/>
          </a:endParaRPr>
        </a:p>
      </dgm:t>
    </dgm:pt>
    <dgm:pt modelId="{0BBC22AF-621D-42D5-9AC9-0E589E5AAB65}">
      <dgm:prSet phldrT="[Text]" custT="1"/>
      <dgm:spPr/>
      <dgm:t>
        <a:bodyPr/>
        <a:lstStyle/>
        <a:p>
          <a:r>
            <a:rPr lang="en-US" sz="1600" dirty="0" smtClean="0">
              <a:latin typeface="Arial (Body)"/>
            </a:rPr>
            <a:t>A </a:t>
          </a:r>
          <a:r>
            <a:rPr lang="en-US" sz="1600" smtClean="0">
              <a:latin typeface="Arial (Body)"/>
            </a:rPr>
            <a:t>line connects 2 circle centers. </a:t>
          </a:r>
          <a:r>
            <a:rPr lang="en-US" sz="1600" dirty="0" smtClean="0">
              <a:latin typeface="Arial (Body)"/>
            </a:rPr>
            <a:t>Line thickness = 0.5m.</a:t>
          </a:r>
          <a:endParaRPr lang="en-US" sz="1600" dirty="0">
            <a:latin typeface="Arial (Body)"/>
          </a:endParaRPr>
        </a:p>
      </dgm:t>
    </dgm:pt>
    <dgm:pt modelId="{D79FAFF8-2287-42EA-8BE5-E95F0821E043}" type="parTrans" cxnId="{F4841CEB-4729-4D3E-908A-85AFB5A572B3}">
      <dgm:prSet/>
      <dgm:spPr/>
      <dgm:t>
        <a:bodyPr/>
        <a:lstStyle/>
        <a:p>
          <a:endParaRPr lang="en-US"/>
        </a:p>
      </dgm:t>
    </dgm:pt>
    <dgm:pt modelId="{8200EC4B-2641-4B86-BACA-2C7DF0DD37ED}" type="sibTrans" cxnId="{F4841CEB-4729-4D3E-908A-85AFB5A572B3}">
      <dgm:prSet/>
      <dgm:spPr/>
      <dgm:t>
        <a:bodyPr/>
        <a:lstStyle/>
        <a:p>
          <a:endParaRPr lang="en-US"/>
        </a:p>
      </dgm:t>
    </dgm:pt>
    <dgm:pt modelId="{6F8D715D-E30F-47DE-BDFE-D21392F3E34E}">
      <dgm:prSet phldrT="[Text]" custT="1"/>
      <dgm:spPr/>
      <dgm:t>
        <a:bodyPr/>
        <a:lstStyle/>
        <a:p>
          <a:r>
            <a:rPr lang="en-US" sz="1600" dirty="0" smtClean="0">
              <a:latin typeface="Arial (Body)"/>
            </a:rPr>
            <a:t>Circle and line’s </a:t>
          </a:r>
          <a:r>
            <a:rPr lang="en-US" sz="1600" smtClean="0">
              <a:latin typeface="Arial (Body)"/>
            </a:rPr>
            <a:t>color = </a:t>
          </a:r>
          <a:r>
            <a:rPr lang="en-US" sz="1600" dirty="0" smtClean="0">
              <a:latin typeface="Arial (Body)"/>
            </a:rPr>
            <a:t>pink.</a:t>
          </a:r>
          <a:endParaRPr lang="en-US" sz="1600" dirty="0">
            <a:latin typeface="Arial (Body)"/>
          </a:endParaRPr>
        </a:p>
      </dgm:t>
    </dgm:pt>
    <dgm:pt modelId="{30621B12-41F2-4252-B834-7C995A9ECE7A}" type="parTrans" cxnId="{00348FBF-4A41-4B13-B417-A5DCC707A827}">
      <dgm:prSet/>
      <dgm:spPr/>
      <dgm:t>
        <a:bodyPr/>
        <a:lstStyle/>
        <a:p>
          <a:endParaRPr lang="en-US"/>
        </a:p>
      </dgm:t>
    </dgm:pt>
    <dgm:pt modelId="{D1302941-ADBE-42CD-B92F-14572B9CD61B}" type="sibTrans" cxnId="{00348FBF-4A41-4B13-B417-A5DCC707A827}">
      <dgm:prSet/>
      <dgm:spPr/>
      <dgm:t>
        <a:bodyPr/>
        <a:lstStyle/>
        <a:p>
          <a:endParaRPr lang="en-US"/>
        </a:p>
      </dgm:t>
    </dgm:pt>
    <dgm:pt modelId="{81EB343B-09D8-472B-B08E-D0E3CF94AA7A}">
      <dgm:prSet phldrT="[Text]" custT="1"/>
      <dgm:spPr/>
      <dgm:t>
        <a:bodyPr/>
        <a:lstStyle/>
        <a:p>
          <a:r>
            <a:rPr lang="en-US" sz="1600" smtClean="0">
              <a:latin typeface="Arial (Body)"/>
            </a:rPr>
            <a:t>Background color = black</a:t>
          </a:r>
          <a:r>
            <a:rPr lang="en-US" sz="1600" dirty="0" smtClean="0">
              <a:latin typeface="Arial (Body)"/>
            </a:rPr>
            <a:t>.</a:t>
          </a:r>
          <a:endParaRPr lang="en-US" sz="1600" dirty="0">
            <a:latin typeface="Arial (Body)"/>
          </a:endParaRPr>
        </a:p>
      </dgm:t>
    </dgm:pt>
    <dgm:pt modelId="{E3B6F97C-B0C2-4318-A06C-054A73F13D1B}" type="parTrans" cxnId="{8210EDDC-E633-4731-9B12-FF8F43976075}">
      <dgm:prSet/>
      <dgm:spPr/>
      <dgm:t>
        <a:bodyPr/>
        <a:lstStyle/>
        <a:p>
          <a:endParaRPr lang="en-US"/>
        </a:p>
      </dgm:t>
    </dgm:pt>
    <dgm:pt modelId="{57C6A903-5777-47F3-929F-6375B53C0CE3}" type="sibTrans" cxnId="{8210EDDC-E633-4731-9B12-FF8F43976075}">
      <dgm:prSet/>
      <dgm:spPr/>
      <dgm:t>
        <a:bodyPr/>
        <a:lstStyle/>
        <a:p>
          <a:endParaRPr lang="en-US"/>
        </a:p>
      </dgm:t>
    </dgm:pt>
    <dgm:pt modelId="{1BF562D2-1DBF-4350-84C3-6B9BC27953D7}">
      <dgm:prSet phldrT="[Text]" custT="1"/>
      <dgm:spPr/>
      <dgm:t>
        <a:bodyPr/>
        <a:lstStyle/>
        <a:p>
          <a:r>
            <a:rPr lang="en-US" sz="1600" dirty="0" smtClean="0">
              <a:latin typeface="Arial (Body)"/>
            </a:rPr>
            <a:t>r = 2m</a:t>
          </a:r>
          <a:endParaRPr lang="en-US" sz="1600" dirty="0">
            <a:latin typeface="Arial (Body)"/>
          </a:endParaRPr>
        </a:p>
      </dgm:t>
    </dgm:pt>
    <dgm:pt modelId="{17CF0510-6C86-4792-99F3-E3314E362231}" type="parTrans" cxnId="{3CB9C81E-A114-4DD7-A435-991617E3DDD8}">
      <dgm:prSet/>
      <dgm:spPr/>
      <dgm:t>
        <a:bodyPr/>
        <a:lstStyle/>
        <a:p>
          <a:endParaRPr lang="en-US"/>
        </a:p>
      </dgm:t>
    </dgm:pt>
    <dgm:pt modelId="{775D709E-BC6B-4E4D-B5DA-EE2F6381E63D}" type="sibTrans" cxnId="{3CB9C81E-A114-4DD7-A435-991617E3DDD8}">
      <dgm:prSet/>
      <dgm:spPr/>
      <dgm:t>
        <a:bodyPr/>
        <a:lstStyle/>
        <a:p>
          <a:endParaRPr lang="en-US"/>
        </a:p>
      </dgm:t>
    </dgm:pt>
    <dgm:pt modelId="{4333B33C-539F-45A2-A5C6-7AD2A56E65D6}">
      <dgm:prSet phldrT="[Text]" custT="1"/>
      <dgm:spPr/>
      <dgm:t>
        <a:bodyPr/>
        <a:lstStyle/>
        <a:p>
          <a:r>
            <a:rPr lang="en-US" sz="1600" smtClean="0">
              <a:latin typeface="Arial (Body)"/>
            </a:rPr>
            <a:t>Circle </a:t>
          </a:r>
          <a:r>
            <a:rPr lang="en-US" sz="1600" dirty="0" smtClean="0">
              <a:latin typeface="Arial (Body)"/>
            </a:rPr>
            <a:t>thickness = ?</a:t>
          </a:r>
          <a:endParaRPr lang="en-US" sz="1600" dirty="0">
            <a:latin typeface="Arial (Body)"/>
          </a:endParaRPr>
        </a:p>
      </dgm:t>
    </dgm:pt>
    <dgm:pt modelId="{80D57AD3-6BCA-416A-9C70-B006FB6E38A1}" type="parTrans" cxnId="{20C626F2-27E4-4F76-8DE2-8E81634686E4}">
      <dgm:prSet/>
      <dgm:spPr/>
      <dgm:t>
        <a:bodyPr/>
        <a:lstStyle/>
        <a:p>
          <a:endParaRPr lang="en-US"/>
        </a:p>
      </dgm:t>
    </dgm:pt>
    <dgm:pt modelId="{147BE29D-C4BA-4A46-B9F2-CCFA3F0543C4}" type="sibTrans" cxnId="{20C626F2-27E4-4F76-8DE2-8E81634686E4}">
      <dgm:prSet/>
      <dgm:spPr/>
      <dgm:t>
        <a:bodyPr/>
        <a:lstStyle/>
        <a:p>
          <a:endParaRPr lang="en-US"/>
        </a:p>
      </dgm:t>
    </dgm:pt>
    <dgm:pt modelId="{127BAD83-22C4-47C3-9710-D8CCD579ABD9}">
      <dgm:prSet phldrT="[Text]" custT="1"/>
      <dgm:spPr/>
      <dgm:t>
        <a:bodyPr/>
        <a:lstStyle/>
        <a:p>
          <a:r>
            <a:rPr lang="en-US" sz="1600" dirty="0" smtClean="0">
              <a:latin typeface="Arial (Body)"/>
            </a:rPr>
            <a:t>Pink color = R?G?B?</a:t>
          </a:r>
          <a:endParaRPr lang="en-US" sz="1600" dirty="0">
            <a:latin typeface="Arial (Body)"/>
          </a:endParaRPr>
        </a:p>
      </dgm:t>
    </dgm:pt>
    <dgm:pt modelId="{750F73F7-9AD6-4956-B374-311D4BF42FCC}" type="parTrans" cxnId="{E0764BC6-D07B-478B-A473-C31498BF24AD}">
      <dgm:prSet/>
      <dgm:spPr/>
      <dgm:t>
        <a:bodyPr/>
        <a:lstStyle/>
        <a:p>
          <a:endParaRPr lang="en-US"/>
        </a:p>
      </dgm:t>
    </dgm:pt>
    <dgm:pt modelId="{C5218882-9896-4170-9ACF-233659C61A3C}" type="sibTrans" cxnId="{E0764BC6-D07B-478B-A473-C31498BF24AD}">
      <dgm:prSet/>
      <dgm:spPr/>
      <dgm:t>
        <a:bodyPr/>
        <a:lstStyle/>
        <a:p>
          <a:endParaRPr lang="en-US"/>
        </a:p>
      </dgm:t>
    </dgm:pt>
    <dgm:pt modelId="{DC3BE0B2-7B7C-4D48-B2A1-8379FC52422C}">
      <dgm:prSet phldrT="[Text]" custT="1"/>
      <dgm:spPr/>
      <dgm:t>
        <a:bodyPr/>
        <a:lstStyle/>
        <a:p>
          <a:r>
            <a:rPr lang="en-US" sz="1600" smtClean="0">
              <a:latin typeface="Arial (Body)"/>
            </a:rPr>
            <a:t>Distance </a:t>
          </a:r>
          <a:r>
            <a:rPr lang="en-US" sz="1600" dirty="0" smtClean="0">
              <a:latin typeface="Arial (Body)"/>
            </a:rPr>
            <a:t>between </a:t>
          </a:r>
          <a:r>
            <a:rPr lang="en-US" sz="1600" smtClean="0">
              <a:latin typeface="Arial (Body)"/>
            </a:rPr>
            <a:t>2 circles </a:t>
          </a:r>
          <a:r>
            <a:rPr lang="en-US" sz="1600" dirty="0" smtClean="0">
              <a:latin typeface="Arial (Body)"/>
            </a:rPr>
            <a:t>= ?</a:t>
          </a:r>
          <a:endParaRPr lang="en-US" sz="1600" dirty="0">
            <a:latin typeface="Arial (Body)"/>
          </a:endParaRPr>
        </a:p>
      </dgm:t>
    </dgm:pt>
    <dgm:pt modelId="{C21CCC17-9AEA-4C75-9AA1-2934F99CE16C}" type="parTrans" cxnId="{01F5615E-92C1-4A16-9BDB-B9C9A5723D69}">
      <dgm:prSet/>
      <dgm:spPr/>
      <dgm:t>
        <a:bodyPr/>
        <a:lstStyle/>
        <a:p>
          <a:endParaRPr lang="en-US"/>
        </a:p>
      </dgm:t>
    </dgm:pt>
    <dgm:pt modelId="{7F634CC2-07D2-44D0-B133-DD891068EE34}" type="sibTrans" cxnId="{01F5615E-92C1-4A16-9BDB-B9C9A5723D69}">
      <dgm:prSet/>
      <dgm:spPr/>
      <dgm:t>
        <a:bodyPr/>
        <a:lstStyle/>
        <a:p>
          <a:endParaRPr lang="en-US"/>
        </a:p>
      </dgm:t>
    </dgm:pt>
    <dgm:pt modelId="{635539ED-B4E0-479C-8B4B-9D57C335D371}">
      <dgm:prSet phldrT="[Text]" custT="1"/>
      <dgm:spPr/>
      <dgm:t>
        <a:bodyPr/>
        <a:lstStyle/>
        <a:p>
          <a:r>
            <a:rPr lang="en-US" sz="1600" dirty="0" smtClean="0">
              <a:latin typeface="Arial (Body)"/>
            </a:rPr>
            <a:t>Color of circle line = ?</a:t>
          </a:r>
          <a:endParaRPr lang="en-US" sz="1600" dirty="0">
            <a:latin typeface="Arial (Body)"/>
          </a:endParaRPr>
        </a:p>
      </dgm:t>
    </dgm:pt>
    <dgm:pt modelId="{7EE5A188-9868-45E7-B0AA-3ABB1660DD6D}" type="parTrans" cxnId="{F41D5172-F741-4E13-BB66-B95076A963A2}">
      <dgm:prSet/>
      <dgm:spPr/>
      <dgm:t>
        <a:bodyPr/>
        <a:lstStyle/>
        <a:p>
          <a:endParaRPr lang="en-US"/>
        </a:p>
      </dgm:t>
    </dgm:pt>
    <dgm:pt modelId="{26FE5D7C-8749-4F6B-9555-53482ED51EF4}" type="sibTrans" cxnId="{F41D5172-F741-4E13-BB66-B95076A963A2}">
      <dgm:prSet/>
      <dgm:spPr/>
      <dgm:t>
        <a:bodyPr/>
        <a:lstStyle/>
        <a:p>
          <a:endParaRPr lang="en-US"/>
        </a:p>
      </dgm:t>
    </dgm:pt>
    <dgm:pt modelId="{FB280B24-E32B-4C81-BD62-7DC252AF4532}">
      <dgm:prSet phldrT="[Text]" custT="1"/>
      <dgm:spPr/>
      <dgm:t>
        <a:bodyPr/>
        <a:lstStyle/>
        <a:p>
          <a:r>
            <a:rPr lang="en-US" sz="1600" dirty="0" smtClean="0">
              <a:latin typeface="Arial (Body)"/>
            </a:rPr>
            <a:t>…</a:t>
          </a:r>
          <a:endParaRPr lang="en-US" sz="1600" dirty="0">
            <a:latin typeface="Arial (Body)"/>
          </a:endParaRPr>
        </a:p>
      </dgm:t>
    </dgm:pt>
    <dgm:pt modelId="{4E72D980-CD6E-4E53-B082-3459D474C36C}" type="parTrans" cxnId="{1E5F184B-0791-4D55-80A4-A4BE4863A21A}">
      <dgm:prSet/>
      <dgm:spPr/>
      <dgm:t>
        <a:bodyPr/>
        <a:lstStyle/>
        <a:p>
          <a:endParaRPr lang="en-US"/>
        </a:p>
      </dgm:t>
    </dgm:pt>
    <dgm:pt modelId="{D25A7E9D-40CF-4AE6-AFA9-365C8FBDFF86}" type="sibTrans" cxnId="{1E5F184B-0791-4D55-80A4-A4BE4863A21A}">
      <dgm:prSet/>
      <dgm:spPr/>
      <dgm:t>
        <a:bodyPr/>
        <a:lstStyle/>
        <a:p>
          <a:endParaRPr lang="en-US"/>
        </a:p>
      </dgm:t>
    </dgm:pt>
    <dgm:pt modelId="{23C051FC-AB9D-40F3-B421-A920BEC8A6B8}">
      <dgm:prSet phldrT="[Text]" custT="1"/>
      <dgm:spPr/>
      <dgm:t>
        <a:bodyPr/>
        <a:lstStyle/>
        <a:p>
          <a:r>
            <a:rPr lang="en-US" sz="1600" dirty="0" smtClean="0">
              <a:latin typeface="Arial (Body)"/>
            </a:rPr>
            <a:t>All “?” marks have been made clear and agreed</a:t>
          </a:r>
          <a:endParaRPr lang="en-US" sz="1600" dirty="0">
            <a:latin typeface="Arial (Body)"/>
          </a:endParaRPr>
        </a:p>
      </dgm:t>
    </dgm:pt>
    <dgm:pt modelId="{EFB4CFFD-8363-4B14-A9A6-3994947063B8}" type="parTrans" cxnId="{050736F6-BCE8-4CCF-8C46-A8C77D6EDC47}">
      <dgm:prSet/>
      <dgm:spPr/>
      <dgm:t>
        <a:bodyPr/>
        <a:lstStyle/>
        <a:p>
          <a:endParaRPr lang="en-US"/>
        </a:p>
      </dgm:t>
    </dgm:pt>
    <dgm:pt modelId="{372DE933-3A0B-4371-B7D6-C01AB0E9D214}" type="sibTrans" cxnId="{050736F6-BCE8-4CCF-8C46-A8C77D6EDC47}">
      <dgm:prSet/>
      <dgm:spPr/>
      <dgm:t>
        <a:bodyPr/>
        <a:lstStyle/>
        <a:p>
          <a:endParaRPr lang="en-US"/>
        </a:p>
      </dgm:t>
    </dgm:pt>
    <dgm:pt modelId="{67A5A577-DDFE-4C07-954A-FF999D5F4178}">
      <dgm:prSet phldrT="[Text]" custT="1"/>
      <dgm:spPr/>
      <dgm:t>
        <a:bodyPr/>
        <a:lstStyle/>
        <a:p>
          <a:r>
            <a:rPr lang="en-US" sz="1600" smtClean="0">
              <a:latin typeface="Arial (Body)"/>
            </a:rPr>
            <a:t>2 same files are kept and stored by Client and Gallery</a:t>
          </a:r>
          <a:endParaRPr lang="en-US" sz="1600" dirty="0">
            <a:latin typeface="Arial (Body)"/>
          </a:endParaRPr>
        </a:p>
      </dgm:t>
    </dgm:pt>
    <dgm:pt modelId="{D2F9CC67-68B0-45C5-AC62-2098949FB32F}" type="parTrans" cxnId="{51489CFC-EA88-4867-81A8-E15691FA6A0F}">
      <dgm:prSet/>
      <dgm:spPr/>
      <dgm:t>
        <a:bodyPr/>
        <a:lstStyle/>
        <a:p>
          <a:endParaRPr lang="en-US"/>
        </a:p>
      </dgm:t>
    </dgm:pt>
    <dgm:pt modelId="{B71D5E09-A83A-4030-918A-3BEAE0D9A9CD}" type="sibTrans" cxnId="{51489CFC-EA88-4867-81A8-E15691FA6A0F}">
      <dgm:prSet/>
      <dgm:spPr/>
      <dgm:t>
        <a:bodyPr/>
        <a:lstStyle/>
        <a:p>
          <a:endParaRPr lang="en-US"/>
        </a:p>
      </dgm:t>
    </dgm:pt>
    <dgm:pt modelId="{8AD16FFA-92F4-4DF6-871D-192746CCCF90}" type="pres">
      <dgm:prSet presAssocID="{322D5C7B-B2BD-49DE-A3B2-2B0DA7F8FE07}" presName="linearFlow" presStyleCnt="0">
        <dgm:presLayoutVars>
          <dgm:dir/>
          <dgm:animLvl val="lvl"/>
          <dgm:resizeHandles val="exact"/>
        </dgm:presLayoutVars>
      </dgm:prSet>
      <dgm:spPr/>
      <dgm:t>
        <a:bodyPr/>
        <a:lstStyle/>
        <a:p>
          <a:endParaRPr lang="en-US"/>
        </a:p>
      </dgm:t>
    </dgm:pt>
    <dgm:pt modelId="{FF3CC68E-5830-4395-886D-1AD461E14E59}" type="pres">
      <dgm:prSet presAssocID="{349EB549-E048-4C6E-8E95-2735EB8A025A}" presName="composite" presStyleCnt="0"/>
      <dgm:spPr/>
    </dgm:pt>
    <dgm:pt modelId="{63BB35FA-9CE7-4F6D-9C1D-604EF72A9E5B}" type="pres">
      <dgm:prSet presAssocID="{349EB549-E048-4C6E-8E95-2735EB8A025A}" presName="parTx" presStyleLbl="node1" presStyleIdx="0" presStyleCnt="3">
        <dgm:presLayoutVars>
          <dgm:chMax val="0"/>
          <dgm:chPref val="0"/>
          <dgm:bulletEnabled val="1"/>
        </dgm:presLayoutVars>
      </dgm:prSet>
      <dgm:spPr/>
      <dgm:t>
        <a:bodyPr/>
        <a:lstStyle/>
        <a:p>
          <a:endParaRPr lang="en-US"/>
        </a:p>
      </dgm:t>
    </dgm:pt>
    <dgm:pt modelId="{FC6596CB-DED0-4E05-9267-6FF143E8934B}" type="pres">
      <dgm:prSet presAssocID="{349EB549-E048-4C6E-8E95-2735EB8A025A}" presName="parSh" presStyleLbl="node1" presStyleIdx="0" presStyleCnt="3"/>
      <dgm:spPr/>
      <dgm:t>
        <a:bodyPr/>
        <a:lstStyle/>
        <a:p>
          <a:endParaRPr lang="en-US"/>
        </a:p>
      </dgm:t>
    </dgm:pt>
    <dgm:pt modelId="{7B3A63CD-03E8-4C35-8AEA-542ADE680031}" type="pres">
      <dgm:prSet presAssocID="{349EB549-E048-4C6E-8E95-2735EB8A025A}" presName="desTx" presStyleLbl="fgAcc1" presStyleIdx="0" presStyleCnt="3" custScaleY="99812">
        <dgm:presLayoutVars>
          <dgm:bulletEnabled val="1"/>
        </dgm:presLayoutVars>
      </dgm:prSet>
      <dgm:spPr/>
      <dgm:t>
        <a:bodyPr/>
        <a:lstStyle/>
        <a:p>
          <a:endParaRPr lang="en-US"/>
        </a:p>
      </dgm:t>
    </dgm:pt>
    <dgm:pt modelId="{E99BA37C-7CA7-4181-8221-3689170F1E77}" type="pres">
      <dgm:prSet presAssocID="{04C61D25-FECD-4E76-8403-C42579AFD949}" presName="sibTrans" presStyleLbl="sibTrans2D1" presStyleIdx="0" presStyleCnt="2" custFlipVert="1" custScaleY="55992"/>
      <dgm:spPr/>
      <dgm:t>
        <a:bodyPr/>
        <a:lstStyle/>
        <a:p>
          <a:endParaRPr lang="en-US"/>
        </a:p>
      </dgm:t>
    </dgm:pt>
    <dgm:pt modelId="{7198DC48-CD2A-43FA-8C29-D90DB8910034}" type="pres">
      <dgm:prSet presAssocID="{04C61D25-FECD-4E76-8403-C42579AFD949}" presName="connTx" presStyleLbl="sibTrans2D1" presStyleIdx="0" presStyleCnt="2"/>
      <dgm:spPr/>
      <dgm:t>
        <a:bodyPr/>
        <a:lstStyle/>
        <a:p>
          <a:endParaRPr lang="en-US"/>
        </a:p>
      </dgm:t>
    </dgm:pt>
    <dgm:pt modelId="{4984D407-5614-4B8E-B262-EFB3F7176F54}" type="pres">
      <dgm:prSet presAssocID="{4ABF4AE2-59F1-4397-9112-425C07E92CEC}" presName="composite" presStyleCnt="0"/>
      <dgm:spPr/>
    </dgm:pt>
    <dgm:pt modelId="{3A5A1E5E-0E62-4E1A-8459-DF5E535FB0F7}" type="pres">
      <dgm:prSet presAssocID="{4ABF4AE2-59F1-4397-9112-425C07E92CEC}" presName="parTx" presStyleLbl="node1" presStyleIdx="0" presStyleCnt="3">
        <dgm:presLayoutVars>
          <dgm:chMax val="0"/>
          <dgm:chPref val="0"/>
          <dgm:bulletEnabled val="1"/>
        </dgm:presLayoutVars>
      </dgm:prSet>
      <dgm:spPr/>
      <dgm:t>
        <a:bodyPr/>
        <a:lstStyle/>
        <a:p>
          <a:endParaRPr lang="en-US"/>
        </a:p>
      </dgm:t>
    </dgm:pt>
    <dgm:pt modelId="{610E478A-A01F-4783-9F22-39E425D29144}" type="pres">
      <dgm:prSet presAssocID="{4ABF4AE2-59F1-4397-9112-425C07E92CEC}" presName="parSh" presStyleLbl="node1" presStyleIdx="1" presStyleCnt="3"/>
      <dgm:spPr/>
      <dgm:t>
        <a:bodyPr/>
        <a:lstStyle/>
        <a:p>
          <a:endParaRPr lang="en-US"/>
        </a:p>
      </dgm:t>
    </dgm:pt>
    <dgm:pt modelId="{D3493074-68EF-4289-AF72-1693014E1EAD}" type="pres">
      <dgm:prSet presAssocID="{4ABF4AE2-59F1-4397-9112-425C07E92CEC}" presName="desTx" presStyleLbl="fgAcc1" presStyleIdx="1" presStyleCnt="3" custScaleY="99812">
        <dgm:presLayoutVars>
          <dgm:bulletEnabled val="1"/>
        </dgm:presLayoutVars>
      </dgm:prSet>
      <dgm:spPr/>
      <dgm:t>
        <a:bodyPr/>
        <a:lstStyle/>
        <a:p>
          <a:endParaRPr lang="en-US"/>
        </a:p>
      </dgm:t>
    </dgm:pt>
    <dgm:pt modelId="{F70F69E7-440F-42CE-952C-DF040612CB58}" type="pres">
      <dgm:prSet presAssocID="{A1FE3F79-107D-421F-A811-E7D4A0079365}" presName="sibTrans" presStyleLbl="sibTrans2D1" presStyleIdx="1" presStyleCnt="2" custFlipVert="1" custScaleY="55992"/>
      <dgm:spPr/>
      <dgm:t>
        <a:bodyPr/>
        <a:lstStyle/>
        <a:p>
          <a:endParaRPr lang="en-US"/>
        </a:p>
      </dgm:t>
    </dgm:pt>
    <dgm:pt modelId="{8F6D6E76-54DE-428D-BB3C-F040231780FA}" type="pres">
      <dgm:prSet presAssocID="{A1FE3F79-107D-421F-A811-E7D4A0079365}" presName="connTx" presStyleLbl="sibTrans2D1" presStyleIdx="1" presStyleCnt="2"/>
      <dgm:spPr/>
      <dgm:t>
        <a:bodyPr/>
        <a:lstStyle/>
        <a:p>
          <a:endParaRPr lang="en-US"/>
        </a:p>
      </dgm:t>
    </dgm:pt>
    <dgm:pt modelId="{A04896C3-AAFB-40ED-9562-0038A243F095}" type="pres">
      <dgm:prSet presAssocID="{DDE342BA-9DB7-4E61-95E3-3D6AF923F093}" presName="composite" presStyleCnt="0"/>
      <dgm:spPr/>
    </dgm:pt>
    <dgm:pt modelId="{86DA2810-C0D8-478B-AD67-8C3F7CD44A07}" type="pres">
      <dgm:prSet presAssocID="{DDE342BA-9DB7-4E61-95E3-3D6AF923F093}" presName="parTx" presStyleLbl="node1" presStyleIdx="1" presStyleCnt="3">
        <dgm:presLayoutVars>
          <dgm:chMax val="0"/>
          <dgm:chPref val="0"/>
          <dgm:bulletEnabled val="1"/>
        </dgm:presLayoutVars>
      </dgm:prSet>
      <dgm:spPr/>
      <dgm:t>
        <a:bodyPr/>
        <a:lstStyle/>
        <a:p>
          <a:endParaRPr lang="en-US"/>
        </a:p>
      </dgm:t>
    </dgm:pt>
    <dgm:pt modelId="{FA8D4D31-E8EA-4757-B2AE-290B348DA8FA}" type="pres">
      <dgm:prSet presAssocID="{DDE342BA-9DB7-4E61-95E3-3D6AF923F093}" presName="parSh" presStyleLbl="node1" presStyleIdx="2" presStyleCnt="3"/>
      <dgm:spPr/>
      <dgm:t>
        <a:bodyPr/>
        <a:lstStyle/>
        <a:p>
          <a:endParaRPr lang="en-US"/>
        </a:p>
      </dgm:t>
    </dgm:pt>
    <dgm:pt modelId="{5B78335E-8DCF-4389-939F-75D66B701C73}" type="pres">
      <dgm:prSet presAssocID="{DDE342BA-9DB7-4E61-95E3-3D6AF923F093}" presName="desTx" presStyleLbl="fgAcc1" presStyleIdx="2" presStyleCnt="3" custScaleY="99812">
        <dgm:presLayoutVars>
          <dgm:bulletEnabled val="1"/>
        </dgm:presLayoutVars>
      </dgm:prSet>
      <dgm:spPr/>
      <dgm:t>
        <a:bodyPr/>
        <a:lstStyle/>
        <a:p>
          <a:endParaRPr lang="en-US"/>
        </a:p>
      </dgm:t>
    </dgm:pt>
  </dgm:ptLst>
  <dgm:cxnLst>
    <dgm:cxn modelId="{3628203A-6CA2-4A8C-AABB-20F708E37B6D}" srcId="{322D5C7B-B2BD-49DE-A3B2-2B0DA7F8FE07}" destId="{DDE342BA-9DB7-4E61-95E3-3D6AF923F093}" srcOrd="2" destOrd="0" parTransId="{3A04460D-2B42-43F1-A21D-4557E145A84A}" sibTransId="{54CE94E2-3E37-4997-AF1A-77B2B84801A4}"/>
    <dgm:cxn modelId="{B424718E-DF47-4E02-98D8-A5DF82ED5B78}" type="presOf" srcId="{81EB343B-09D8-472B-B08E-D0E3CF94AA7A}" destId="{7B3A63CD-03E8-4C35-8AEA-542ADE680031}" srcOrd="0" destOrd="3" presId="urn:microsoft.com/office/officeart/2005/8/layout/process3"/>
    <dgm:cxn modelId="{8D50BE1D-26A8-4FDA-ACCD-471F02183498}" type="presOf" srcId="{A1FE3F79-107D-421F-A811-E7D4A0079365}" destId="{8F6D6E76-54DE-428D-BB3C-F040231780FA}" srcOrd="1" destOrd="0" presId="urn:microsoft.com/office/officeart/2005/8/layout/process3"/>
    <dgm:cxn modelId="{EEEF09DA-57A0-43F9-A39C-FDD225B206FE}" type="presOf" srcId="{127BAD83-22C4-47C3-9710-D8CCD579ABD9}" destId="{D3493074-68EF-4289-AF72-1693014E1EAD}" srcOrd="0" destOrd="3" presId="urn:microsoft.com/office/officeart/2005/8/layout/process3"/>
    <dgm:cxn modelId="{C069777C-0B61-4A54-BC2C-76591AE56818}" srcId="{DDE342BA-9DB7-4E61-95E3-3D6AF923F093}" destId="{76D99E9C-F596-4DCE-8ECA-C9B7514FDF04}" srcOrd="1" destOrd="0" parTransId="{7FF65022-E3A0-4F52-8414-78FD4F6693EB}" sibTransId="{B66BAC92-77E3-4ECB-B72B-ED7B498AFA56}"/>
    <dgm:cxn modelId="{CDB61C8D-9739-4946-B3CF-E787FA0FB3F3}" type="presOf" srcId="{6F8D715D-E30F-47DE-BDFE-D21392F3E34E}" destId="{7B3A63CD-03E8-4C35-8AEA-542ADE680031}" srcOrd="0" destOrd="2" presId="urn:microsoft.com/office/officeart/2005/8/layout/process3"/>
    <dgm:cxn modelId="{1E5F184B-0791-4D55-80A4-A4BE4863A21A}" srcId="{4ABF4AE2-59F1-4397-9112-425C07E92CEC}" destId="{FB280B24-E32B-4C81-BD62-7DC252AF4532}" srcOrd="6" destOrd="0" parTransId="{4E72D980-CD6E-4E53-B082-3459D474C36C}" sibTransId="{D25A7E9D-40CF-4AE6-AFA9-365C8FBDFF86}"/>
    <dgm:cxn modelId="{ED178738-067A-4FA2-8DC2-DE6DA3081A08}" type="presOf" srcId="{322D5C7B-B2BD-49DE-A3B2-2B0DA7F8FE07}" destId="{8AD16FFA-92F4-4DF6-871D-192746CCCF90}" srcOrd="0" destOrd="0" presId="urn:microsoft.com/office/officeart/2005/8/layout/process3"/>
    <dgm:cxn modelId="{96534B31-B9F5-4396-A2E7-2433FCA54444}" srcId="{4ABF4AE2-59F1-4397-9112-425C07E92CEC}" destId="{1BB8FBD5-A7B5-4492-87A0-9FDEA240B48F}" srcOrd="0" destOrd="0" parTransId="{4AA0E9DD-3055-4892-9E25-3961027DE2CC}" sibTransId="{979E050D-BBF7-4D4B-9E1C-AE0786BFC828}"/>
    <dgm:cxn modelId="{F4841CEB-4729-4D3E-908A-85AFB5A572B3}" srcId="{349EB549-E048-4C6E-8E95-2735EB8A025A}" destId="{0BBC22AF-621D-42D5-9AC9-0E589E5AAB65}" srcOrd="1" destOrd="0" parTransId="{D79FAFF8-2287-42EA-8BE5-E95F0821E043}" sibTransId="{8200EC4B-2641-4B86-BACA-2C7DF0DD37ED}"/>
    <dgm:cxn modelId="{E0764BC6-D07B-478B-A473-C31498BF24AD}" srcId="{4ABF4AE2-59F1-4397-9112-425C07E92CEC}" destId="{127BAD83-22C4-47C3-9710-D8CCD579ABD9}" srcOrd="3" destOrd="0" parTransId="{750F73F7-9AD6-4956-B374-311D4BF42FCC}" sibTransId="{C5218882-9896-4170-9ACF-233659C61A3C}"/>
    <dgm:cxn modelId="{F41D5172-F741-4E13-BB66-B95076A963A2}" srcId="{4ABF4AE2-59F1-4397-9112-425C07E92CEC}" destId="{635539ED-B4E0-479C-8B4B-9D57C335D371}" srcOrd="5" destOrd="0" parTransId="{7EE5A188-9868-45E7-B0AA-3ABB1660DD6D}" sibTransId="{26FE5D7C-8749-4F6B-9555-53482ED51EF4}"/>
    <dgm:cxn modelId="{51489CFC-EA88-4867-81A8-E15691FA6A0F}" srcId="{DDE342BA-9DB7-4E61-95E3-3D6AF923F093}" destId="{67A5A577-DDFE-4C07-954A-FF999D5F4178}" srcOrd="2" destOrd="0" parTransId="{D2F9CC67-68B0-45C5-AC62-2098949FB32F}" sibTransId="{B71D5E09-A83A-4030-918A-3BEAE0D9A9CD}"/>
    <dgm:cxn modelId="{5DC7A119-007A-4071-8BC2-CBE98C28D1F3}" type="presOf" srcId="{04C61D25-FECD-4E76-8403-C42579AFD949}" destId="{E99BA37C-7CA7-4181-8221-3689170F1E77}" srcOrd="0" destOrd="0" presId="urn:microsoft.com/office/officeart/2005/8/layout/process3"/>
    <dgm:cxn modelId="{5041BAF8-93ED-4300-96FD-35112107144B}" type="presOf" srcId="{349EB549-E048-4C6E-8E95-2735EB8A025A}" destId="{63BB35FA-9CE7-4F6D-9C1D-604EF72A9E5B}" srcOrd="0" destOrd="0" presId="urn:microsoft.com/office/officeart/2005/8/layout/process3"/>
    <dgm:cxn modelId="{01F5615E-92C1-4A16-9BDB-B9C9A5723D69}" srcId="{4ABF4AE2-59F1-4397-9112-425C07E92CEC}" destId="{DC3BE0B2-7B7C-4D48-B2A1-8379FC52422C}" srcOrd="4" destOrd="0" parTransId="{C21CCC17-9AEA-4C75-9AA1-2934F99CE16C}" sibTransId="{7F634CC2-07D2-44D0-B133-DD891068EE34}"/>
    <dgm:cxn modelId="{C423C13D-E1F6-4E25-9681-B4662A4FAA97}" type="presOf" srcId="{04C61D25-FECD-4E76-8403-C42579AFD949}" destId="{7198DC48-CD2A-43FA-8C29-D90DB8910034}" srcOrd="1" destOrd="0" presId="urn:microsoft.com/office/officeart/2005/8/layout/process3"/>
    <dgm:cxn modelId="{0872E1C3-C146-4A15-AE01-B6CCC67C3874}" type="presOf" srcId="{23C051FC-AB9D-40F3-B421-A920BEC8A6B8}" destId="{5B78335E-8DCF-4389-939F-75D66B701C73}" srcOrd="0" destOrd="0" presId="urn:microsoft.com/office/officeart/2005/8/layout/process3"/>
    <dgm:cxn modelId="{318B1F79-1380-4C6C-A2BC-FC9391B1BCF8}" type="presOf" srcId="{16FF8DDE-DCC8-4D8D-A9F2-235498BD4321}" destId="{7B3A63CD-03E8-4C35-8AEA-542ADE680031}" srcOrd="0" destOrd="0" presId="urn:microsoft.com/office/officeart/2005/8/layout/process3"/>
    <dgm:cxn modelId="{3CB9C81E-A114-4DD7-A435-991617E3DDD8}" srcId="{4ABF4AE2-59F1-4397-9112-425C07E92CEC}" destId="{1BF562D2-1DBF-4350-84C3-6B9BC27953D7}" srcOrd="1" destOrd="0" parTransId="{17CF0510-6C86-4792-99F3-E3314E362231}" sibTransId="{775D709E-BC6B-4E4D-B5DA-EE2F6381E63D}"/>
    <dgm:cxn modelId="{A38DF6EC-40BF-4047-8602-0D30AB3E9970}" srcId="{322D5C7B-B2BD-49DE-A3B2-2B0DA7F8FE07}" destId="{4ABF4AE2-59F1-4397-9112-425C07E92CEC}" srcOrd="1" destOrd="0" parTransId="{8F2E8ACF-8EB7-4DF1-9C06-FAB391700545}" sibTransId="{A1FE3F79-107D-421F-A811-E7D4A0079365}"/>
    <dgm:cxn modelId="{258BA13D-E74A-492D-961B-4C434B222B70}" type="presOf" srcId="{4333B33C-539F-45A2-A5C6-7AD2A56E65D6}" destId="{D3493074-68EF-4289-AF72-1693014E1EAD}" srcOrd="0" destOrd="2" presId="urn:microsoft.com/office/officeart/2005/8/layout/process3"/>
    <dgm:cxn modelId="{00348FBF-4A41-4B13-B417-A5DCC707A827}" srcId="{349EB549-E048-4C6E-8E95-2735EB8A025A}" destId="{6F8D715D-E30F-47DE-BDFE-D21392F3E34E}" srcOrd="2" destOrd="0" parTransId="{30621B12-41F2-4252-B834-7C995A9ECE7A}" sibTransId="{D1302941-ADBE-42CD-B92F-14572B9CD61B}"/>
    <dgm:cxn modelId="{8210EDDC-E633-4731-9B12-FF8F43976075}" srcId="{349EB549-E048-4C6E-8E95-2735EB8A025A}" destId="{81EB343B-09D8-472B-B08E-D0E3CF94AA7A}" srcOrd="3" destOrd="0" parTransId="{E3B6F97C-B0C2-4318-A06C-054A73F13D1B}" sibTransId="{57C6A903-5777-47F3-929F-6375B53C0CE3}"/>
    <dgm:cxn modelId="{602744A3-40EE-4D9E-A29E-788A7349A106}" type="presOf" srcId="{DDE342BA-9DB7-4E61-95E3-3D6AF923F093}" destId="{FA8D4D31-E8EA-4757-B2AE-290B348DA8FA}" srcOrd="1" destOrd="0" presId="urn:microsoft.com/office/officeart/2005/8/layout/process3"/>
    <dgm:cxn modelId="{050736F6-BCE8-4CCF-8C46-A8C77D6EDC47}" srcId="{DDE342BA-9DB7-4E61-95E3-3D6AF923F093}" destId="{23C051FC-AB9D-40F3-B421-A920BEC8A6B8}" srcOrd="0" destOrd="0" parTransId="{EFB4CFFD-8363-4B14-A9A6-3994947063B8}" sibTransId="{372DE933-3A0B-4371-B7D6-C01AB0E9D214}"/>
    <dgm:cxn modelId="{5E70FEE6-A57E-4556-A0B7-CAD2D0AB1CCD}" type="presOf" srcId="{635539ED-B4E0-479C-8B4B-9D57C335D371}" destId="{D3493074-68EF-4289-AF72-1693014E1EAD}" srcOrd="0" destOrd="5" presId="urn:microsoft.com/office/officeart/2005/8/layout/process3"/>
    <dgm:cxn modelId="{80A1FD49-1CAE-4F34-A0ED-7CA21FD746D4}" type="presOf" srcId="{4ABF4AE2-59F1-4397-9112-425C07E92CEC}" destId="{610E478A-A01F-4783-9F22-39E425D29144}" srcOrd="1" destOrd="0" presId="urn:microsoft.com/office/officeart/2005/8/layout/process3"/>
    <dgm:cxn modelId="{77194764-7553-47A7-8836-9FB60DFF32B5}" type="presOf" srcId="{76D99E9C-F596-4DCE-8ECA-C9B7514FDF04}" destId="{5B78335E-8DCF-4389-939F-75D66B701C73}" srcOrd="0" destOrd="1" presId="urn:microsoft.com/office/officeart/2005/8/layout/process3"/>
    <dgm:cxn modelId="{C595D8BC-4450-4C9D-A8AC-A85B6404F950}" type="presOf" srcId="{DC3BE0B2-7B7C-4D48-B2A1-8379FC52422C}" destId="{D3493074-68EF-4289-AF72-1693014E1EAD}" srcOrd="0" destOrd="4" presId="urn:microsoft.com/office/officeart/2005/8/layout/process3"/>
    <dgm:cxn modelId="{EFC287B3-FEA5-44CF-8B92-9F8266B574AD}" type="presOf" srcId="{A1FE3F79-107D-421F-A811-E7D4A0079365}" destId="{F70F69E7-440F-42CE-952C-DF040612CB58}" srcOrd="0" destOrd="0" presId="urn:microsoft.com/office/officeart/2005/8/layout/process3"/>
    <dgm:cxn modelId="{66181EE7-1EAD-44B0-9F28-632E45BE98E6}" type="presOf" srcId="{349EB549-E048-4C6E-8E95-2735EB8A025A}" destId="{FC6596CB-DED0-4E05-9267-6FF143E8934B}" srcOrd="1" destOrd="0" presId="urn:microsoft.com/office/officeart/2005/8/layout/process3"/>
    <dgm:cxn modelId="{B4E22038-CCF3-4DEA-9881-A304174B69B7}" type="presOf" srcId="{1BF562D2-1DBF-4350-84C3-6B9BC27953D7}" destId="{D3493074-68EF-4289-AF72-1693014E1EAD}" srcOrd="0" destOrd="1" presId="urn:microsoft.com/office/officeart/2005/8/layout/process3"/>
    <dgm:cxn modelId="{611FA9CC-FAD5-4925-81FC-282F8D25F401}" type="presOf" srcId="{FB280B24-E32B-4C81-BD62-7DC252AF4532}" destId="{D3493074-68EF-4289-AF72-1693014E1EAD}" srcOrd="0" destOrd="6" presId="urn:microsoft.com/office/officeart/2005/8/layout/process3"/>
    <dgm:cxn modelId="{7C5ED409-58FD-48ED-AE1C-1800317F64BB}" type="presOf" srcId="{DDE342BA-9DB7-4E61-95E3-3D6AF923F093}" destId="{86DA2810-C0D8-478B-AD67-8C3F7CD44A07}" srcOrd="0" destOrd="0" presId="urn:microsoft.com/office/officeart/2005/8/layout/process3"/>
    <dgm:cxn modelId="{BDF83087-49B5-4D7C-94B8-B2972141B168}" type="presOf" srcId="{1BB8FBD5-A7B5-4492-87A0-9FDEA240B48F}" destId="{D3493074-68EF-4289-AF72-1693014E1EAD}" srcOrd="0" destOrd="0" presId="urn:microsoft.com/office/officeart/2005/8/layout/process3"/>
    <dgm:cxn modelId="{EBAD0144-C990-4BB7-B7FC-07AE23046167}" type="presOf" srcId="{4ABF4AE2-59F1-4397-9112-425C07E92CEC}" destId="{3A5A1E5E-0E62-4E1A-8459-DF5E535FB0F7}" srcOrd="0" destOrd="0" presId="urn:microsoft.com/office/officeart/2005/8/layout/process3"/>
    <dgm:cxn modelId="{C66480F0-840C-415F-930A-27CAA5187090}" type="presOf" srcId="{0BBC22AF-621D-42D5-9AC9-0E589E5AAB65}" destId="{7B3A63CD-03E8-4C35-8AEA-542ADE680031}" srcOrd="0" destOrd="1" presId="urn:microsoft.com/office/officeart/2005/8/layout/process3"/>
    <dgm:cxn modelId="{20C626F2-27E4-4F76-8DE2-8E81634686E4}" srcId="{4ABF4AE2-59F1-4397-9112-425C07E92CEC}" destId="{4333B33C-539F-45A2-A5C6-7AD2A56E65D6}" srcOrd="2" destOrd="0" parTransId="{80D57AD3-6BCA-416A-9C70-B006FB6E38A1}" sibTransId="{147BE29D-C4BA-4A46-B9F2-CCFA3F0543C4}"/>
    <dgm:cxn modelId="{8E4731A0-975D-4E6C-9D01-6410F5B6EA54}" srcId="{322D5C7B-B2BD-49DE-A3B2-2B0DA7F8FE07}" destId="{349EB549-E048-4C6E-8E95-2735EB8A025A}" srcOrd="0" destOrd="0" parTransId="{F05B2B5A-B4B2-4E06-822F-398B85CF20CB}" sibTransId="{04C61D25-FECD-4E76-8403-C42579AFD949}"/>
    <dgm:cxn modelId="{7389B7F1-72FA-494E-BD90-E5D6557E5F29}" srcId="{349EB549-E048-4C6E-8E95-2735EB8A025A}" destId="{16FF8DDE-DCC8-4D8D-A9F2-235498BD4321}" srcOrd="0" destOrd="0" parTransId="{22C13B78-36C5-4433-876D-658D2C50F0FE}" sibTransId="{1D5BA69A-0709-439C-A1E8-9D98AD3B6BDE}"/>
    <dgm:cxn modelId="{3274E56E-F426-4134-B891-5CB4F3BB3565}" type="presOf" srcId="{67A5A577-DDFE-4C07-954A-FF999D5F4178}" destId="{5B78335E-8DCF-4389-939F-75D66B701C73}" srcOrd="0" destOrd="2" presId="urn:microsoft.com/office/officeart/2005/8/layout/process3"/>
    <dgm:cxn modelId="{F4B537B7-89E9-43FB-BE40-2183690F19CA}" type="presParOf" srcId="{8AD16FFA-92F4-4DF6-871D-192746CCCF90}" destId="{FF3CC68E-5830-4395-886D-1AD461E14E59}" srcOrd="0" destOrd="0" presId="urn:microsoft.com/office/officeart/2005/8/layout/process3"/>
    <dgm:cxn modelId="{A3CAEE28-A582-4841-8833-A0DE70DA5896}" type="presParOf" srcId="{FF3CC68E-5830-4395-886D-1AD461E14E59}" destId="{63BB35FA-9CE7-4F6D-9C1D-604EF72A9E5B}" srcOrd="0" destOrd="0" presId="urn:microsoft.com/office/officeart/2005/8/layout/process3"/>
    <dgm:cxn modelId="{A796468B-5F3C-4230-97E5-832B229EDB0D}" type="presParOf" srcId="{FF3CC68E-5830-4395-886D-1AD461E14E59}" destId="{FC6596CB-DED0-4E05-9267-6FF143E8934B}" srcOrd="1" destOrd="0" presId="urn:microsoft.com/office/officeart/2005/8/layout/process3"/>
    <dgm:cxn modelId="{A438494B-0BBC-43DB-9B36-34ADCE778A67}" type="presParOf" srcId="{FF3CC68E-5830-4395-886D-1AD461E14E59}" destId="{7B3A63CD-03E8-4C35-8AEA-542ADE680031}" srcOrd="2" destOrd="0" presId="urn:microsoft.com/office/officeart/2005/8/layout/process3"/>
    <dgm:cxn modelId="{41ED08E9-EBF3-441F-AF75-06067191D40E}" type="presParOf" srcId="{8AD16FFA-92F4-4DF6-871D-192746CCCF90}" destId="{E99BA37C-7CA7-4181-8221-3689170F1E77}" srcOrd="1" destOrd="0" presId="urn:microsoft.com/office/officeart/2005/8/layout/process3"/>
    <dgm:cxn modelId="{E99E4CD0-8200-402A-88DB-D24DCC11A3B7}" type="presParOf" srcId="{E99BA37C-7CA7-4181-8221-3689170F1E77}" destId="{7198DC48-CD2A-43FA-8C29-D90DB8910034}" srcOrd="0" destOrd="0" presId="urn:microsoft.com/office/officeart/2005/8/layout/process3"/>
    <dgm:cxn modelId="{B082A270-9311-4438-95B0-8F165BFCD18E}" type="presParOf" srcId="{8AD16FFA-92F4-4DF6-871D-192746CCCF90}" destId="{4984D407-5614-4B8E-B262-EFB3F7176F54}" srcOrd="2" destOrd="0" presId="urn:microsoft.com/office/officeart/2005/8/layout/process3"/>
    <dgm:cxn modelId="{F0451B2D-2E2C-4ACF-ACC0-49B12ED7BE1A}" type="presParOf" srcId="{4984D407-5614-4B8E-B262-EFB3F7176F54}" destId="{3A5A1E5E-0E62-4E1A-8459-DF5E535FB0F7}" srcOrd="0" destOrd="0" presId="urn:microsoft.com/office/officeart/2005/8/layout/process3"/>
    <dgm:cxn modelId="{6DE895EF-1913-4E1D-8CB8-9586DB9E4101}" type="presParOf" srcId="{4984D407-5614-4B8E-B262-EFB3F7176F54}" destId="{610E478A-A01F-4783-9F22-39E425D29144}" srcOrd="1" destOrd="0" presId="urn:microsoft.com/office/officeart/2005/8/layout/process3"/>
    <dgm:cxn modelId="{B327536B-78C8-482F-B0CF-4ECA2CF76ABE}" type="presParOf" srcId="{4984D407-5614-4B8E-B262-EFB3F7176F54}" destId="{D3493074-68EF-4289-AF72-1693014E1EAD}" srcOrd="2" destOrd="0" presId="urn:microsoft.com/office/officeart/2005/8/layout/process3"/>
    <dgm:cxn modelId="{5CDE27F8-214D-4117-A075-E30D97872116}" type="presParOf" srcId="{8AD16FFA-92F4-4DF6-871D-192746CCCF90}" destId="{F70F69E7-440F-42CE-952C-DF040612CB58}" srcOrd="3" destOrd="0" presId="urn:microsoft.com/office/officeart/2005/8/layout/process3"/>
    <dgm:cxn modelId="{910BCCCC-D835-42E2-ACB9-5A471144F5E5}" type="presParOf" srcId="{F70F69E7-440F-42CE-952C-DF040612CB58}" destId="{8F6D6E76-54DE-428D-BB3C-F040231780FA}" srcOrd="0" destOrd="0" presId="urn:microsoft.com/office/officeart/2005/8/layout/process3"/>
    <dgm:cxn modelId="{6882358C-D8A9-4B0E-9A55-0304D22F0855}" type="presParOf" srcId="{8AD16FFA-92F4-4DF6-871D-192746CCCF90}" destId="{A04896C3-AAFB-40ED-9562-0038A243F095}" srcOrd="4" destOrd="0" presId="urn:microsoft.com/office/officeart/2005/8/layout/process3"/>
    <dgm:cxn modelId="{887BAC1F-4ABF-4B54-94F1-778F2F46D196}" type="presParOf" srcId="{A04896C3-AAFB-40ED-9562-0038A243F095}" destId="{86DA2810-C0D8-478B-AD67-8C3F7CD44A07}" srcOrd="0" destOrd="0" presId="urn:microsoft.com/office/officeart/2005/8/layout/process3"/>
    <dgm:cxn modelId="{329E1052-EEAB-417F-AF30-93C0BA7A5C8F}" type="presParOf" srcId="{A04896C3-AAFB-40ED-9562-0038A243F095}" destId="{FA8D4D31-E8EA-4757-B2AE-290B348DA8FA}" srcOrd="1" destOrd="0" presId="urn:microsoft.com/office/officeart/2005/8/layout/process3"/>
    <dgm:cxn modelId="{6F331FE3-D842-4EC8-A632-9CD814710AA2}" type="presParOf" srcId="{A04896C3-AAFB-40ED-9562-0038A243F095}" destId="{5B78335E-8DCF-4389-939F-75D66B701C73}"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19ED62E-DF95-4A7D-8198-1BA0FA80C2BB}"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A5C59705-0225-43E8-9441-60D089D8B4EE}">
      <dgm:prSet phldrT="[Text]"/>
      <dgm:spPr>
        <a:solidFill>
          <a:schemeClr val="bg1">
            <a:lumMod val="65000"/>
          </a:schemeClr>
        </a:solidFill>
      </dgm:spPr>
      <dgm:t>
        <a:bodyPr/>
        <a:lstStyle/>
        <a:p>
          <a:r>
            <a:rPr lang="en-US" dirty="0" smtClean="0"/>
            <a:t>Configuration Management </a:t>
          </a:r>
          <a:endParaRPr lang="en-US" dirty="0"/>
        </a:p>
      </dgm:t>
    </dgm:pt>
    <dgm:pt modelId="{E9BD811D-C81C-4F98-B44C-3AAC054BD209}" type="parTrans" cxnId="{5A5A100C-734E-42D0-92DE-7A4DE22A21C8}">
      <dgm:prSet/>
      <dgm:spPr/>
      <dgm:t>
        <a:bodyPr/>
        <a:lstStyle/>
        <a:p>
          <a:endParaRPr lang="en-US"/>
        </a:p>
      </dgm:t>
    </dgm:pt>
    <dgm:pt modelId="{A30506EB-3DB3-4558-8AE0-4921BBF6BB39}" type="sibTrans" cxnId="{5A5A100C-734E-42D0-92DE-7A4DE22A21C8}">
      <dgm:prSet/>
      <dgm:spPr/>
      <dgm:t>
        <a:bodyPr/>
        <a:lstStyle/>
        <a:p>
          <a:endParaRPr lang="en-US"/>
        </a:p>
      </dgm:t>
    </dgm:pt>
    <dgm:pt modelId="{F0C72B18-39C0-47C6-BA3A-D344A3BA8061}">
      <dgm:prSet phldrT="[Text]" custT="1"/>
      <dgm:spPr/>
      <dgm:t>
        <a:bodyPr/>
        <a:lstStyle/>
        <a:p>
          <a:r>
            <a:rPr lang="en-US" sz="1200" dirty="0" smtClean="0"/>
            <a:t>Correctly update Project’s work product to enable right versions of the work product to be retrieved</a:t>
          </a:r>
          <a:endParaRPr lang="en-US" sz="1200" dirty="0"/>
        </a:p>
      </dgm:t>
    </dgm:pt>
    <dgm:pt modelId="{9B6C36FE-2665-4A5D-9DC7-C67E0A93B4E6}" type="parTrans" cxnId="{A4F52978-6A2E-492B-9558-F4AA6EEC0E1C}">
      <dgm:prSet/>
      <dgm:spPr/>
      <dgm:t>
        <a:bodyPr/>
        <a:lstStyle/>
        <a:p>
          <a:endParaRPr lang="en-US"/>
        </a:p>
      </dgm:t>
    </dgm:pt>
    <dgm:pt modelId="{6ABC05FE-2E91-47C6-A073-08A07348AA60}" type="sibTrans" cxnId="{A4F52978-6A2E-492B-9558-F4AA6EEC0E1C}">
      <dgm:prSet/>
      <dgm:spPr/>
      <dgm:t>
        <a:bodyPr/>
        <a:lstStyle/>
        <a:p>
          <a:endParaRPr lang="en-US"/>
        </a:p>
      </dgm:t>
    </dgm:pt>
    <dgm:pt modelId="{5A109E7E-CD84-40D8-9D94-BF578FB0B441}">
      <dgm:prSet phldrT="[Text]" custT="1"/>
      <dgm:spPr/>
      <dgm:t>
        <a:bodyPr/>
        <a:lstStyle/>
        <a:p>
          <a:r>
            <a:rPr lang="en-US" sz="1200" dirty="0" smtClean="0"/>
            <a:t>Maintain the integrity of all work products according to the requirement</a:t>
          </a:r>
          <a:endParaRPr lang="en-US" sz="1200" dirty="0"/>
        </a:p>
      </dgm:t>
    </dgm:pt>
    <dgm:pt modelId="{2F053E75-C421-4AF3-9842-85E3B9B9AB61}" type="parTrans" cxnId="{6D8DD80A-E083-474E-B57D-E7F5736B19B8}">
      <dgm:prSet/>
      <dgm:spPr/>
      <dgm:t>
        <a:bodyPr/>
        <a:lstStyle/>
        <a:p>
          <a:endParaRPr lang="en-US"/>
        </a:p>
      </dgm:t>
    </dgm:pt>
    <dgm:pt modelId="{8937A8DA-3AF7-47B7-A40D-FE7CC133EF08}" type="sibTrans" cxnId="{6D8DD80A-E083-474E-B57D-E7F5736B19B8}">
      <dgm:prSet/>
      <dgm:spPr/>
      <dgm:t>
        <a:bodyPr/>
        <a:lstStyle/>
        <a:p>
          <a:endParaRPr lang="en-US"/>
        </a:p>
      </dgm:t>
    </dgm:pt>
    <dgm:pt modelId="{835BB8F6-6787-49DE-99B0-4D393577BE4B}">
      <dgm:prSet phldrT="[Text]" custT="1"/>
      <dgm:spPr/>
      <dgm:t>
        <a:bodyPr/>
        <a:lstStyle/>
        <a:p>
          <a:r>
            <a:rPr lang="en-US" sz="1200" dirty="0" smtClean="0"/>
            <a:t>Identify the impact on work products when requests or requirements are changed</a:t>
          </a:r>
          <a:endParaRPr lang="en-US" sz="1200" dirty="0"/>
        </a:p>
      </dgm:t>
    </dgm:pt>
    <dgm:pt modelId="{F36D7804-1619-415B-9553-5337E9FB571C}">
      <dgm:prSet phldrT="[Text]" custT="1"/>
      <dgm:spPr/>
      <dgm:t>
        <a:bodyPr/>
        <a:lstStyle/>
        <a:p>
          <a:r>
            <a:rPr lang="en-US" sz="1200" dirty="0" smtClean="0"/>
            <a:t>No lacking, no redundant, no conflict among requests, requirements and design contents</a:t>
          </a:r>
          <a:endParaRPr lang="en-US" sz="1200" dirty="0"/>
        </a:p>
      </dgm:t>
    </dgm:pt>
    <dgm:pt modelId="{44635CD5-778E-4331-9A5A-8D64ECAD33F7}">
      <dgm:prSet phldrT="[Text]"/>
      <dgm:spPr>
        <a:solidFill>
          <a:schemeClr val="bg1">
            <a:lumMod val="65000"/>
          </a:schemeClr>
        </a:solidFill>
      </dgm:spPr>
      <dgm:t>
        <a:bodyPr/>
        <a:lstStyle/>
        <a:p>
          <a:r>
            <a:rPr lang="en-US" dirty="0" smtClean="0"/>
            <a:t>Traceability Management</a:t>
          </a:r>
          <a:endParaRPr lang="en-US" dirty="0"/>
        </a:p>
      </dgm:t>
    </dgm:pt>
    <dgm:pt modelId="{3FD723A7-5D48-4810-911B-68914A77EF2A}" type="sibTrans" cxnId="{43EFDDD9-518E-487A-9047-864CCF19D125}">
      <dgm:prSet/>
      <dgm:spPr/>
      <dgm:t>
        <a:bodyPr/>
        <a:lstStyle/>
        <a:p>
          <a:endParaRPr lang="en-US"/>
        </a:p>
      </dgm:t>
    </dgm:pt>
    <dgm:pt modelId="{C6E76995-2B2E-49DD-936C-C772BD5097CE}" type="parTrans" cxnId="{43EFDDD9-518E-487A-9047-864CCF19D125}">
      <dgm:prSet/>
      <dgm:spPr/>
      <dgm:t>
        <a:bodyPr/>
        <a:lstStyle/>
        <a:p>
          <a:endParaRPr lang="en-US"/>
        </a:p>
      </dgm:t>
    </dgm:pt>
    <dgm:pt modelId="{552DAD10-4BB2-4037-AF4A-02D09C578150}" type="sibTrans" cxnId="{F72FE2D2-4462-4F4A-B24A-4881A349B7B2}">
      <dgm:prSet/>
      <dgm:spPr/>
      <dgm:t>
        <a:bodyPr/>
        <a:lstStyle/>
        <a:p>
          <a:endParaRPr lang="en-US"/>
        </a:p>
      </dgm:t>
    </dgm:pt>
    <dgm:pt modelId="{C2A1661F-C512-4AE3-82DC-446DD9BBF31D}" type="parTrans" cxnId="{F72FE2D2-4462-4F4A-B24A-4881A349B7B2}">
      <dgm:prSet/>
      <dgm:spPr/>
      <dgm:t>
        <a:bodyPr/>
        <a:lstStyle/>
        <a:p>
          <a:endParaRPr lang="en-US"/>
        </a:p>
      </dgm:t>
    </dgm:pt>
    <dgm:pt modelId="{E632C0A0-B345-49AD-BB87-0C0E2FC5E65E}" type="sibTrans" cxnId="{7E7A9FC3-A85D-4845-8A14-2D44EEA38984}">
      <dgm:prSet/>
      <dgm:spPr/>
      <dgm:t>
        <a:bodyPr/>
        <a:lstStyle/>
        <a:p>
          <a:endParaRPr lang="en-US"/>
        </a:p>
      </dgm:t>
    </dgm:pt>
    <dgm:pt modelId="{9757CAF6-ED93-4903-A432-10FB20C14AD7}" type="parTrans" cxnId="{7E7A9FC3-A85D-4845-8A14-2D44EEA38984}">
      <dgm:prSet/>
      <dgm:spPr/>
      <dgm:t>
        <a:bodyPr/>
        <a:lstStyle/>
        <a:p>
          <a:endParaRPr lang="en-US"/>
        </a:p>
      </dgm:t>
    </dgm:pt>
    <dgm:pt modelId="{F91390D4-A233-47D5-A851-2719F66D5AF9}">
      <dgm:prSet phldrT="[Text]" custT="1"/>
      <dgm:spPr/>
      <dgm:t>
        <a:bodyPr/>
        <a:lstStyle/>
        <a:p>
          <a:r>
            <a:rPr lang="en-US" sz="1200" dirty="0" smtClean="0"/>
            <a:t>Manage all the impacts correctly implemented between Requirement changes and Design contents</a:t>
          </a:r>
          <a:endParaRPr lang="en-US" sz="1200" dirty="0"/>
        </a:p>
      </dgm:t>
    </dgm:pt>
    <dgm:pt modelId="{5403AA15-5683-40DA-B224-35E657A4AB75}">
      <dgm:prSet phldrT="[Text]" custT="1"/>
      <dgm:spPr/>
      <dgm:t>
        <a:bodyPr/>
        <a:lstStyle/>
        <a:p>
          <a:r>
            <a:rPr lang="en-US" sz="1200" dirty="0" smtClean="0"/>
            <a:t>Manage all change, addition, and deletion of functional and non-functional requirements</a:t>
          </a:r>
          <a:endParaRPr lang="en-US" sz="1200" dirty="0"/>
        </a:p>
      </dgm:t>
    </dgm:pt>
    <dgm:pt modelId="{234D81DB-BAE5-4012-A499-A0BB3DB3AA87}">
      <dgm:prSet phldrT="[Text]"/>
      <dgm:spPr>
        <a:solidFill>
          <a:schemeClr val="accent1"/>
        </a:solidFill>
      </dgm:spPr>
      <dgm:t>
        <a:bodyPr/>
        <a:lstStyle/>
        <a:p>
          <a:r>
            <a:rPr lang="en-US" dirty="0" smtClean="0"/>
            <a:t>Change Management</a:t>
          </a:r>
          <a:endParaRPr lang="en-US" dirty="0"/>
        </a:p>
      </dgm:t>
    </dgm:pt>
    <dgm:pt modelId="{56E8B3D1-145E-4A34-A816-DE8CD9FC434A}" type="sibTrans" cxnId="{7D5C3318-BF33-4EAD-937D-F73BCFF6D848}">
      <dgm:prSet/>
      <dgm:spPr/>
      <dgm:t>
        <a:bodyPr/>
        <a:lstStyle/>
        <a:p>
          <a:endParaRPr lang="en-US"/>
        </a:p>
      </dgm:t>
    </dgm:pt>
    <dgm:pt modelId="{A04CFC66-51CF-4C23-B43C-7E8E00CC671E}" type="parTrans" cxnId="{7D5C3318-BF33-4EAD-937D-F73BCFF6D848}">
      <dgm:prSet/>
      <dgm:spPr/>
      <dgm:t>
        <a:bodyPr/>
        <a:lstStyle/>
        <a:p>
          <a:endParaRPr lang="en-US"/>
        </a:p>
      </dgm:t>
    </dgm:pt>
    <dgm:pt modelId="{D99982C8-50AF-45A7-9473-6C6D5EDA1484}" type="sibTrans" cxnId="{63C9679E-D91B-4600-A305-13EF6151DBBD}">
      <dgm:prSet/>
      <dgm:spPr/>
      <dgm:t>
        <a:bodyPr/>
        <a:lstStyle/>
        <a:p>
          <a:endParaRPr lang="en-US"/>
        </a:p>
      </dgm:t>
    </dgm:pt>
    <dgm:pt modelId="{B6957F58-FFDD-40FC-A45B-68C45676BC59}" type="parTrans" cxnId="{63C9679E-D91B-4600-A305-13EF6151DBBD}">
      <dgm:prSet/>
      <dgm:spPr/>
      <dgm:t>
        <a:bodyPr/>
        <a:lstStyle/>
        <a:p>
          <a:endParaRPr lang="en-US"/>
        </a:p>
      </dgm:t>
    </dgm:pt>
    <dgm:pt modelId="{4821FB61-BE39-4E45-9B36-BDD4EDF8F5BF}" type="sibTrans" cxnId="{259FB5D7-AAA9-46DF-BA1E-070B13619465}">
      <dgm:prSet/>
      <dgm:spPr/>
      <dgm:t>
        <a:bodyPr/>
        <a:lstStyle/>
        <a:p>
          <a:endParaRPr lang="en-US"/>
        </a:p>
      </dgm:t>
    </dgm:pt>
    <dgm:pt modelId="{FD964DD4-760F-4BE8-83CC-7AAD3D702F4D}" type="parTrans" cxnId="{259FB5D7-AAA9-46DF-BA1E-070B13619465}">
      <dgm:prSet/>
      <dgm:spPr/>
      <dgm:t>
        <a:bodyPr/>
        <a:lstStyle/>
        <a:p>
          <a:endParaRPr lang="en-US"/>
        </a:p>
      </dgm:t>
    </dgm:pt>
    <dgm:pt modelId="{9D0568B6-C32C-42A2-A43A-94D89B892105}" type="pres">
      <dgm:prSet presAssocID="{719ED62E-DF95-4A7D-8198-1BA0FA80C2BB}" presName="Name0" presStyleCnt="0">
        <dgm:presLayoutVars>
          <dgm:dir/>
          <dgm:animLvl val="lvl"/>
          <dgm:resizeHandles val="exact"/>
        </dgm:presLayoutVars>
      </dgm:prSet>
      <dgm:spPr/>
      <dgm:t>
        <a:bodyPr/>
        <a:lstStyle/>
        <a:p>
          <a:endParaRPr lang="en-US"/>
        </a:p>
      </dgm:t>
    </dgm:pt>
    <dgm:pt modelId="{F01E9CD5-FBCB-4C13-B9AA-AE8A16DF4929}" type="pres">
      <dgm:prSet presAssocID="{A5C59705-0225-43E8-9441-60D089D8B4EE}" presName="linNode" presStyleCnt="0"/>
      <dgm:spPr/>
    </dgm:pt>
    <dgm:pt modelId="{EE41ED24-3C89-4DC4-961C-F25F17ADA205}" type="pres">
      <dgm:prSet presAssocID="{A5C59705-0225-43E8-9441-60D089D8B4EE}" presName="parentText" presStyleLbl="node1" presStyleIdx="0" presStyleCnt="3">
        <dgm:presLayoutVars>
          <dgm:chMax val="1"/>
          <dgm:bulletEnabled val="1"/>
        </dgm:presLayoutVars>
      </dgm:prSet>
      <dgm:spPr/>
      <dgm:t>
        <a:bodyPr/>
        <a:lstStyle/>
        <a:p>
          <a:endParaRPr lang="en-US"/>
        </a:p>
      </dgm:t>
    </dgm:pt>
    <dgm:pt modelId="{12AA8472-74EE-4214-8FAB-5B7C9682F5B7}" type="pres">
      <dgm:prSet presAssocID="{A5C59705-0225-43E8-9441-60D089D8B4EE}" presName="descendantText" presStyleLbl="alignAccFollowNode1" presStyleIdx="0" presStyleCnt="3">
        <dgm:presLayoutVars>
          <dgm:bulletEnabled val="1"/>
        </dgm:presLayoutVars>
      </dgm:prSet>
      <dgm:spPr/>
      <dgm:t>
        <a:bodyPr/>
        <a:lstStyle/>
        <a:p>
          <a:endParaRPr lang="en-US"/>
        </a:p>
      </dgm:t>
    </dgm:pt>
    <dgm:pt modelId="{28E4DC19-E8B2-4197-B4F3-F7C64065EEF4}" type="pres">
      <dgm:prSet presAssocID="{A30506EB-3DB3-4558-8AE0-4921BBF6BB39}" presName="sp" presStyleCnt="0"/>
      <dgm:spPr/>
    </dgm:pt>
    <dgm:pt modelId="{30331EF9-4EF9-4FE2-A874-8ED5CA427026}" type="pres">
      <dgm:prSet presAssocID="{234D81DB-BAE5-4012-A499-A0BB3DB3AA87}" presName="linNode" presStyleCnt="0"/>
      <dgm:spPr/>
    </dgm:pt>
    <dgm:pt modelId="{5118B956-9B1E-423F-8839-E3407A14764D}" type="pres">
      <dgm:prSet presAssocID="{234D81DB-BAE5-4012-A499-A0BB3DB3AA87}" presName="parentText" presStyleLbl="node1" presStyleIdx="1" presStyleCnt="3">
        <dgm:presLayoutVars>
          <dgm:chMax val="1"/>
          <dgm:bulletEnabled val="1"/>
        </dgm:presLayoutVars>
      </dgm:prSet>
      <dgm:spPr/>
      <dgm:t>
        <a:bodyPr/>
        <a:lstStyle/>
        <a:p>
          <a:endParaRPr lang="en-US"/>
        </a:p>
      </dgm:t>
    </dgm:pt>
    <dgm:pt modelId="{55DF0712-938F-484D-BFC5-9B351AF5D17E}" type="pres">
      <dgm:prSet presAssocID="{234D81DB-BAE5-4012-A499-A0BB3DB3AA87}" presName="descendantText" presStyleLbl="alignAccFollowNode1" presStyleIdx="1" presStyleCnt="3">
        <dgm:presLayoutVars>
          <dgm:bulletEnabled val="1"/>
        </dgm:presLayoutVars>
      </dgm:prSet>
      <dgm:spPr/>
      <dgm:t>
        <a:bodyPr/>
        <a:lstStyle/>
        <a:p>
          <a:endParaRPr lang="en-US"/>
        </a:p>
      </dgm:t>
    </dgm:pt>
    <dgm:pt modelId="{41E7DAFF-F42B-48A3-81F9-78509C1AE450}" type="pres">
      <dgm:prSet presAssocID="{56E8B3D1-145E-4A34-A816-DE8CD9FC434A}" presName="sp" presStyleCnt="0"/>
      <dgm:spPr/>
    </dgm:pt>
    <dgm:pt modelId="{CECDB285-B1CA-499A-87D1-A25A6968C995}" type="pres">
      <dgm:prSet presAssocID="{44635CD5-778E-4331-9A5A-8D64ECAD33F7}" presName="linNode" presStyleCnt="0"/>
      <dgm:spPr/>
    </dgm:pt>
    <dgm:pt modelId="{EC20920D-7715-46D9-8F8E-EF9887DA56E5}" type="pres">
      <dgm:prSet presAssocID="{44635CD5-778E-4331-9A5A-8D64ECAD33F7}" presName="parentText" presStyleLbl="node1" presStyleIdx="2" presStyleCnt="3">
        <dgm:presLayoutVars>
          <dgm:chMax val="1"/>
          <dgm:bulletEnabled val="1"/>
        </dgm:presLayoutVars>
      </dgm:prSet>
      <dgm:spPr/>
      <dgm:t>
        <a:bodyPr/>
        <a:lstStyle/>
        <a:p>
          <a:endParaRPr lang="en-US"/>
        </a:p>
      </dgm:t>
    </dgm:pt>
    <dgm:pt modelId="{685E2545-00FB-4FA5-95B3-7CC32719DE52}" type="pres">
      <dgm:prSet presAssocID="{44635CD5-778E-4331-9A5A-8D64ECAD33F7}" presName="descendantText" presStyleLbl="alignAccFollowNode1" presStyleIdx="2" presStyleCnt="3">
        <dgm:presLayoutVars>
          <dgm:bulletEnabled val="1"/>
        </dgm:presLayoutVars>
      </dgm:prSet>
      <dgm:spPr/>
      <dgm:t>
        <a:bodyPr/>
        <a:lstStyle/>
        <a:p>
          <a:endParaRPr lang="en-US"/>
        </a:p>
      </dgm:t>
    </dgm:pt>
  </dgm:ptLst>
  <dgm:cxnLst>
    <dgm:cxn modelId="{6D8DD80A-E083-474E-B57D-E7F5736B19B8}" srcId="{A5C59705-0225-43E8-9441-60D089D8B4EE}" destId="{5A109E7E-CD84-40D8-9D94-BF578FB0B441}" srcOrd="1" destOrd="0" parTransId="{2F053E75-C421-4AF3-9842-85E3B9B9AB61}" sibTransId="{8937A8DA-3AF7-47B7-A40D-FE7CC133EF08}"/>
    <dgm:cxn modelId="{7E7A9FC3-A85D-4845-8A14-2D44EEA38984}" srcId="{44635CD5-778E-4331-9A5A-8D64ECAD33F7}" destId="{F36D7804-1619-415B-9553-5337E9FB571C}" srcOrd="0" destOrd="0" parTransId="{9757CAF6-ED93-4903-A432-10FB20C14AD7}" sibTransId="{E632C0A0-B345-49AD-BB87-0C0E2FC5E65E}"/>
    <dgm:cxn modelId="{65F54D1C-E653-4443-8DFC-63F3607EC970}" type="presOf" srcId="{5403AA15-5683-40DA-B224-35E657A4AB75}" destId="{55DF0712-938F-484D-BFC5-9B351AF5D17E}" srcOrd="0" destOrd="0" presId="urn:microsoft.com/office/officeart/2005/8/layout/vList5"/>
    <dgm:cxn modelId="{2D59D200-C8BE-465D-8E2D-5C467D0F3C95}" type="presOf" srcId="{234D81DB-BAE5-4012-A499-A0BB3DB3AA87}" destId="{5118B956-9B1E-423F-8839-E3407A14764D}" srcOrd="0" destOrd="0" presId="urn:microsoft.com/office/officeart/2005/8/layout/vList5"/>
    <dgm:cxn modelId="{2F0C1AD6-0DF3-495C-9FA4-C090A50CF65C}" type="presOf" srcId="{F91390D4-A233-47D5-A851-2719F66D5AF9}" destId="{55DF0712-938F-484D-BFC5-9B351AF5D17E}" srcOrd="0" destOrd="1" presId="urn:microsoft.com/office/officeart/2005/8/layout/vList5"/>
    <dgm:cxn modelId="{5A5A100C-734E-42D0-92DE-7A4DE22A21C8}" srcId="{719ED62E-DF95-4A7D-8198-1BA0FA80C2BB}" destId="{A5C59705-0225-43E8-9441-60D089D8B4EE}" srcOrd="0" destOrd="0" parTransId="{E9BD811D-C81C-4F98-B44C-3AAC054BD209}" sibTransId="{A30506EB-3DB3-4558-8AE0-4921BBF6BB39}"/>
    <dgm:cxn modelId="{A4F52978-6A2E-492B-9558-F4AA6EEC0E1C}" srcId="{A5C59705-0225-43E8-9441-60D089D8B4EE}" destId="{F0C72B18-39C0-47C6-BA3A-D344A3BA8061}" srcOrd="0" destOrd="0" parTransId="{9B6C36FE-2665-4A5D-9DC7-C67E0A93B4E6}" sibTransId="{6ABC05FE-2E91-47C6-A073-08A07348AA60}"/>
    <dgm:cxn modelId="{63C9679E-D91B-4600-A305-13EF6151DBBD}" srcId="{234D81DB-BAE5-4012-A499-A0BB3DB3AA87}" destId="{F91390D4-A233-47D5-A851-2719F66D5AF9}" srcOrd="1" destOrd="0" parTransId="{B6957F58-FFDD-40FC-A45B-68C45676BC59}" sibTransId="{D99982C8-50AF-45A7-9473-6C6D5EDA1484}"/>
    <dgm:cxn modelId="{5C78573F-A963-424A-B66A-761C217CF8CB}" type="presOf" srcId="{A5C59705-0225-43E8-9441-60D089D8B4EE}" destId="{EE41ED24-3C89-4DC4-961C-F25F17ADA205}" srcOrd="0" destOrd="0" presId="urn:microsoft.com/office/officeart/2005/8/layout/vList5"/>
    <dgm:cxn modelId="{7D5C3318-BF33-4EAD-937D-F73BCFF6D848}" srcId="{719ED62E-DF95-4A7D-8198-1BA0FA80C2BB}" destId="{234D81DB-BAE5-4012-A499-A0BB3DB3AA87}" srcOrd="1" destOrd="0" parTransId="{A04CFC66-51CF-4C23-B43C-7E8E00CC671E}" sibTransId="{56E8B3D1-145E-4A34-A816-DE8CD9FC434A}"/>
    <dgm:cxn modelId="{259FB5D7-AAA9-46DF-BA1E-070B13619465}" srcId="{234D81DB-BAE5-4012-A499-A0BB3DB3AA87}" destId="{5403AA15-5683-40DA-B224-35E657A4AB75}" srcOrd="0" destOrd="0" parTransId="{FD964DD4-760F-4BE8-83CC-7AAD3D702F4D}" sibTransId="{4821FB61-BE39-4E45-9B36-BDD4EDF8F5BF}"/>
    <dgm:cxn modelId="{43EFDDD9-518E-487A-9047-864CCF19D125}" srcId="{719ED62E-DF95-4A7D-8198-1BA0FA80C2BB}" destId="{44635CD5-778E-4331-9A5A-8D64ECAD33F7}" srcOrd="2" destOrd="0" parTransId="{C6E76995-2B2E-49DD-936C-C772BD5097CE}" sibTransId="{3FD723A7-5D48-4810-911B-68914A77EF2A}"/>
    <dgm:cxn modelId="{7C5F6035-FECE-437D-B954-DD7CB5C4C0A9}" type="presOf" srcId="{835BB8F6-6787-49DE-99B0-4D393577BE4B}" destId="{685E2545-00FB-4FA5-95B3-7CC32719DE52}" srcOrd="0" destOrd="1" presId="urn:microsoft.com/office/officeart/2005/8/layout/vList5"/>
    <dgm:cxn modelId="{BC6525D2-F316-489F-83B4-ABA890B36ABC}" type="presOf" srcId="{719ED62E-DF95-4A7D-8198-1BA0FA80C2BB}" destId="{9D0568B6-C32C-42A2-A43A-94D89B892105}" srcOrd="0" destOrd="0" presId="urn:microsoft.com/office/officeart/2005/8/layout/vList5"/>
    <dgm:cxn modelId="{28DC4BDE-DEAF-4C05-B57B-42671AD14E23}" type="presOf" srcId="{F0C72B18-39C0-47C6-BA3A-D344A3BA8061}" destId="{12AA8472-74EE-4214-8FAB-5B7C9682F5B7}" srcOrd="0" destOrd="0" presId="urn:microsoft.com/office/officeart/2005/8/layout/vList5"/>
    <dgm:cxn modelId="{F949214E-3AA7-41D7-9EFD-A419C003D4BA}" type="presOf" srcId="{5A109E7E-CD84-40D8-9D94-BF578FB0B441}" destId="{12AA8472-74EE-4214-8FAB-5B7C9682F5B7}" srcOrd="0" destOrd="1" presId="urn:microsoft.com/office/officeart/2005/8/layout/vList5"/>
    <dgm:cxn modelId="{F72FE2D2-4462-4F4A-B24A-4881A349B7B2}" srcId="{44635CD5-778E-4331-9A5A-8D64ECAD33F7}" destId="{835BB8F6-6787-49DE-99B0-4D393577BE4B}" srcOrd="1" destOrd="0" parTransId="{C2A1661F-C512-4AE3-82DC-446DD9BBF31D}" sibTransId="{552DAD10-4BB2-4037-AF4A-02D09C578150}"/>
    <dgm:cxn modelId="{20A5A12A-8AFF-4F89-BBE2-61CCE0C6E994}" type="presOf" srcId="{44635CD5-778E-4331-9A5A-8D64ECAD33F7}" destId="{EC20920D-7715-46D9-8F8E-EF9887DA56E5}" srcOrd="0" destOrd="0" presId="urn:microsoft.com/office/officeart/2005/8/layout/vList5"/>
    <dgm:cxn modelId="{878CDD8E-4900-412A-8247-6C4684D90B4D}" type="presOf" srcId="{F36D7804-1619-415B-9553-5337E9FB571C}" destId="{685E2545-00FB-4FA5-95B3-7CC32719DE52}" srcOrd="0" destOrd="0" presId="urn:microsoft.com/office/officeart/2005/8/layout/vList5"/>
    <dgm:cxn modelId="{160806B6-55B0-4C47-8D14-8D410D5C7675}" type="presParOf" srcId="{9D0568B6-C32C-42A2-A43A-94D89B892105}" destId="{F01E9CD5-FBCB-4C13-B9AA-AE8A16DF4929}" srcOrd="0" destOrd="0" presId="urn:microsoft.com/office/officeart/2005/8/layout/vList5"/>
    <dgm:cxn modelId="{20DFE48B-0C0A-4569-8CAD-152844C639D7}" type="presParOf" srcId="{F01E9CD5-FBCB-4C13-B9AA-AE8A16DF4929}" destId="{EE41ED24-3C89-4DC4-961C-F25F17ADA205}" srcOrd="0" destOrd="0" presId="urn:microsoft.com/office/officeart/2005/8/layout/vList5"/>
    <dgm:cxn modelId="{311CB845-A51E-4295-91F4-2ACC67710A5A}" type="presParOf" srcId="{F01E9CD5-FBCB-4C13-B9AA-AE8A16DF4929}" destId="{12AA8472-74EE-4214-8FAB-5B7C9682F5B7}" srcOrd="1" destOrd="0" presId="urn:microsoft.com/office/officeart/2005/8/layout/vList5"/>
    <dgm:cxn modelId="{500E10E9-D4C4-4ED4-B52D-C3FF0E7714DC}" type="presParOf" srcId="{9D0568B6-C32C-42A2-A43A-94D89B892105}" destId="{28E4DC19-E8B2-4197-B4F3-F7C64065EEF4}" srcOrd="1" destOrd="0" presId="urn:microsoft.com/office/officeart/2005/8/layout/vList5"/>
    <dgm:cxn modelId="{FC85C327-A5FC-415C-98E7-6F2DA83E128F}" type="presParOf" srcId="{9D0568B6-C32C-42A2-A43A-94D89B892105}" destId="{30331EF9-4EF9-4FE2-A874-8ED5CA427026}" srcOrd="2" destOrd="0" presId="urn:microsoft.com/office/officeart/2005/8/layout/vList5"/>
    <dgm:cxn modelId="{38E301DB-F4B5-452C-B127-2AD78C04A0BC}" type="presParOf" srcId="{30331EF9-4EF9-4FE2-A874-8ED5CA427026}" destId="{5118B956-9B1E-423F-8839-E3407A14764D}" srcOrd="0" destOrd="0" presId="urn:microsoft.com/office/officeart/2005/8/layout/vList5"/>
    <dgm:cxn modelId="{2D9A4A94-D5B7-424B-A947-006F0565754E}" type="presParOf" srcId="{30331EF9-4EF9-4FE2-A874-8ED5CA427026}" destId="{55DF0712-938F-484D-BFC5-9B351AF5D17E}" srcOrd="1" destOrd="0" presId="urn:microsoft.com/office/officeart/2005/8/layout/vList5"/>
    <dgm:cxn modelId="{9D601BB4-6BA4-4288-B844-79967C15C2BE}" type="presParOf" srcId="{9D0568B6-C32C-42A2-A43A-94D89B892105}" destId="{41E7DAFF-F42B-48A3-81F9-78509C1AE450}" srcOrd="3" destOrd="0" presId="urn:microsoft.com/office/officeart/2005/8/layout/vList5"/>
    <dgm:cxn modelId="{5B2032D6-A25C-4011-87D7-E5D0BFE75206}" type="presParOf" srcId="{9D0568B6-C32C-42A2-A43A-94D89B892105}" destId="{CECDB285-B1CA-499A-87D1-A25A6968C995}" srcOrd="4" destOrd="0" presId="urn:microsoft.com/office/officeart/2005/8/layout/vList5"/>
    <dgm:cxn modelId="{00F6D005-AD72-4B7F-AAB1-CDF17761D7BE}" type="presParOf" srcId="{CECDB285-B1CA-499A-87D1-A25A6968C995}" destId="{EC20920D-7715-46D9-8F8E-EF9887DA56E5}" srcOrd="0" destOrd="0" presId="urn:microsoft.com/office/officeart/2005/8/layout/vList5"/>
    <dgm:cxn modelId="{EB515507-7C8D-4EE8-AF65-4910603D52A7}" type="presParOf" srcId="{CECDB285-B1CA-499A-87D1-A25A6968C995}" destId="{685E2545-00FB-4FA5-95B3-7CC32719DE5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8C96032-EB8A-49B4-A560-810ECF84DF0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4E7687B-7EFC-482E-A8AB-E38C058270B7}">
      <dgm:prSet phldrT="[Text]" custT="1"/>
      <dgm:spPr/>
      <dgm:t>
        <a:bodyPr/>
        <a:lstStyle/>
        <a:p>
          <a:r>
            <a:rPr lang="en-US" sz="1800" dirty="0" smtClean="0"/>
            <a:t>PL</a:t>
          </a:r>
          <a:endParaRPr lang="en-US" sz="1800" dirty="0"/>
        </a:p>
      </dgm:t>
    </dgm:pt>
    <dgm:pt modelId="{5DC1581D-66D9-4190-8785-6C34DCF7A4C9}" type="parTrans" cxnId="{061B7205-E1B6-4022-A7CB-E2F06DAADC60}">
      <dgm:prSet/>
      <dgm:spPr/>
      <dgm:t>
        <a:bodyPr/>
        <a:lstStyle/>
        <a:p>
          <a:endParaRPr lang="en-US" sz="1800"/>
        </a:p>
      </dgm:t>
    </dgm:pt>
    <dgm:pt modelId="{389D0D7C-A2D7-48A3-8F5F-8547520CF6FE}" type="sibTrans" cxnId="{061B7205-E1B6-4022-A7CB-E2F06DAADC60}">
      <dgm:prSet/>
      <dgm:spPr/>
      <dgm:t>
        <a:bodyPr/>
        <a:lstStyle/>
        <a:p>
          <a:endParaRPr lang="en-US" sz="1800"/>
        </a:p>
      </dgm:t>
    </dgm:pt>
    <dgm:pt modelId="{1DA2526C-8931-4C39-B3FF-3F66F68F0EFA}">
      <dgm:prSet phldrT="[Text]" custT="1"/>
      <dgm:spPr/>
      <dgm:t>
        <a:bodyPr/>
        <a:lstStyle/>
        <a:p>
          <a:r>
            <a:rPr lang="en-US" sz="1800" dirty="0" smtClean="0"/>
            <a:t>Define Plan: define operation rule, assign CRM PIC</a:t>
          </a:r>
          <a:endParaRPr lang="en-US" sz="1800" dirty="0"/>
        </a:p>
      </dgm:t>
    </dgm:pt>
    <dgm:pt modelId="{89A08F58-09D6-41BF-8594-1030916072D0}" type="parTrans" cxnId="{56922870-9E66-4B8E-BCC4-79EA6086E5F7}">
      <dgm:prSet/>
      <dgm:spPr/>
      <dgm:t>
        <a:bodyPr/>
        <a:lstStyle/>
        <a:p>
          <a:endParaRPr lang="en-US" sz="1800"/>
        </a:p>
      </dgm:t>
    </dgm:pt>
    <dgm:pt modelId="{78E5DE2C-3903-43BB-803D-02EF9E836A7C}" type="sibTrans" cxnId="{56922870-9E66-4B8E-BCC4-79EA6086E5F7}">
      <dgm:prSet/>
      <dgm:spPr/>
      <dgm:t>
        <a:bodyPr/>
        <a:lstStyle/>
        <a:p>
          <a:endParaRPr lang="en-US" sz="1800"/>
        </a:p>
      </dgm:t>
    </dgm:pt>
    <dgm:pt modelId="{431B9DC2-D5CE-489D-A4DB-FA204F38C50D}">
      <dgm:prSet phldrT="[Text]" custT="1"/>
      <dgm:spPr/>
      <dgm:t>
        <a:bodyPr/>
        <a:lstStyle/>
        <a:p>
          <a:r>
            <a:rPr lang="en-US" sz="1800" dirty="0" smtClean="0"/>
            <a:t>Monitor and control any CRM’s risk/ problem</a:t>
          </a:r>
          <a:endParaRPr lang="en-US" sz="1800" dirty="0"/>
        </a:p>
      </dgm:t>
    </dgm:pt>
    <dgm:pt modelId="{AF5C2387-F11B-489C-AFA1-8B9B636D98ED}" type="parTrans" cxnId="{4D71DA7D-A22B-432F-9B67-C9165BD74293}">
      <dgm:prSet/>
      <dgm:spPr/>
      <dgm:t>
        <a:bodyPr/>
        <a:lstStyle/>
        <a:p>
          <a:endParaRPr lang="en-US" sz="1800"/>
        </a:p>
      </dgm:t>
    </dgm:pt>
    <dgm:pt modelId="{362DE809-421F-4340-BEB6-00CC7501EEB6}" type="sibTrans" cxnId="{4D71DA7D-A22B-432F-9B67-C9165BD74293}">
      <dgm:prSet/>
      <dgm:spPr/>
      <dgm:t>
        <a:bodyPr/>
        <a:lstStyle/>
        <a:p>
          <a:endParaRPr lang="en-US" sz="1800"/>
        </a:p>
      </dgm:t>
    </dgm:pt>
    <dgm:pt modelId="{61D4C009-4C2C-4C6C-B0B6-47626BFD170D}">
      <dgm:prSet phldrT="[Text]" custT="1"/>
      <dgm:spPr/>
      <dgm:t>
        <a:bodyPr/>
        <a:lstStyle/>
        <a:p>
          <a:r>
            <a:rPr lang="en-US" sz="1800" dirty="0" smtClean="0"/>
            <a:t>Manager/ Senior Manager/ Director (*)</a:t>
          </a:r>
          <a:endParaRPr lang="en-US" sz="1800" dirty="0"/>
        </a:p>
      </dgm:t>
    </dgm:pt>
    <dgm:pt modelId="{44ACFE3D-84BA-4408-A801-6AA539199F08}" type="parTrans" cxnId="{38A85601-CE14-4E64-A9F8-C690F60A5879}">
      <dgm:prSet/>
      <dgm:spPr/>
      <dgm:t>
        <a:bodyPr/>
        <a:lstStyle/>
        <a:p>
          <a:endParaRPr lang="en-US" sz="1800"/>
        </a:p>
      </dgm:t>
    </dgm:pt>
    <dgm:pt modelId="{6AA7AADD-DB24-42E5-96D9-33E6DD9F9744}" type="sibTrans" cxnId="{38A85601-CE14-4E64-A9F8-C690F60A5879}">
      <dgm:prSet/>
      <dgm:spPr/>
      <dgm:t>
        <a:bodyPr/>
        <a:lstStyle/>
        <a:p>
          <a:endParaRPr lang="en-US" sz="1800"/>
        </a:p>
      </dgm:t>
    </dgm:pt>
    <dgm:pt modelId="{539BDDB4-BC6D-46A3-820A-FAD3DA3BB136}">
      <dgm:prSet phldrT="[Text]" custT="1"/>
      <dgm:spPr/>
      <dgm:t>
        <a:bodyPr/>
        <a:lstStyle/>
        <a:p>
          <a:r>
            <a:rPr lang="en-US" sz="1800" dirty="0" smtClean="0"/>
            <a:t>Approve Project Plan if schedule changed</a:t>
          </a:r>
          <a:endParaRPr lang="en-US" sz="1800" dirty="0"/>
        </a:p>
      </dgm:t>
    </dgm:pt>
    <dgm:pt modelId="{B5DF776C-0031-4BF1-AF93-5D6376CDBF86}" type="parTrans" cxnId="{0B57F37D-A684-4DC0-8ECA-69FA23D3CA1F}">
      <dgm:prSet/>
      <dgm:spPr/>
      <dgm:t>
        <a:bodyPr/>
        <a:lstStyle/>
        <a:p>
          <a:endParaRPr lang="en-US" sz="1800"/>
        </a:p>
      </dgm:t>
    </dgm:pt>
    <dgm:pt modelId="{8CF06554-43F9-455A-8FE5-EAF4C2F342A1}" type="sibTrans" cxnId="{0B57F37D-A684-4DC0-8ECA-69FA23D3CA1F}">
      <dgm:prSet/>
      <dgm:spPr/>
      <dgm:t>
        <a:bodyPr/>
        <a:lstStyle/>
        <a:p>
          <a:endParaRPr lang="en-US" sz="1800"/>
        </a:p>
      </dgm:t>
    </dgm:pt>
    <dgm:pt modelId="{D5C88174-A829-4B22-89FA-B6663E19DA1A}">
      <dgm:prSet phldrT="[Text]" custT="1"/>
      <dgm:spPr/>
      <dgm:t>
        <a:bodyPr/>
        <a:lstStyle/>
        <a:p>
          <a:r>
            <a:rPr lang="en-US" sz="1800" dirty="0" smtClean="0"/>
            <a:t>Evaluate and plan for CR (if needed)</a:t>
          </a:r>
          <a:endParaRPr lang="en-US" sz="1800" dirty="0"/>
        </a:p>
      </dgm:t>
    </dgm:pt>
    <dgm:pt modelId="{2E73D45E-FABD-4DB1-9D8D-AAD0FBD63D43}" type="parTrans" cxnId="{824633DD-14F0-45FD-BAE7-123EDF05AC67}">
      <dgm:prSet/>
      <dgm:spPr/>
      <dgm:t>
        <a:bodyPr/>
        <a:lstStyle/>
        <a:p>
          <a:endParaRPr lang="en-US"/>
        </a:p>
      </dgm:t>
    </dgm:pt>
    <dgm:pt modelId="{975D3ED0-9465-4C46-99B7-6ECF5A448E05}" type="sibTrans" cxnId="{824633DD-14F0-45FD-BAE7-123EDF05AC67}">
      <dgm:prSet/>
      <dgm:spPr/>
      <dgm:t>
        <a:bodyPr/>
        <a:lstStyle/>
        <a:p>
          <a:endParaRPr lang="en-US"/>
        </a:p>
      </dgm:t>
    </dgm:pt>
    <dgm:pt modelId="{5E15F11B-D1F7-454F-924D-9CA58B6A4614}">
      <dgm:prSet phldrT="[Text]" custT="1"/>
      <dgm:spPr/>
      <dgm:t>
        <a:bodyPr/>
        <a:lstStyle/>
        <a:p>
          <a:r>
            <a:rPr lang="en-US" sz="1800" dirty="0" smtClean="0"/>
            <a:t>Approve the result of implemented CR</a:t>
          </a:r>
          <a:endParaRPr lang="en-US" sz="1800" dirty="0"/>
        </a:p>
      </dgm:t>
    </dgm:pt>
    <dgm:pt modelId="{717C7ADF-67BD-4B62-9E10-BAF7B02CFDCC}" type="parTrans" cxnId="{35E28FFB-F2EA-41B8-B5B2-86CFC77702F3}">
      <dgm:prSet/>
      <dgm:spPr/>
      <dgm:t>
        <a:bodyPr/>
        <a:lstStyle/>
        <a:p>
          <a:endParaRPr lang="en-US"/>
        </a:p>
      </dgm:t>
    </dgm:pt>
    <dgm:pt modelId="{C7ECE152-FAB7-43FE-9AFF-95349C301F5E}" type="sibTrans" cxnId="{35E28FFB-F2EA-41B8-B5B2-86CFC77702F3}">
      <dgm:prSet/>
      <dgm:spPr/>
      <dgm:t>
        <a:bodyPr/>
        <a:lstStyle/>
        <a:p>
          <a:endParaRPr lang="en-US"/>
        </a:p>
      </dgm:t>
    </dgm:pt>
    <dgm:pt modelId="{C8EFF655-F45F-43F4-92E5-9201E10E9A94}">
      <dgm:prSet phldrT="[Text]" custT="1"/>
      <dgm:spPr/>
      <dgm:t>
        <a:bodyPr/>
        <a:lstStyle/>
        <a:p>
          <a:r>
            <a:rPr lang="en-US" sz="1800" dirty="0" smtClean="0"/>
            <a:t>Monitor and control any CRM’s risk/ problem</a:t>
          </a:r>
          <a:endParaRPr lang="en-US" sz="1800" dirty="0"/>
        </a:p>
      </dgm:t>
    </dgm:pt>
    <dgm:pt modelId="{31255CBD-4CFF-4254-AF48-1D08B6E1FB2B}" type="parTrans" cxnId="{B510F9D3-B965-4695-8493-F149676FF6B5}">
      <dgm:prSet/>
      <dgm:spPr/>
      <dgm:t>
        <a:bodyPr/>
        <a:lstStyle/>
        <a:p>
          <a:endParaRPr lang="en-US"/>
        </a:p>
      </dgm:t>
    </dgm:pt>
    <dgm:pt modelId="{B7F9C53B-E88B-4259-A3DB-A7AA3D28165B}" type="sibTrans" cxnId="{B510F9D3-B965-4695-8493-F149676FF6B5}">
      <dgm:prSet/>
      <dgm:spPr/>
      <dgm:t>
        <a:bodyPr/>
        <a:lstStyle/>
        <a:p>
          <a:endParaRPr lang="en-US"/>
        </a:p>
      </dgm:t>
    </dgm:pt>
    <dgm:pt modelId="{DE3F6E50-B29C-48B8-9826-7EDE31BD1C63}" type="pres">
      <dgm:prSet presAssocID="{88C96032-EB8A-49B4-A560-810ECF84DF0C}" presName="linear" presStyleCnt="0">
        <dgm:presLayoutVars>
          <dgm:animLvl val="lvl"/>
          <dgm:resizeHandles val="exact"/>
        </dgm:presLayoutVars>
      </dgm:prSet>
      <dgm:spPr/>
      <dgm:t>
        <a:bodyPr/>
        <a:lstStyle/>
        <a:p>
          <a:endParaRPr lang="en-US"/>
        </a:p>
      </dgm:t>
    </dgm:pt>
    <dgm:pt modelId="{FAE2267B-D320-4F62-B859-9D7672FCC555}" type="pres">
      <dgm:prSet presAssocID="{B4E7687B-7EFC-482E-A8AB-E38C058270B7}" presName="parentText" presStyleLbl="node1" presStyleIdx="0" presStyleCnt="2" custScaleY="39413" custLinFactNeighborY="-6084">
        <dgm:presLayoutVars>
          <dgm:chMax val="0"/>
          <dgm:bulletEnabled val="1"/>
        </dgm:presLayoutVars>
      </dgm:prSet>
      <dgm:spPr/>
      <dgm:t>
        <a:bodyPr/>
        <a:lstStyle/>
        <a:p>
          <a:endParaRPr lang="en-US"/>
        </a:p>
      </dgm:t>
    </dgm:pt>
    <dgm:pt modelId="{4DBF01CA-338D-467B-8426-95E1A8C89A3E}" type="pres">
      <dgm:prSet presAssocID="{B4E7687B-7EFC-482E-A8AB-E38C058270B7}" presName="childText" presStyleLbl="revTx" presStyleIdx="0" presStyleCnt="2">
        <dgm:presLayoutVars>
          <dgm:bulletEnabled val="1"/>
        </dgm:presLayoutVars>
      </dgm:prSet>
      <dgm:spPr/>
      <dgm:t>
        <a:bodyPr/>
        <a:lstStyle/>
        <a:p>
          <a:endParaRPr lang="en-US"/>
        </a:p>
      </dgm:t>
    </dgm:pt>
    <dgm:pt modelId="{468D20AB-478E-4CB9-8F13-210A3E0F2739}" type="pres">
      <dgm:prSet presAssocID="{61D4C009-4C2C-4C6C-B0B6-47626BFD170D}" presName="parentText" presStyleLbl="node1" presStyleIdx="1" presStyleCnt="2" custScaleY="59818">
        <dgm:presLayoutVars>
          <dgm:chMax val="0"/>
          <dgm:bulletEnabled val="1"/>
        </dgm:presLayoutVars>
      </dgm:prSet>
      <dgm:spPr/>
      <dgm:t>
        <a:bodyPr/>
        <a:lstStyle/>
        <a:p>
          <a:endParaRPr lang="en-US"/>
        </a:p>
      </dgm:t>
    </dgm:pt>
    <dgm:pt modelId="{2D433735-0B97-422D-BE3C-3BB2A83D9ED1}" type="pres">
      <dgm:prSet presAssocID="{61D4C009-4C2C-4C6C-B0B6-47626BFD170D}" presName="childText" presStyleLbl="revTx" presStyleIdx="1" presStyleCnt="2">
        <dgm:presLayoutVars>
          <dgm:bulletEnabled val="1"/>
        </dgm:presLayoutVars>
      </dgm:prSet>
      <dgm:spPr/>
      <dgm:t>
        <a:bodyPr/>
        <a:lstStyle/>
        <a:p>
          <a:endParaRPr lang="en-US"/>
        </a:p>
      </dgm:t>
    </dgm:pt>
  </dgm:ptLst>
  <dgm:cxnLst>
    <dgm:cxn modelId="{824633DD-14F0-45FD-BAE7-123EDF05AC67}" srcId="{B4E7687B-7EFC-482E-A8AB-E38C058270B7}" destId="{D5C88174-A829-4B22-89FA-B6663E19DA1A}" srcOrd="1" destOrd="0" parTransId="{2E73D45E-FABD-4DB1-9D8D-AAD0FBD63D43}" sibTransId="{975D3ED0-9465-4C46-99B7-6ECF5A448E05}"/>
    <dgm:cxn modelId="{B510F9D3-B965-4695-8493-F149676FF6B5}" srcId="{61D4C009-4C2C-4C6C-B0B6-47626BFD170D}" destId="{C8EFF655-F45F-43F4-92E5-9201E10E9A94}" srcOrd="1" destOrd="0" parTransId="{31255CBD-4CFF-4254-AF48-1D08B6E1FB2B}" sibTransId="{B7F9C53B-E88B-4259-A3DB-A7AA3D28165B}"/>
    <dgm:cxn modelId="{2E5B86EE-0AFF-4974-94CA-5350BA5DB4E1}" type="presOf" srcId="{1DA2526C-8931-4C39-B3FF-3F66F68F0EFA}" destId="{4DBF01CA-338D-467B-8426-95E1A8C89A3E}" srcOrd="0" destOrd="0" presId="urn:microsoft.com/office/officeart/2005/8/layout/vList2"/>
    <dgm:cxn modelId="{061B7205-E1B6-4022-A7CB-E2F06DAADC60}" srcId="{88C96032-EB8A-49B4-A560-810ECF84DF0C}" destId="{B4E7687B-7EFC-482E-A8AB-E38C058270B7}" srcOrd="0" destOrd="0" parTransId="{5DC1581D-66D9-4190-8785-6C34DCF7A4C9}" sibTransId="{389D0D7C-A2D7-48A3-8F5F-8547520CF6FE}"/>
    <dgm:cxn modelId="{04E5C8D6-FD3D-4815-96CD-3B974F8FFB8D}" type="presOf" srcId="{88C96032-EB8A-49B4-A560-810ECF84DF0C}" destId="{DE3F6E50-B29C-48B8-9826-7EDE31BD1C63}" srcOrd="0" destOrd="0" presId="urn:microsoft.com/office/officeart/2005/8/layout/vList2"/>
    <dgm:cxn modelId="{38A85601-CE14-4E64-A9F8-C690F60A5879}" srcId="{88C96032-EB8A-49B4-A560-810ECF84DF0C}" destId="{61D4C009-4C2C-4C6C-B0B6-47626BFD170D}" srcOrd="1" destOrd="0" parTransId="{44ACFE3D-84BA-4408-A801-6AA539199F08}" sibTransId="{6AA7AADD-DB24-42E5-96D9-33E6DD9F9744}"/>
    <dgm:cxn modelId="{BA0CA6EB-4591-4885-8055-82EC0B697EB2}" type="presOf" srcId="{431B9DC2-D5CE-489D-A4DB-FA204F38C50D}" destId="{4DBF01CA-338D-467B-8426-95E1A8C89A3E}" srcOrd="0" destOrd="2" presId="urn:microsoft.com/office/officeart/2005/8/layout/vList2"/>
    <dgm:cxn modelId="{13BADCCB-B7DB-432B-A956-4E17ABD78AA8}" type="presOf" srcId="{B4E7687B-7EFC-482E-A8AB-E38C058270B7}" destId="{FAE2267B-D320-4F62-B859-9D7672FCC555}" srcOrd="0" destOrd="0" presId="urn:microsoft.com/office/officeart/2005/8/layout/vList2"/>
    <dgm:cxn modelId="{56922870-9E66-4B8E-BCC4-79EA6086E5F7}" srcId="{B4E7687B-7EFC-482E-A8AB-E38C058270B7}" destId="{1DA2526C-8931-4C39-B3FF-3F66F68F0EFA}" srcOrd="0" destOrd="0" parTransId="{89A08F58-09D6-41BF-8594-1030916072D0}" sibTransId="{78E5DE2C-3903-43BB-803D-02EF9E836A7C}"/>
    <dgm:cxn modelId="{35E28FFB-F2EA-41B8-B5B2-86CFC77702F3}" srcId="{B4E7687B-7EFC-482E-A8AB-E38C058270B7}" destId="{5E15F11B-D1F7-454F-924D-9CA58B6A4614}" srcOrd="3" destOrd="0" parTransId="{717C7ADF-67BD-4B62-9E10-BAF7B02CFDCC}" sibTransId="{C7ECE152-FAB7-43FE-9AFF-95349C301F5E}"/>
    <dgm:cxn modelId="{4D8E3021-8231-4B38-B209-4E5FFDDD53AF}" type="presOf" srcId="{5E15F11B-D1F7-454F-924D-9CA58B6A4614}" destId="{4DBF01CA-338D-467B-8426-95E1A8C89A3E}" srcOrd="0" destOrd="3" presId="urn:microsoft.com/office/officeart/2005/8/layout/vList2"/>
    <dgm:cxn modelId="{0B57F37D-A684-4DC0-8ECA-69FA23D3CA1F}" srcId="{61D4C009-4C2C-4C6C-B0B6-47626BFD170D}" destId="{539BDDB4-BC6D-46A3-820A-FAD3DA3BB136}" srcOrd="0" destOrd="0" parTransId="{B5DF776C-0031-4BF1-AF93-5D6376CDBF86}" sibTransId="{8CF06554-43F9-455A-8FE5-EAF4C2F342A1}"/>
    <dgm:cxn modelId="{CEB14B85-9B67-4B1F-8157-A9A260000341}" type="presOf" srcId="{C8EFF655-F45F-43F4-92E5-9201E10E9A94}" destId="{2D433735-0B97-422D-BE3C-3BB2A83D9ED1}" srcOrd="0" destOrd="1" presId="urn:microsoft.com/office/officeart/2005/8/layout/vList2"/>
    <dgm:cxn modelId="{79974FFF-11D6-4B53-A345-8F5704D10E42}" type="presOf" srcId="{539BDDB4-BC6D-46A3-820A-FAD3DA3BB136}" destId="{2D433735-0B97-422D-BE3C-3BB2A83D9ED1}" srcOrd="0" destOrd="0" presId="urn:microsoft.com/office/officeart/2005/8/layout/vList2"/>
    <dgm:cxn modelId="{654E138C-A9E1-4991-BA41-F8078011FCD0}" type="presOf" srcId="{61D4C009-4C2C-4C6C-B0B6-47626BFD170D}" destId="{468D20AB-478E-4CB9-8F13-210A3E0F2739}" srcOrd="0" destOrd="0" presId="urn:microsoft.com/office/officeart/2005/8/layout/vList2"/>
    <dgm:cxn modelId="{DD7B4C06-C818-4C47-9877-1C66FF6D2B9F}" type="presOf" srcId="{D5C88174-A829-4B22-89FA-B6663E19DA1A}" destId="{4DBF01CA-338D-467B-8426-95E1A8C89A3E}" srcOrd="0" destOrd="1" presId="urn:microsoft.com/office/officeart/2005/8/layout/vList2"/>
    <dgm:cxn modelId="{4D71DA7D-A22B-432F-9B67-C9165BD74293}" srcId="{B4E7687B-7EFC-482E-A8AB-E38C058270B7}" destId="{431B9DC2-D5CE-489D-A4DB-FA204F38C50D}" srcOrd="2" destOrd="0" parTransId="{AF5C2387-F11B-489C-AFA1-8B9B636D98ED}" sibTransId="{362DE809-421F-4340-BEB6-00CC7501EEB6}"/>
    <dgm:cxn modelId="{82B60D7B-E240-486B-8ACA-77C4E8F74D60}" type="presParOf" srcId="{DE3F6E50-B29C-48B8-9826-7EDE31BD1C63}" destId="{FAE2267B-D320-4F62-B859-9D7672FCC555}" srcOrd="0" destOrd="0" presId="urn:microsoft.com/office/officeart/2005/8/layout/vList2"/>
    <dgm:cxn modelId="{6CD4C691-7DD6-4E52-A097-752D621A98DB}" type="presParOf" srcId="{DE3F6E50-B29C-48B8-9826-7EDE31BD1C63}" destId="{4DBF01CA-338D-467B-8426-95E1A8C89A3E}" srcOrd="1" destOrd="0" presId="urn:microsoft.com/office/officeart/2005/8/layout/vList2"/>
    <dgm:cxn modelId="{D2F0BF2E-A704-44F3-A907-AB164EABF477}" type="presParOf" srcId="{DE3F6E50-B29C-48B8-9826-7EDE31BD1C63}" destId="{468D20AB-478E-4CB9-8F13-210A3E0F2739}" srcOrd="2" destOrd="0" presId="urn:microsoft.com/office/officeart/2005/8/layout/vList2"/>
    <dgm:cxn modelId="{C07F3122-2386-4F99-BB7E-59EBB4C9D381}" type="presParOf" srcId="{DE3F6E50-B29C-48B8-9826-7EDE31BD1C63}" destId="{2D433735-0B97-422D-BE3C-3BB2A83D9ED1}"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8C96032-EB8A-49B4-A560-810ECF84DF0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EB8EFBB-B939-4B82-ADCE-EA5F8916A534}">
      <dgm:prSet custT="1"/>
      <dgm:spPr/>
      <dgm:t>
        <a:bodyPr/>
        <a:lstStyle/>
        <a:p>
          <a:r>
            <a:rPr lang="en-US" sz="1800" dirty="0" smtClean="0"/>
            <a:t>CRM PIC</a:t>
          </a:r>
          <a:endParaRPr lang="en-US" sz="1800" dirty="0"/>
        </a:p>
      </dgm:t>
    </dgm:pt>
    <dgm:pt modelId="{EEB74A08-07F3-4AAD-9F46-B95139CF43C5}" type="parTrans" cxnId="{EE3E131A-12A7-477A-81E7-AF05AFCAAE24}">
      <dgm:prSet/>
      <dgm:spPr/>
      <dgm:t>
        <a:bodyPr/>
        <a:lstStyle/>
        <a:p>
          <a:endParaRPr lang="en-US" sz="1800"/>
        </a:p>
      </dgm:t>
    </dgm:pt>
    <dgm:pt modelId="{E05BD391-4BB2-4BD5-A77C-D97CCD78CE93}" type="sibTrans" cxnId="{EE3E131A-12A7-477A-81E7-AF05AFCAAE24}">
      <dgm:prSet/>
      <dgm:spPr/>
      <dgm:t>
        <a:bodyPr/>
        <a:lstStyle/>
        <a:p>
          <a:endParaRPr lang="en-US" sz="1800"/>
        </a:p>
      </dgm:t>
    </dgm:pt>
    <dgm:pt modelId="{2A8B7797-F54F-4004-8713-DF929576FA35}">
      <dgm:prSet custT="1"/>
      <dgm:spPr/>
      <dgm:t>
        <a:bodyPr/>
        <a:lstStyle/>
        <a:p>
          <a:r>
            <a:rPr lang="en-US" sz="1800" dirty="0" smtClean="0"/>
            <a:t>Team members</a:t>
          </a:r>
          <a:endParaRPr lang="en-US" sz="1800" dirty="0"/>
        </a:p>
      </dgm:t>
    </dgm:pt>
    <dgm:pt modelId="{AD5F350E-768E-4390-8505-A52164598456}" type="parTrans" cxnId="{D8F34B0A-B06E-4F03-B9FF-D6BA882A5DB0}">
      <dgm:prSet/>
      <dgm:spPr/>
      <dgm:t>
        <a:bodyPr/>
        <a:lstStyle/>
        <a:p>
          <a:endParaRPr lang="en-US" sz="1800"/>
        </a:p>
      </dgm:t>
    </dgm:pt>
    <dgm:pt modelId="{84DD0013-EB62-4DAB-879D-EC2FF8055CE6}" type="sibTrans" cxnId="{D8F34B0A-B06E-4F03-B9FF-D6BA882A5DB0}">
      <dgm:prSet/>
      <dgm:spPr/>
      <dgm:t>
        <a:bodyPr/>
        <a:lstStyle/>
        <a:p>
          <a:endParaRPr lang="en-US" sz="1800"/>
        </a:p>
      </dgm:t>
    </dgm:pt>
    <dgm:pt modelId="{B3095538-A050-4FE3-B414-79F33385F8DE}">
      <dgm:prSet custT="1"/>
      <dgm:spPr/>
      <dgm:t>
        <a:bodyPr/>
        <a:lstStyle/>
        <a:p>
          <a:r>
            <a:rPr lang="en-US" sz="1800" dirty="0" smtClean="0"/>
            <a:t>Record CR</a:t>
          </a:r>
          <a:endParaRPr lang="en-US" sz="1800" dirty="0"/>
        </a:p>
      </dgm:t>
    </dgm:pt>
    <dgm:pt modelId="{6D4ADD6F-1089-4344-89B2-F40D13CF5576}" type="parTrans" cxnId="{DBC3DC98-6A45-473C-B984-BD75E61C9BE2}">
      <dgm:prSet/>
      <dgm:spPr/>
      <dgm:t>
        <a:bodyPr/>
        <a:lstStyle/>
        <a:p>
          <a:endParaRPr lang="en-US" sz="1800"/>
        </a:p>
      </dgm:t>
    </dgm:pt>
    <dgm:pt modelId="{9FFC9097-7944-4A5B-8ABD-55A9546A07E1}" type="sibTrans" cxnId="{DBC3DC98-6A45-473C-B984-BD75E61C9BE2}">
      <dgm:prSet/>
      <dgm:spPr/>
      <dgm:t>
        <a:bodyPr/>
        <a:lstStyle/>
        <a:p>
          <a:endParaRPr lang="en-US" sz="1800"/>
        </a:p>
      </dgm:t>
    </dgm:pt>
    <dgm:pt modelId="{3E3A3D1F-D3CE-4BF2-8A01-5882E4FABECD}">
      <dgm:prSet custT="1"/>
      <dgm:spPr/>
      <dgm:t>
        <a:bodyPr/>
        <a:lstStyle/>
        <a:p>
          <a:r>
            <a:rPr lang="en-US" sz="1800" dirty="0" smtClean="0"/>
            <a:t>Receive CR</a:t>
          </a:r>
          <a:endParaRPr lang="en-US" sz="1800" dirty="0"/>
        </a:p>
      </dgm:t>
    </dgm:pt>
    <dgm:pt modelId="{2CBC5912-03C0-4F81-A87A-D5F44887D02C}" type="parTrans" cxnId="{210A3ABF-4560-4C29-A1D6-FAC68E935FB7}">
      <dgm:prSet/>
      <dgm:spPr/>
      <dgm:t>
        <a:bodyPr/>
        <a:lstStyle/>
        <a:p>
          <a:endParaRPr lang="en-US" sz="1800"/>
        </a:p>
      </dgm:t>
    </dgm:pt>
    <dgm:pt modelId="{B2F8DC27-AF18-4BE6-B9F2-456A95836A32}" type="sibTrans" cxnId="{210A3ABF-4560-4C29-A1D6-FAC68E935FB7}">
      <dgm:prSet/>
      <dgm:spPr/>
      <dgm:t>
        <a:bodyPr/>
        <a:lstStyle/>
        <a:p>
          <a:endParaRPr lang="en-US" sz="1800"/>
        </a:p>
      </dgm:t>
    </dgm:pt>
    <dgm:pt modelId="{FFA7EFE4-5AA6-49A6-92A7-0CA0FFCAFEEA}">
      <dgm:prSet custT="1"/>
      <dgm:spPr/>
      <dgm:t>
        <a:bodyPr/>
        <a:lstStyle/>
        <a:p>
          <a:r>
            <a:rPr lang="en-US" sz="1800" dirty="0" smtClean="0"/>
            <a:t>Analyze CR on required of CRM PIC</a:t>
          </a:r>
          <a:endParaRPr lang="en-US" sz="1800" dirty="0"/>
        </a:p>
      </dgm:t>
    </dgm:pt>
    <dgm:pt modelId="{7FEA979D-7150-4D51-8DA0-5F33C6823B80}" type="parTrans" cxnId="{1B1BEE65-4951-413E-8363-A748BC6DF5B5}">
      <dgm:prSet/>
      <dgm:spPr/>
      <dgm:t>
        <a:bodyPr/>
        <a:lstStyle/>
        <a:p>
          <a:endParaRPr lang="en-US" sz="1800"/>
        </a:p>
      </dgm:t>
    </dgm:pt>
    <dgm:pt modelId="{7915309D-607B-4CFD-B8C7-E40628E8D75C}" type="sibTrans" cxnId="{1B1BEE65-4951-413E-8363-A748BC6DF5B5}">
      <dgm:prSet/>
      <dgm:spPr/>
      <dgm:t>
        <a:bodyPr/>
        <a:lstStyle/>
        <a:p>
          <a:endParaRPr lang="en-US" sz="1800"/>
        </a:p>
      </dgm:t>
    </dgm:pt>
    <dgm:pt modelId="{26485E95-A3AD-4128-B04F-ABE000F48E77}">
      <dgm:prSet custT="1"/>
      <dgm:spPr/>
      <dgm:t>
        <a:bodyPr/>
        <a:lstStyle/>
        <a:p>
          <a:r>
            <a:rPr lang="en-US" sz="1800" dirty="0" smtClean="0"/>
            <a:t>Conduct and record the result of CR impact analysis</a:t>
          </a:r>
          <a:endParaRPr lang="en-US" sz="1800" dirty="0"/>
        </a:p>
      </dgm:t>
    </dgm:pt>
    <dgm:pt modelId="{38C4EE09-80E3-4D74-BD54-B9ABA1AFF57A}" type="parTrans" cxnId="{F1470C3F-754A-4F72-8B01-98720D85A5D7}">
      <dgm:prSet/>
      <dgm:spPr/>
      <dgm:t>
        <a:bodyPr/>
        <a:lstStyle/>
        <a:p>
          <a:endParaRPr lang="en-US" sz="1800"/>
        </a:p>
      </dgm:t>
    </dgm:pt>
    <dgm:pt modelId="{CBB16670-E471-46D8-87A1-E9DAEA28E827}" type="sibTrans" cxnId="{F1470C3F-754A-4F72-8B01-98720D85A5D7}">
      <dgm:prSet/>
      <dgm:spPr/>
      <dgm:t>
        <a:bodyPr/>
        <a:lstStyle/>
        <a:p>
          <a:endParaRPr lang="en-US" sz="1800"/>
        </a:p>
      </dgm:t>
    </dgm:pt>
    <dgm:pt modelId="{39CBD7AB-F1A3-43D3-94B9-C3ABF5347916}">
      <dgm:prSet custT="1"/>
      <dgm:spPr/>
      <dgm:t>
        <a:bodyPr/>
        <a:lstStyle/>
        <a:p>
          <a:r>
            <a:rPr lang="en-US" sz="1800" dirty="0" smtClean="0"/>
            <a:t>Determine, record the result of Evaluation and Planning CR</a:t>
          </a:r>
          <a:endParaRPr lang="en-US" sz="1800" dirty="0"/>
        </a:p>
      </dgm:t>
    </dgm:pt>
    <dgm:pt modelId="{F82B4F50-DF0C-46AF-B840-0C694664CB78}" type="parTrans" cxnId="{91DF1EF0-6C58-4333-B5AD-D1110C7BDC0B}">
      <dgm:prSet/>
      <dgm:spPr/>
      <dgm:t>
        <a:bodyPr/>
        <a:lstStyle/>
        <a:p>
          <a:endParaRPr lang="en-US" sz="1800"/>
        </a:p>
      </dgm:t>
    </dgm:pt>
    <dgm:pt modelId="{EC5CD075-A1C2-44F7-80C3-791E6E98F7C5}" type="sibTrans" cxnId="{91DF1EF0-6C58-4333-B5AD-D1110C7BDC0B}">
      <dgm:prSet/>
      <dgm:spPr/>
      <dgm:t>
        <a:bodyPr/>
        <a:lstStyle/>
        <a:p>
          <a:endParaRPr lang="en-US" sz="1800"/>
        </a:p>
      </dgm:t>
    </dgm:pt>
    <dgm:pt modelId="{03F4E354-DBD0-4BD2-A601-5939CECDD0CF}">
      <dgm:prSet custT="1"/>
      <dgm:spPr/>
      <dgm:t>
        <a:bodyPr/>
        <a:lstStyle/>
        <a:p>
          <a:r>
            <a:rPr lang="en-US" sz="1800" dirty="0" smtClean="0"/>
            <a:t>Implements the change on required</a:t>
          </a:r>
          <a:endParaRPr lang="en-US" sz="1800" dirty="0"/>
        </a:p>
      </dgm:t>
    </dgm:pt>
    <dgm:pt modelId="{938E6049-006D-4A3B-80F3-9B04245A8387}" type="parTrans" cxnId="{D16C10E1-E157-4CF9-B680-DA3D227F78B9}">
      <dgm:prSet/>
      <dgm:spPr/>
      <dgm:t>
        <a:bodyPr/>
        <a:lstStyle/>
        <a:p>
          <a:endParaRPr lang="en-US" sz="1800"/>
        </a:p>
      </dgm:t>
    </dgm:pt>
    <dgm:pt modelId="{B6CD4D62-8C8A-413F-9E9E-FF3F288102F0}" type="sibTrans" cxnId="{D16C10E1-E157-4CF9-B680-DA3D227F78B9}">
      <dgm:prSet/>
      <dgm:spPr/>
      <dgm:t>
        <a:bodyPr/>
        <a:lstStyle/>
        <a:p>
          <a:endParaRPr lang="en-US" sz="1800"/>
        </a:p>
      </dgm:t>
    </dgm:pt>
    <dgm:pt modelId="{CBAE1E4F-7582-459D-A77A-9DB954EC2831}">
      <dgm:prSet custT="1"/>
      <dgm:spPr/>
      <dgm:t>
        <a:bodyPr/>
        <a:lstStyle/>
        <a:p>
          <a:r>
            <a:rPr lang="en-US" sz="1800" dirty="0" smtClean="0"/>
            <a:t>Record result of implemented CR, get PL approval</a:t>
          </a:r>
          <a:endParaRPr lang="en-US" sz="1800" dirty="0"/>
        </a:p>
      </dgm:t>
    </dgm:pt>
    <dgm:pt modelId="{C299E3BD-FA46-403D-B675-7633E829335F}" type="parTrans" cxnId="{5D0C0E30-4083-4AED-BC04-1D3D2CE1EA32}">
      <dgm:prSet/>
      <dgm:spPr/>
      <dgm:t>
        <a:bodyPr/>
        <a:lstStyle/>
        <a:p>
          <a:endParaRPr lang="en-US" sz="1800"/>
        </a:p>
      </dgm:t>
    </dgm:pt>
    <dgm:pt modelId="{95B4ECDB-757D-4219-AA34-C706597ED4C7}" type="sibTrans" cxnId="{5D0C0E30-4083-4AED-BC04-1D3D2CE1EA32}">
      <dgm:prSet/>
      <dgm:spPr/>
      <dgm:t>
        <a:bodyPr/>
        <a:lstStyle/>
        <a:p>
          <a:endParaRPr lang="en-US" sz="1800"/>
        </a:p>
      </dgm:t>
    </dgm:pt>
    <dgm:pt modelId="{3ECEBBB2-C32B-45A1-B045-597BC4E8C254}">
      <dgm:prSet custT="1"/>
      <dgm:spPr/>
      <dgm:t>
        <a:bodyPr/>
        <a:lstStyle/>
        <a:p>
          <a:r>
            <a:rPr lang="en-US" sz="1800" dirty="0" smtClean="0"/>
            <a:t>Monitor and control any CRM’s risk/ problem</a:t>
          </a:r>
          <a:endParaRPr lang="en-US" sz="1800" dirty="0"/>
        </a:p>
      </dgm:t>
    </dgm:pt>
    <dgm:pt modelId="{DCF386CE-E718-4BA5-A2F4-8D7535B2E8F2}" type="parTrans" cxnId="{637CD60A-61CD-4FCC-A6D9-A884B2BC1C41}">
      <dgm:prSet/>
      <dgm:spPr/>
      <dgm:t>
        <a:bodyPr/>
        <a:lstStyle/>
        <a:p>
          <a:endParaRPr lang="en-US"/>
        </a:p>
      </dgm:t>
    </dgm:pt>
    <dgm:pt modelId="{538E55D3-3843-493F-A630-B8FB171B3DF3}" type="sibTrans" cxnId="{637CD60A-61CD-4FCC-A6D9-A884B2BC1C41}">
      <dgm:prSet/>
      <dgm:spPr/>
      <dgm:t>
        <a:bodyPr/>
        <a:lstStyle/>
        <a:p>
          <a:endParaRPr lang="en-US"/>
        </a:p>
      </dgm:t>
    </dgm:pt>
    <dgm:pt modelId="{DE3F6E50-B29C-48B8-9826-7EDE31BD1C63}" type="pres">
      <dgm:prSet presAssocID="{88C96032-EB8A-49B4-A560-810ECF84DF0C}" presName="linear" presStyleCnt="0">
        <dgm:presLayoutVars>
          <dgm:animLvl val="lvl"/>
          <dgm:resizeHandles val="exact"/>
        </dgm:presLayoutVars>
      </dgm:prSet>
      <dgm:spPr/>
      <dgm:t>
        <a:bodyPr/>
        <a:lstStyle/>
        <a:p>
          <a:endParaRPr lang="en-US"/>
        </a:p>
      </dgm:t>
    </dgm:pt>
    <dgm:pt modelId="{50E3B515-6F97-4F7B-B69E-411BB38E5CC6}" type="pres">
      <dgm:prSet presAssocID="{2A8B7797-F54F-4004-8713-DF929576FA35}" presName="parentText" presStyleLbl="node1" presStyleIdx="0" presStyleCnt="2" custLinFactNeighborX="-43" custLinFactNeighborY="632">
        <dgm:presLayoutVars>
          <dgm:chMax val="0"/>
          <dgm:bulletEnabled val="1"/>
        </dgm:presLayoutVars>
      </dgm:prSet>
      <dgm:spPr/>
      <dgm:t>
        <a:bodyPr/>
        <a:lstStyle/>
        <a:p>
          <a:endParaRPr lang="en-US"/>
        </a:p>
      </dgm:t>
    </dgm:pt>
    <dgm:pt modelId="{A1E34C1D-80C4-4217-A600-8D508618066A}" type="pres">
      <dgm:prSet presAssocID="{2A8B7797-F54F-4004-8713-DF929576FA35}" presName="childText" presStyleLbl="revTx" presStyleIdx="0" presStyleCnt="2">
        <dgm:presLayoutVars>
          <dgm:bulletEnabled val="1"/>
        </dgm:presLayoutVars>
      </dgm:prSet>
      <dgm:spPr/>
      <dgm:t>
        <a:bodyPr/>
        <a:lstStyle/>
        <a:p>
          <a:endParaRPr lang="en-US"/>
        </a:p>
      </dgm:t>
    </dgm:pt>
    <dgm:pt modelId="{98F57669-469B-4097-BAC8-B0B8C5868410}" type="pres">
      <dgm:prSet presAssocID="{9EB8EFBB-B939-4B82-ADCE-EA5F8916A534}" presName="parentText" presStyleLbl="node1" presStyleIdx="1" presStyleCnt="2">
        <dgm:presLayoutVars>
          <dgm:chMax val="0"/>
          <dgm:bulletEnabled val="1"/>
        </dgm:presLayoutVars>
      </dgm:prSet>
      <dgm:spPr/>
      <dgm:t>
        <a:bodyPr/>
        <a:lstStyle/>
        <a:p>
          <a:endParaRPr lang="en-US"/>
        </a:p>
      </dgm:t>
    </dgm:pt>
    <dgm:pt modelId="{030379B0-16F5-4138-B871-A97951E26439}" type="pres">
      <dgm:prSet presAssocID="{9EB8EFBB-B939-4B82-ADCE-EA5F8916A534}" presName="childText" presStyleLbl="revTx" presStyleIdx="1" presStyleCnt="2">
        <dgm:presLayoutVars>
          <dgm:bulletEnabled val="1"/>
        </dgm:presLayoutVars>
      </dgm:prSet>
      <dgm:spPr/>
      <dgm:t>
        <a:bodyPr/>
        <a:lstStyle/>
        <a:p>
          <a:endParaRPr lang="en-US"/>
        </a:p>
      </dgm:t>
    </dgm:pt>
  </dgm:ptLst>
  <dgm:cxnLst>
    <dgm:cxn modelId="{24407CC2-0FFA-4CE2-94F4-1B59ED5D732C}" type="presOf" srcId="{03F4E354-DBD0-4BD2-A601-5939CECDD0CF}" destId="{A1E34C1D-80C4-4217-A600-8D508618066A}" srcOrd="0" destOrd="2" presId="urn:microsoft.com/office/officeart/2005/8/layout/vList2"/>
    <dgm:cxn modelId="{33F4EACB-F672-4361-9172-C17DAE15EB2A}" type="presOf" srcId="{FFA7EFE4-5AA6-49A6-92A7-0CA0FFCAFEEA}" destId="{A1E34C1D-80C4-4217-A600-8D508618066A}" srcOrd="0" destOrd="1" presId="urn:microsoft.com/office/officeart/2005/8/layout/vList2"/>
    <dgm:cxn modelId="{93374038-53BE-4553-975B-AA2FC81CE237}" type="presOf" srcId="{2A8B7797-F54F-4004-8713-DF929576FA35}" destId="{50E3B515-6F97-4F7B-B69E-411BB38E5CC6}" srcOrd="0" destOrd="0" presId="urn:microsoft.com/office/officeart/2005/8/layout/vList2"/>
    <dgm:cxn modelId="{D8F34B0A-B06E-4F03-B9FF-D6BA882A5DB0}" srcId="{88C96032-EB8A-49B4-A560-810ECF84DF0C}" destId="{2A8B7797-F54F-4004-8713-DF929576FA35}" srcOrd="0" destOrd="0" parTransId="{AD5F350E-768E-4390-8505-A52164598456}" sibTransId="{84DD0013-EB62-4DAB-879D-EC2FF8055CE6}"/>
    <dgm:cxn modelId="{EE3E131A-12A7-477A-81E7-AF05AFCAAE24}" srcId="{88C96032-EB8A-49B4-A560-810ECF84DF0C}" destId="{9EB8EFBB-B939-4B82-ADCE-EA5F8916A534}" srcOrd="1" destOrd="0" parTransId="{EEB74A08-07F3-4AAD-9F46-B95139CF43C5}" sibTransId="{E05BD391-4BB2-4BD5-A77C-D97CCD78CE93}"/>
    <dgm:cxn modelId="{5D0C0E30-4083-4AED-BC04-1D3D2CE1EA32}" srcId="{2A8B7797-F54F-4004-8713-DF929576FA35}" destId="{CBAE1E4F-7582-459D-A77A-9DB954EC2831}" srcOrd="3" destOrd="0" parTransId="{C299E3BD-FA46-403D-B675-7633E829335F}" sibTransId="{95B4ECDB-757D-4219-AA34-C706597ED4C7}"/>
    <dgm:cxn modelId="{E0585C85-3502-4241-B325-5A1EBCB6870A}" type="presOf" srcId="{88C96032-EB8A-49B4-A560-810ECF84DF0C}" destId="{DE3F6E50-B29C-48B8-9826-7EDE31BD1C63}" srcOrd="0" destOrd="0" presId="urn:microsoft.com/office/officeart/2005/8/layout/vList2"/>
    <dgm:cxn modelId="{637CD60A-61CD-4FCC-A6D9-A884B2BC1C41}" srcId="{9EB8EFBB-B939-4B82-ADCE-EA5F8916A534}" destId="{3ECEBBB2-C32B-45A1-B045-597BC4E8C254}" srcOrd="3" destOrd="0" parTransId="{DCF386CE-E718-4BA5-A2F4-8D7535B2E8F2}" sibTransId="{538E55D3-3843-493F-A630-B8FB171B3DF3}"/>
    <dgm:cxn modelId="{48E3C01C-6C6B-4FD8-B033-CF06F772B294}" type="presOf" srcId="{39CBD7AB-F1A3-43D3-94B9-C3ABF5347916}" destId="{030379B0-16F5-4138-B871-A97951E26439}" srcOrd="0" destOrd="2" presId="urn:microsoft.com/office/officeart/2005/8/layout/vList2"/>
    <dgm:cxn modelId="{210A3ABF-4560-4C29-A1D6-FAC68E935FB7}" srcId="{2A8B7797-F54F-4004-8713-DF929576FA35}" destId="{3E3A3D1F-D3CE-4BF2-8A01-5882E4FABECD}" srcOrd="0" destOrd="0" parTransId="{2CBC5912-03C0-4F81-A87A-D5F44887D02C}" sibTransId="{B2F8DC27-AF18-4BE6-B9F2-456A95836A32}"/>
    <dgm:cxn modelId="{D16C10E1-E157-4CF9-B680-DA3D227F78B9}" srcId="{2A8B7797-F54F-4004-8713-DF929576FA35}" destId="{03F4E354-DBD0-4BD2-A601-5939CECDD0CF}" srcOrd="2" destOrd="0" parTransId="{938E6049-006D-4A3B-80F3-9B04245A8387}" sibTransId="{B6CD4D62-8C8A-413F-9E9E-FF3F288102F0}"/>
    <dgm:cxn modelId="{F1470C3F-754A-4F72-8B01-98720D85A5D7}" srcId="{9EB8EFBB-B939-4B82-ADCE-EA5F8916A534}" destId="{26485E95-A3AD-4128-B04F-ABE000F48E77}" srcOrd="1" destOrd="0" parTransId="{38C4EE09-80E3-4D74-BD54-B9ABA1AFF57A}" sibTransId="{CBB16670-E471-46D8-87A1-E9DAEA28E827}"/>
    <dgm:cxn modelId="{5FA2EA5E-E7F5-4280-A4A4-8F65BC4B30DA}" type="presOf" srcId="{CBAE1E4F-7582-459D-A77A-9DB954EC2831}" destId="{A1E34C1D-80C4-4217-A600-8D508618066A}" srcOrd="0" destOrd="3" presId="urn:microsoft.com/office/officeart/2005/8/layout/vList2"/>
    <dgm:cxn modelId="{DBC3DC98-6A45-473C-B984-BD75E61C9BE2}" srcId="{9EB8EFBB-B939-4B82-ADCE-EA5F8916A534}" destId="{B3095538-A050-4FE3-B414-79F33385F8DE}" srcOrd="0" destOrd="0" parTransId="{6D4ADD6F-1089-4344-89B2-F40D13CF5576}" sibTransId="{9FFC9097-7944-4A5B-8ABD-55A9546A07E1}"/>
    <dgm:cxn modelId="{DC326A29-AED0-4778-956C-945BEE5CCA2C}" type="presOf" srcId="{9EB8EFBB-B939-4B82-ADCE-EA5F8916A534}" destId="{98F57669-469B-4097-BAC8-B0B8C5868410}" srcOrd="0" destOrd="0" presId="urn:microsoft.com/office/officeart/2005/8/layout/vList2"/>
    <dgm:cxn modelId="{1B1BEE65-4951-413E-8363-A748BC6DF5B5}" srcId="{2A8B7797-F54F-4004-8713-DF929576FA35}" destId="{FFA7EFE4-5AA6-49A6-92A7-0CA0FFCAFEEA}" srcOrd="1" destOrd="0" parTransId="{7FEA979D-7150-4D51-8DA0-5F33C6823B80}" sibTransId="{7915309D-607B-4CFD-B8C7-E40628E8D75C}"/>
    <dgm:cxn modelId="{406AA5EE-C501-4341-9C12-4457D106533F}" type="presOf" srcId="{26485E95-A3AD-4128-B04F-ABE000F48E77}" destId="{030379B0-16F5-4138-B871-A97951E26439}" srcOrd="0" destOrd="1" presId="urn:microsoft.com/office/officeart/2005/8/layout/vList2"/>
    <dgm:cxn modelId="{8865E391-F06A-4452-A91F-AEFA3C7D8BCE}" type="presOf" srcId="{3E3A3D1F-D3CE-4BF2-8A01-5882E4FABECD}" destId="{A1E34C1D-80C4-4217-A600-8D508618066A}" srcOrd="0" destOrd="0" presId="urn:microsoft.com/office/officeart/2005/8/layout/vList2"/>
    <dgm:cxn modelId="{91DF1EF0-6C58-4333-B5AD-D1110C7BDC0B}" srcId="{9EB8EFBB-B939-4B82-ADCE-EA5F8916A534}" destId="{39CBD7AB-F1A3-43D3-94B9-C3ABF5347916}" srcOrd="2" destOrd="0" parTransId="{F82B4F50-DF0C-46AF-B840-0C694664CB78}" sibTransId="{EC5CD075-A1C2-44F7-80C3-791E6E98F7C5}"/>
    <dgm:cxn modelId="{9A1A6FE6-BADD-4D0B-8876-99423F256B7C}" type="presOf" srcId="{3ECEBBB2-C32B-45A1-B045-597BC4E8C254}" destId="{030379B0-16F5-4138-B871-A97951E26439}" srcOrd="0" destOrd="3" presId="urn:microsoft.com/office/officeart/2005/8/layout/vList2"/>
    <dgm:cxn modelId="{A95F7124-2C7E-4E00-93E6-2B4E720E0AF2}" type="presOf" srcId="{B3095538-A050-4FE3-B414-79F33385F8DE}" destId="{030379B0-16F5-4138-B871-A97951E26439}" srcOrd="0" destOrd="0" presId="urn:microsoft.com/office/officeart/2005/8/layout/vList2"/>
    <dgm:cxn modelId="{50ABC5FD-0181-49FA-B89E-397FBFDC627D}" type="presParOf" srcId="{DE3F6E50-B29C-48B8-9826-7EDE31BD1C63}" destId="{50E3B515-6F97-4F7B-B69E-411BB38E5CC6}" srcOrd="0" destOrd="0" presId="urn:microsoft.com/office/officeart/2005/8/layout/vList2"/>
    <dgm:cxn modelId="{7DAF1A55-B4B2-42BC-BDE5-26130D1C91F7}" type="presParOf" srcId="{DE3F6E50-B29C-48B8-9826-7EDE31BD1C63}" destId="{A1E34C1D-80C4-4217-A600-8D508618066A}" srcOrd="1" destOrd="0" presId="urn:microsoft.com/office/officeart/2005/8/layout/vList2"/>
    <dgm:cxn modelId="{7E97A64F-C0D6-467E-AE7C-E09576AD0822}" type="presParOf" srcId="{DE3F6E50-B29C-48B8-9826-7EDE31BD1C63}" destId="{98F57669-469B-4097-BAC8-B0B8C5868410}" srcOrd="2" destOrd="0" presId="urn:microsoft.com/office/officeart/2005/8/layout/vList2"/>
    <dgm:cxn modelId="{4D905EA9-30F4-4E00-8A1A-9606B5A627AB}" type="presParOf" srcId="{DE3F6E50-B29C-48B8-9826-7EDE31BD1C63}" destId="{030379B0-16F5-4138-B871-A97951E26439}"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CF9C4033-3259-453A-89EA-79AA1F895069}" type="doc">
      <dgm:prSet loTypeId="urn:microsoft.com/office/officeart/2005/8/layout/gear1" loCatId="cycle" qsTypeId="urn:microsoft.com/office/officeart/2005/8/quickstyle/simple1" qsCatId="simple" csTypeId="urn:microsoft.com/office/officeart/2005/8/colors/accent1_2" csCatId="accent1" phldr="1"/>
      <dgm:spPr/>
    </dgm:pt>
    <dgm:pt modelId="{172E3400-4C3D-437C-9392-CA56678B17D4}">
      <dgm:prSet phldrT="[Text]"/>
      <dgm:spPr/>
      <dgm:t>
        <a:bodyPr/>
        <a:lstStyle/>
        <a:p>
          <a:r>
            <a:rPr lang="en-US" dirty="0" smtClean="0"/>
            <a:t>Test</a:t>
          </a:r>
          <a:endParaRPr lang="en-US" dirty="0"/>
        </a:p>
      </dgm:t>
    </dgm:pt>
    <dgm:pt modelId="{D8B00BA4-476E-4A80-9284-9D1125ADEEAF}" type="parTrans" cxnId="{C0FE8BD9-7F19-457E-9942-C27ED45CA446}">
      <dgm:prSet/>
      <dgm:spPr/>
      <dgm:t>
        <a:bodyPr/>
        <a:lstStyle/>
        <a:p>
          <a:endParaRPr lang="en-US"/>
        </a:p>
      </dgm:t>
    </dgm:pt>
    <dgm:pt modelId="{0C45F247-8BF5-4E3A-8D50-34610DB9B30D}" type="sibTrans" cxnId="{C0FE8BD9-7F19-457E-9942-C27ED45CA446}">
      <dgm:prSet/>
      <dgm:spPr/>
      <dgm:t>
        <a:bodyPr/>
        <a:lstStyle/>
        <a:p>
          <a:endParaRPr lang="en-US"/>
        </a:p>
      </dgm:t>
    </dgm:pt>
    <dgm:pt modelId="{DA06F0CF-ED7F-4B87-8DE6-4598CA9079A4}">
      <dgm:prSet phldrT="[Text]"/>
      <dgm:spPr/>
      <dgm:t>
        <a:bodyPr/>
        <a:lstStyle/>
        <a:p>
          <a:r>
            <a:rPr lang="en-US" dirty="0" smtClean="0"/>
            <a:t>Code</a:t>
          </a:r>
          <a:endParaRPr lang="en-US" dirty="0"/>
        </a:p>
      </dgm:t>
    </dgm:pt>
    <dgm:pt modelId="{0582E34A-8E86-4D4C-8A9B-707CEA255381}" type="parTrans" cxnId="{A4755987-157B-42FE-A51F-E8D5AC7B2306}">
      <dgm:prSet/>
      <dgm:spPr/>
      <dgm:t>
        <a:bodyPr/>
        <a:lstStyle/>
        <a:p>
          <a:endParaRPr lang="en-US"/>
        </a:p>
      </dgm:t>
    </dgm:pt>
    <dgm:pt modelId="{854F43D6-B909-48E9-B7B2-ACF6FE8BCB70}" type="sibTrans" cxnId="{A4755987-157B-42FE-A51F-E8D5AC7B2306}">
      <dgm:prSet/>
      <dgm:spPr/>
      <dgm:t>
        <a:bodyPr/>
        <a:lstStyle/>
        <a:p>
          <a:endParaRPr lang="en-US"/>
        </a:p>
      </dgm:t>
    </dgm:pt>
    <dgm:pt modelId="{CE7FC035-1AA8-4C7F-B1B9-E84BDB3A8A29}">
      <dgm:prSet phldrT="[Text]"/>
      <dgm:spPr/>
      <dgm:t>
        <a:bodyPr/>
        <a:lstStyle/>
        <a:p>
          <a:r>
            <a:rPr lang="en-US" dirty="0" smtClean="0"/>
            <a:t>Design</a:t>
          </a:r>
          <a:endParaRPr lang="en-US" dirty="0"/>
        </a:p>
      </dgm:t>
    </dgm:pt>
    <dgm:pt modelId="{4C4D4FA3-9B52-465B-B536-A182C23FBCB7}" type="parTrans" cxnId="{381BFFDA-991C-41CD-A991-391BF8D787F3}">
      <dgm:prSet/>
      <dgm:spPr/>
      <dgm:t>
        <a:bodyPr/>
        <a:lstStyle/>
        <a:p>
          <a:endParaRPr lang="en-US"/>
        </a:p>
      </dgm:t>
    </dgm:pt>
    <dgm:pt modelId="{363D505B-CEE0-4D3A-BE0B-3A6DB3572221}" type="sibTrans" cxnId="{381BFFDA-991C-41CD-A991-391BF8D787F3}">
      <dgm:prSet/>
      <dgm:spPr/>
      <dgm:t>
        <a:bodyPr/>
        <a:lstStyle/>
        <a:p>
          <a:endParaRPr lang="en-US"/>
        </a:p>
      </dgm:t>
    </dgm:pt>
    <dgm:pt modelId="{67A16D04-3EC5-4DAE-BC18-9759EB57E2E8}" type="pres">
      <dgm:prSet presAssocID="{CF9C4033-3259-453A-89EA-79AA1F895069}" presName="composite" presStyleCnt="0">
        <dgm:presLayoutVars>
          <dgm:chMax val="3"/>
          <dgm:animLvl val="lvl"/>
          <dgm:resizeHandles val="exact"/>
        </dgm:presLayoutVars>
      </dgm:prSet>
      <dgm:spPr/>
    </dgm:pt>
    <dgm:pt modelId="{A2AF256C-E9C5-48AC-BC8A-0CFA6313DB3B}" type="pres">
      <dgm:prSet presAssocID="{172E3400-4C3D-437C-9392-CA56678B17D4}" presName="gear1" presStyleLbl="node1" presStyleIdx="0" presStyleCnt="3">
        <dgm:presLayoutVars>
          <dgm:chMax val="1"/>
          <dgm:bulletEnabled val="1"/>
        </dgm:presLayoutVars>
      </dgm:prSet>
      <dgm:spPr/>
      <dgm:t>
        <a:bodyPr/>
        <a:lstStyle/>
        <a:p>
          <a:endParaRPr lang="en-US"/>
        </a:p>
      </dgm:t>
    </dgm:pt>
    <dgm:pt modelId="{708AA4B7-C769-461E-978F-0C6BD2BC0BBB}" type="pres">
      <dgm:prSet presAssocID="{172E3400-4C3D-437C-9392-CA56678B17D4}" presName="gear1srcNode" presStyleLbl="node1" presStyleIdx="0" presStyleCnt="3"/>
      <dgm:spPr/>
      <dgm:t>
        <a:bodyPr/>
        <a:lstStyle/>
        <a:p>
          <a:endParaRPr lang="en-US"/>
        </a:p>
      </dgm:t>
    </dgm:pt>
    <dgm:pt modelId="{8DA6DE2F-107B-4C60-93C2-FCDDD6260FB0}" type="pres">
      <dgm:prSet presAssocID="{172E3400-4C3D-437C-9392-CA56678B17D4}" presName="gear1dstNode" presStyleLbl="node1" presStyleIdx="0" presStyleCnt="3"/>
      <dgm:spPr/>
      <dgm:t>
        <a:bodyPr/>
        <a:lstStyle/>
        <a:p>
          <a:endParaRPr lang="en-US"/>
        </a:p>
      </dgm:t>
    </dgm:pt>
    <dgm:pt modelId="{C770D54B-F19F-473B-AB8C-2F19F705DD2F}" type="pres">
      <dgm:prSet presAssocID="{DA06F0CF-ED7F-4B87-8DE6-4598CA9079A4}" presName="gear2" presStyleLbl="node1" presStyleIdx="1" presStyleCnt="3">
        <dgm:presLayoutVars>
          <dgm:chMax val="1"/>
          <dgm:bulletEnabled val="1"/>
        </dgm:presLayoutVars>
      </dgm:prSet>
      <dgm:spPr/>
      <dgm:t>
        <a:bodyPr/>
        <a:lstStyle/>
        <a:p>
          <a:endParaRPr lang="en-US"/>
        </a:p>
      </dgm:t>
    </dgm:pt>
    <dgm:pt modelId="{C92F2D50-B275-44D9-8002-C21C4113B415}" type="pres">
      <dgm:prSet presAssocID="{DA06F0CF-ED7F-4B87-8DE6-4598CA9079A4}" presName="gear2srcNode" presStyleLbl="node1" presStyleIdx="1" presStyleCnt="3"/>
      <dgm:spPr/>
      <dgm:t>
        <a:bodyPr/>
        <a:lstStyle/>
        <a:p>
          <a:endParaRPr lang="en-US"/>
        </a:p>
      </dgm:t>
    </dgm:pt>
    <dgm:pt modelId="{F00EC0B4-CE5D-4CC7-B3B1-EC7090E5B883}" type="pres">
      <dgm:prSet presAssocID="{DA06F0CF-ED7F-4B87-8DE6-4598CA9079A4}" presName="gear2dstNode" presStyleLbl="node1" presStyleIdx="1" presStyleCnt="3"/>
      <dgm:spPr/>
      <dgm:t>
        <a:bodyPr/>
        <a:lstStyle/>
        <a:p>
          <a:endParaRPr lang="en-US"/>
        </a:p>
      </dgm:t>
    </dgm:pt>
    <dgm:pt modelId="{F8A62190-5305-491C-8017-3B62A7C6A84E}" type="pres">
      <dgm:prSet presAssocID="{CE7FC035-1AA8-4C7F-B1B9-E84BDB3A8A29}" presName="gear3" presStyleLbl="node1" presStyleIdx="2" presStyleCnt="3"/>
      <dgm:spPr/>
      <dgm:t>
        <a:bodyPr/>
        <a:lstStyle/>
        <a:p>
          <a:endParaRPr lang="en-US"/>
        </a:p>
      </dgm:t>
    </dgm:pt>
    <dgm:pt modelId="{D1639079-3D9E-4FBD-94B0-70D575A9D5BD}" type="pres">
      <dgm:prSet presAssocID="{CE7FC035-1AA8-4C7F-B1B9-E84BDB3A8A29}" presName="gear3tx" presStyleLbl="node1" presStyleIdx="2" presStyleCnt="3">
        <dgm:presLayoutVars>
          <dgm:chMax val="1"/>
          <dgm:bulletEnabled val="1"/>
        </dgm:presLayoutVars>
      </dgm:prSet>
      <dgm:spPr/>
      <dgm:t>
        <a:bodyPr/>
        <a:lstStyle/>
        <a:p>
          <a:endParaRPr lang="en-US"/>
        </a:p>
      </dgm:t>
    </dgm:pt>
    <dgm:pt modelId="{B0EF4AB7-F4A1-4193-9E6E-913BC2A4650A}" type="pres">
      <dgm:prSet presAssocID="{CE7FC035-1AA8-4C7F-B1B9-E84BDB3A8A29}" presName="gear3srcNode" presStyleLbl="node1" presStyleIdx="2" presStyleCnt="3"/>
      <dgm:spPr/>
      <dgm:t>
        <a:bodyPr/>
        <a:lstStyle/>
        <a:p>
          <a:endParaRPr lang="en-US"/>
        </a:p>
      </dgm:t>
    </dgm:pt>
    <dgm:pt modelId="{54703BBE-884B-46E4-9434-B1314AC76536}" type="pres">
      <dgm:prSet presAssocID="{CE7FC035-1AA8-4C7F-B1B9-E84BDB3A8A29}" presName="gear3dstNode" presStyleLbl="node1" presStyleIdx="2" presStyleCnt="3"/>
      <dgm:spPr/>
      <dgm:t>
        <a:bodyPr/>
        <a:lstStyle/>
        <a:p>
          <a:endParaRPr lang="en-US"/>
        </a:p>
      </dgm:t>
    </dgm:pt>
    <dgm:pt modelId="{18BDA8B7-64B4-433D-8BC4-AED8EDE48B68}" type="pres">
      <dgm:prSet presAssocID="{0C45F247-8BF5-4E3A-8D50-34610DB9B30D}" presName="connector1" presStyleLbl="sibTrans2D1" presStyleIdx="0" presStyleCnt="3"/>
      <dgm:spPr/>
      <dgm:t>
        <a:bodyPr/>
        <a:lstStyle/>
        <a:p>
          <a:endParaRPr lang="en-US"/>
        </a:p>
      </dgm:t>
    </dgm:pt>
    <dgm:pt modelId="{FFA6C6A1-95CF-484C-A9F0-98EA8DDDF909}" type="pres">
      <dgm:prSet presAssocID="{854F43D6-B909-48E9-B7B2-ACF6FE8BCB70}" presName="connector2" presStyleLbl="sibTrans2D1" presStyleIdx="1" presStyleCnt="3"/>
      <dgm:spPr/>
      <dgm:t>
        <a:bodyPr/>
        <a:lstStyle/>
        <a:p>
          <a:endParaRPr lang="en-US"/>
        </a:p>
      </dgm:t>
    </dgm:pt>
    <dgm:pt modelId="{066AFB5D-E60B-4FD9-9D51-D44F5D117167}" type="pres">
      <dgm:prSet presAssocID="{363D505B-CEE0-4D3A-BE0B-3A6DB3572221}" presName="connector3" presStyleLbl="sibTrans2D1" presStyleIdx="2" presStyleCnt="3"/>
      <dgm:spPr/>
      <dgm:t>
        <a:bodyPr/>
        <a:lstStyle/>
        <a:p>
          <a:endParaRPr lang="en-US"/>
        </a:p>
      </dgm:t>
    </dgm:pt>
  </dgm:ptLst>
  <dgm:cxnLst>
    <dgm:cxn modelId="{F6FD1EC8-05FA-43F4-938C-D346A2B17125}" type="presOf" srcId="{CE7FC035-1AA8-4C7F-B1B9-E84BDB3A8A29}" destId="{F8A62190-5305-491C-8017-3B62A7C6A84E}" srcOrd="0" destOrd="0" presId="urn:microsoft.com/office/officeart/2005/8/layout/gear1"/>
    <dgm:cxn modelId="{6D8A5ED3-19C5-48DC-9E50-1E71D0CCAF78}" type="presOf" srcId="{DA06F0CF-ED7F-4B87-8DE6-4598CA9079A4}" destId="{F00EC0B4-CE5D-4CC7-B3B1-EC7090E5B883}" srcOrd="2" destOrd="0" presId="urn:microsoft.com/office/officeart/2005/8/layout/gear1"/>
    <dgm:cxn modelId="{5E30DF98-5908-4048-97FF-8800F4F79E73}" type="presOf" srcId="{CE7FC035-1AA8-4C7F-B1B9-E84BDB3A8A29}" destId="{B0EF4AB7-F4A1-4193-9E6E-913BC2A4650A}" srcOrd="2" destOrd="0" presId="urn:microsoft.com/office/officeart/2005/8/layout/gear1"/>
    <dgm:cxn modelId="{04AB4389-5AAD-4E16-83C7-5443C820D8F7}" type="presOf" srcId="{DA06F0CF-ED7F-4B87-8DE6-4598CA9079A4}" destId="{C770D54B-F19F-473B-AB8C-2F19F705DD2F}" srcOrd="0" destOrd="0" presId="urn:microsoft.com/office/officeart/2005/8/layout/gear1"/>
    <dgm:cxn modelId="{381BFFDA-991C-41CD-A991-391BF8D787F3}" srcId="{CF9C4033-3259-453A-89EA-79AA1F895069}" destId="{CE7FC035-1AA8-4C7F-B1B9-E84BDB3A8A29}" srcOrd="2" destOrd="0" parTransId="{4C4D4FA3-9B52-465B-B536-A182C23FBCB7}" sibTransId="{363D505B-CEE0-4D3A-BE0B-3A6DB3572221}"/>
    <dgm:cxn modelId="{A4755987-157B-42FE-A51F-E8D5AC7B2306}" srcId="{CF9C4033-3259-453A-89EA-79AA1F895069}" destId="{DA06F0CF-ED7F-4B87-8DE6-4598CA9079A4}" srcOrd="1" destOrd="0" parTransId="{0582E34A-8E86-4D4C-8A9B-707CEA255381}" sibTransId="{854F43D6-B909-48E9-B7B2-ACF6FE8BCB70}"/>
    <dgm:cxn modelId="{F3A045D3-2C4A-4AD8-A250-836EC9D8E144}" type="presOf" srcId="{CE7FC035-1AA8-4C7F-B1B9-E84BDB3A8A29}" destId="{D1639079-3D9E-4FBD-94B0-70D575A9D5BD}" srcOrd="1" destOrd="0" presId="urn:microsoft.com/office/officeart/2005/8/layout/gear1"/>
    <dgm:cxn modelId="{00E2F5F9-92B6-442D-A64C-8FD15F8CC9EE}" type="presOf" srcId="{854F43D6-B909-48E9-B7B2-ACF6FE8BCB70}" destId="{FFA6C6A1-95CF-484C-A9F0-98EA8DDDF909}" srcOrd="0" destOrd="0" presId="urn:microsoft.com/office/officeart/2005/8/layout/gear1"/>
    <dgm:cxn modelId="{C0FE8BD9-7F19-457E-9942-C27ED45CA446}" srcId="{CF9C4033-3259-453A-89EA-79AA1F895069}" destId="{172E3400-4C3D-437C-9392-CA56678B17D4}" srcOrd="0" destOrd="0" parTransId="{D8B00BA4-476E-4A80-9284-9D1125ADEEAF}" sibTransId="{0C45F247-8BF5-4E3A-8D50-34610DB9B30D}"/>
    <dgm:cxn modelId="{4A2AB6D0-86AD-4126-8509-26144DC9A34B}" type="presOf" srcId="{172E3400-4C3D-437C-9392-CA56678B17D4}" destId="{8DA6DE2F-107B-4C60-93C2-FCDDD6260FB0}" srcOrd="2" destOrd="0" presId="urn:microsoft.com/office/officeart/2005/8/layout/gear1"/>
    <dgm:cxn modelId="{A2636EEF-0F89-4AB5-AC0D-EECBC1F2EF29}" type="presOf" srcId="{363D505B-CEE0-4D3A-BE0B-3A6DB3572221}" destId="{066AFB5D-E60B-4FD9-9D51-D44F5D117167}" srcOrd="0" destOrd="0" presId="urn:microsoft.com/office/officeart/2005/8/layout/gear1"/>
    <dgm:cxn modelId="{D6F75715-2B44-43CB-8551-1AA0F41C68FC}" type="presOf" srcId="{172E3400-4C3D-437C-9392-CA56678B17D4}" destId="{A2AF256C-E9C5-48AC-BC8A-0CFA6313DB3B}" srcOrd="0" destOrd="0" presId="urn:microsoft.com/office/officeart/2005/8/layout/gear1"/>
    <dgm:cxn modelId="{8A4AC011-20DD-47EF-A9A0-5FE6FA30D1A6}" type="presOf" srcId="{0C45F247-8BF5-4E3A-8D50-34610DB9B30D}" destId="{18BDA8B7-64B4-433D-8BC4-AED8EDE48B68}" srcOrd="0" destOrd="0" presId="urn:microsoft.com/office/officeart/2005/8/layout/gear1"/>
    <dgm:cxn modelId="{87DFC7E7-0C4D-4217-8818-B52B314F3404}" type="presOf" srcId="{CF9C4033-3259-453A-89EA-79AA1F895069}" destId="{67A16D04-3EC5-4DAE-BC18-9759EB57E2E8}" srcOrd="0" destOrd="0" presId="urn:microsoft.com/office/officeart/2005/8/layout/gear1"/>
    <dgm:cxn modelId="{9025096D-E74D-4E43-A767-72C2EA247ED0}" type="presOf" srcId="{CE7FC035-1AA8-4C7F-B1B9-E84BDB3A8A29}" destId="{54703BBE-884B-46E4-9434-B1314AC76536}" srcOrd="3" destOrd="0" presId="urn:microsoft.com/office/officeart/2005/8/layout/gear1"/>
    <dgm:cxn modelId="{B66F8746-7853-4DB9-8982-0927E45B4D4E}" type="presOf" srcId="{172E3400-4C3D-437C-9392-CA56678B17D4}" destId="{708AA4B7-C769-461E-978F-0C6BD2BC0BBB}" srcOrd="1" destOrd="0" presId="urn:microsoft.com/office/officeart/2005/8/layout/gear1"/>
    <dgm:cxn modelId="{9E25B3DB-BFFF-4FD3-8D5B-509E12D2A063}" type="presOf" srcId="{DA06F0CF-ED7F-4B87-8DE6-4598CA9079A4}" destId="{C92F2D50-B275-44D9-8002-C21C4113B415}" srcOrd="1" destOrd="0" presId="urn:microsoft.com/office/officeart/2005/8/layout/gear1"/>
    <dgm:cxn modelId="{76E07FFE-0D7A-4ED8-A5CC-87485F24C543}" type="presParOf" srcId="{67A16D04-3EC5-4DAE-BC18-9759EB57E2E8}" destId="{A2AF256C-E9C5-48AC-BC8A-0CFA6313DB3B}" srcOrd="0" destOrd="0" presId="urn:microsoft.com/office/officeart/2005/8/layout/gear1"/>
    <dgm:cxn modelId="{33424ADB-77DB-4203-BC7C-CB5E1AE10488}" type="presParOf" srcId="{67A16D04-3EC5-4DAE-BC18-9759EB57E2E8}" destId="{708AA4B7-C769-461E-978F-0C6BD2BC0BBB}" srcOrd="1" destOrd="0" presId="urn:microsoft.com/office/officeart/2005/8/layout/gear1"/>
    <dgm:cxn modelId="{DF960C49-EF9F-48DC-88B5-23A572C57F3B}" type="presParOf" srcId="{67A16D04-3EC5-4DAE-BC18-9759EB57E2E8}" destId="{8DA6DE2F-107B-4C60-93C2-FCDDD6260FB0}" srcOrd="2" destOrd="0" presId="urn:microsoft.com/office/officeart/2005/8/layout/gear1"/>
    <dgm:cxn modelId="{96B13058-B7A6-4843-BD2C-4ABFE6E79EBE}" type="presParOf" srcId="{67A16D04-3EC5-4DAE-BC18-9759EB57E2E8}" destId="{C770D54B-F19F-473B-AB8C-2F19F705DD2F}" srcOrd="3" destOrd="0" presId="urn:microsoft.com/office/officeart/2005/8/layout/gear1"/>
    <dgm:cxn modelId="{0C06A4AA-0D62-4D87-A8AD-F3BCD01B5AA5}" type="presParOf" srcId="{67A16D04-3EC5-4DAE-BC18-9759EB57E2E8}" destId="{C92F2D50-B275-44D9-8002-C21C4113B415}" srcOrd="4" destOrd="0" presId="urn:microsoft.com/office/officeart/2005/8/layout/gear1"/>
    <dgm:cxn modelId="{03B1405D-D2FD-4F32-9558-BD5772979E32}" type="presParOf" srcId="{67A16D04-3EC5-4DAE-BC18-9759EB57E2E8}" destId="{F00EC0B4-CE5D-4CC7-B3B1-EC7090E5B883}" srcOrd="5" destOrd="0" presId="urn:microsoft.com/office/officeart/2005/8/layout/gear1"/>
    <dgm:cxn modelId="{450F919F-68CF-49A9-BB12-A52EDCF71158}" type="presParOf" srcId="{67A16D04-3EC5-4DAE-BC18-9759EB57E2E8}" destId="{F8A62190-5305-491C-8017-3B62A7C6A84E}" srcOrd="6" destOrd="0" presId="urn:microsoft.com/office/officeart/2005/8/layout/gear1"/>
    <dgm:cxn modelId="{B77410C9-FEFD-4E4D-854F-87D546161E42}" type="presParOf" srcId="{67A16D04-3EC5-4DAE-BC18-9759EB57E2E8}" destId="{D1639079-3D9E-4FBD-94B0-70D575A9D5BD}" srcOrd="7" destOrd="0" presId="urn:microsoft.com/office/officeart/2005/8/layout/gear1"/>
    <dgm:cxn modelId="{15F8F973-3185-4DC2-B77E-C279C03479E8}" type="presParOf" srcId="{67A16D04-3EC5-4DAE-BC18-9759EB57E2E8}" destId="{B0EF4AB7-F4A1-4193-9E6E-913BC2A4650A}" srcOrd="8" destOrd="0" presId="urn:microsoft.com/office/officeart/2005/8/layout/gear1"/>
    <dgm:cxn modelId="{8CDAF1F9-4ECA-4BBD-BB5C-3225184C0271}" type="presParOf" srcId="{67A16D04-3EC5-4DAE-BC18-9759EB57E2E8}" destId="{54703BBE-884B-46E4-9434-B1314AC76536}" srcOrd="9" destOrd="0" presId="urn:microsoft.com/office/officeart/2005/8/layout/gear1"/>
    <dgm:cxn modelId="{7F43D8F7-42AD-4A06-8768-4A6BE4E68DDB}" type="presParOf" srcId="{67A16D04-3EC5-4DAE-BC18-9759EB57E2E8}" destId="{18BDA8B7-64B4-433D-8BC4-AED8EDE48B68}" srcOrd="10" destOrd="0" presId="urn:microsoft.com/office/officeart/2005/8/layout/gear1"/>
    <dgm:cxn modelId="{258B4DB6-E3C8-4E14-ADA7-1C23274C5E79}" type="presParOf" srcId="{67A16D04-3EC5-4DAE-BC18-9759EB57E2E8}" destId="{FFA6C6A1-95CF-484C-A9F0-98EA8DDDF909}" srcOrd="11" destOrd="0" presId="urn:microsoft.com/office/officeart/2005/8/layout/gear1"/>
    <dgm:cxn modelId="{8EC91589-4002-42D8-9554-FD97E6007893}" type="presParOf" srcId="{67A16D04-3EC5-4DAE-BC18-9759EB57E2E8}" destId="{066AFB5D-E60B-4FD9-9D51-D44F5D117167}"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719ED62E-DF95-4A7D-8198-1BA0FA80C2BB}"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A5C59705-0225-43E8-9441-60D089D8B4EE}">
      <dgm:prSet phldrT="[Text]"/>
      <dgm:spPr>
        <a:solidFill>
          <a:schemeClr val="bg1">
            <a:lumMod val="65000"/>
          </a:schemeClr>
        </a:solidFill>
      </dgm:spPr>
      <dgm:t>
        <a:bodyPr/>
        <a:lstStyle/>
        <a:p>
          <a:r>
            <a:rPr lang="en-US" dirty="0" smtClean="0"/>
            <a:t>Configuration Management </a:t>
          </a:r>
          <a:endParaRPr lang="en-US" dirty="0"/>
        </a:p>
      </dgm:t>
    </dgm:pt>
    <dgm:pt modelId="{E9BD811D-C81C-4F98-B44C-3AAC054BD209}" type="parTrans" cxnId="{5A5A100C-734E-42D0-92DE-7A4DE22A21C8}">
      <dgm:prSet/>
      <dgm:spPr/>
      <dgm:t>
        <a:bodyPr/>
        <a:lstStyle/>
        <a:p>
          <a:endParaRPr lang="en-US"/>
        </a:p>
      </dgm:t>
    </dgm:pt>
    <dgm:pt modelId="{A30506EB-3DB3-4558-8AE0-4921BBF6BB39}" type="sibTrans" cxnId="{5A5A100C-734E-42D0-92DE-7A4DE22A21C8}">
      <dgm:prSet/>
      <dgm:spPr/>
      <dgm:t>
        <a:bodyPr/>
        <a:lstStyle/>
        <a:p>
          <a:endParaRPr lang="en-US"/>
        </a:p>
      </dgm:t>
    </dgm:pt>
    <dgm:pt modelId="{F0C72B18-39C0-47C6-BA3A-D344A3BA8061}">
      <dgm:prSet phldrT="[Text]" custT="1"/>
      <dgm:spPr/>
      <dgm:t>
        <a:bodyPr/>
        <a:lstStyle/>
        <a:p>
          <a:r>
            <a:rPr lang="en-US" sz="1200" dirty="0" smtClean="0"/>
            <a:t>Correctly update Project’s work product to enable right versions of the work product to be retrieved</a:t>
          </a:r>
          <a:endParaRPr lang="en-US" sz="1200" dirty="0"/>
        </a:p>
      </dgm:t>
    </dgm:pt>
    <dgm:pt modelId="{9B6C36FE-2665-4A5D-9DC7-C67E0A93B4E6}" type="parTrans" cxnId="{A4F52978-6A2E-492B-9558-F4AA6EEC0E1C}">
      <dgm:prSet/>
      <dgm:spPr/>
      <dgm:t>
        <a:bodyPr/>
        <a:lstStyle/>
        <a:p>
          <a:endParaRPr lang="en-US"/>
        </a:p>
      </dgm:t>
    </dgm:pt>
    <dgm:pt modelId="{6ABC05FE-2E91-47C6-A073-08A07348AA60}" type="sibTrans" cxnId="{A4F52978-6A2E-492B-9558-F4AA6EEC0E1C}">
      <dgm:prSet/>
      <dgm:spPr/>
      <dgm:t>
        <a:bodyPr/>
        <a:lstStyle/>
        <a:p>
          <a:endParaRPr lang="en-US"/>
        </a:p>
      </dgm:t>
    </dgm:pt>
    <dgm:pt modelId="{5A109E7E-CD84-40D8-9D94-BF578FB0B441}">
      <dgm:prSet phldrT="[Text]" custT="1"/>
      <dgm:spPr/>
      <dgm:t>
        <a:bodyPr/>
        <a:lstStyle/>
        <a:p>
          <a:r>
            <a:rPr lang="en-US" sz="1200" dirty="0" smtClean="0"/>
            <a:t>Maintain the integrity of all work products according to the requirement</a:t>
          </a:r>
          <a:endParaRPr lang="en-US" sz="1200" dirty="0"/>
        </a:p>
      </dgm:t>
    </dgm:pt>
    <dgm:pt modelId="{2F053E75-C421-4AF3-9842-85E3B9B9AB61}" type="parTrans" cxnId="{6D8DD80A-E083-474E-B57D-E7F5736B19B8}">
      <dgm:prSet/>
      <dgm:spPr/>
      <dgm:t>
        <a:bodyPr/>
        <a:lstStyle/>
        <a:p>
          <a:endParaRPr lang="en-US"/>
        </a:p>
      </dgm:t>
    </dgm:pt>
    <dgm:pt modelId="{8937A8DA-3AF7-47B7-A40D-FE7CC133EF08}" type="sibTrans" cxnId="{6D8DD80A-E083-474E-B57D-E7F5736B19B8}">
      <dgm:prSet/>
      <dgm:spPr/>
      <dgm:t>
        <a:bodyPr/>
        <a:lstStyle/>
        <a:p>
          <a:endParaRPr lang="en-US"/>
        </a:p>
      </dgm:t>
    </dgm:pt>
    <dgm:pt modelId="{835BB8F6-6787-49DE-99B0-4D393577BE4B}">
      <dgm:prSet phldrT="[Text]" custT="1"/>
      <dgm:spPr/>
      <dgm:t>
        <a:bodyPr/>
        <a:lstStyle/>
        <a:p>
          <a:r>
            <a:rPr lang="en-US" sz="1200" dirty="0" smtClean="0"/>
            <a:t>Identify the impact on work products when requests or requirements are changed</a:t>
          </a:r>
          <a:endParaRPr lang="en-US" sz="1200" dirty="0"/>
        </a:p>
      </dgm:t>
    </dgm:pt>
    <dgm:pt modelId="{F36D7804-1619-415B-9553-5337E9FB571C}">
      <dgm:prSet phldrT="[Text]" custT="1"/>
      <dgm:spPr/>
      <dgm:t>
        <a:bodyPr/>
        <a:lstStyle/>
        <a:p>
          <a:r>
            <a:rPr lang="en-US" sz="1200" dirty="0" smtClean="0"/>
            <a:t>No lacking, no redundant, no conflict among requests, requirements and design contents</a:t>
          </a:r>
          <a:endParaRPr lang="en-US" sz="1200" dirty="0"/>
        </a:p>
      </dgm:t>
    </dgm:pt>
    <dgm:pt modelId="{44635CD5-778E-4331-9A5A-8D64ECAD33F7}">
      <dgm:prSet phldrT="[Text]"/>
      <dgm:spPr>
        <a:solidFill>
          <a:schemeClr val="accent1"/>
        </a:solidFill>
      </dgm:spPr>
      <dgm:t>
        <a:bodyPr/>
        <a:lstStyle/>
        <a:p>
          <a:r>
            <a:rPr lang="en-US" dirty="0" smtClean="0"/>
            <a:t>Traceability Management</a:t>
          </a:r>
          <a:endParaRPr lang="en-US" dirty="0"/>
        </a:p>
      </dgm:t>
    </dgm:pt>
    <dgm:pt modelId="{3FD723A7-5D48-4810-911B-68914A77EF2A}" type="sibTrans" cxnId="{43EFDDD9-518E-487A-9047-864CCF19D125}">
      <dgm:prSet/>
      <dgm:spPr/>
      <dgm:t>
        <a:bodyPr/>
        <a:lstStyle/>
        <a:p>
          <a:endParaRPr lang="en-US"/>
        </a:p>
      </dgm:t>
    </dgm:pt>
    <dgm:pt modelId="{C6E76995-2B2E-49DD-936C-C772BD5097CE}" type="parTrans" cxnId="{43EFDDD9-518E-487A-9047-864CCF19D125}">
      <dgm:prSet/>
      <dgm:spPr/>
      <dgm:t>
        <a:bodyPr/>
        <a:lstStyle/>
        <a:p>
          <a:endParaRPr lang="en-US"/>
        </a:p>
      </dgm:t>
    </dgm:pt>
    <dgm:pt modelId="{552DAD10-4BB2-4037-AF4A-02D09C578150}" type="sibTrans" cxnId="{F72FE2D2-4462-4F4A-B24A-4881A349B7B2}">
      <dgm:prSet/>
      <dgm:spPr/>
      <dgm:t>
        <a:bodyPr/>
        <a:lstStyle/>
        <a:p>
          <a:endParaRPr lang="en-US"/>
        </a:p>
      </dgm:t>
    </dgm:pt>
    <dgm:pt modelId="{C2A1661F-C512-4AE3-82DC-446DD9BBF31D}" type="parTrans" cxnId="{F72FE2D2-4462-4F4A-B24A-4881A349B7B2}">
      <dgm:prSet/>
      <dgm:spPr/>
      <dgm:t>
        <a:bodyPr/>
        <a:lstStyle/>
        <a:p>
          <a:endParaRPr lang="en-US"/>
        </a:p>
      </dgm:t>
    </dgm:pt>
    <dgm:pt modelId="{E632C0A0-B345-49AD-BB87-0C0E2FC5E65E}" type="sibTrans" cxnId="{7E7A9FC3-A85D-4845-8A14-2D44EEA38984}">
      <dgm:prSet/>
      <dgm:spPr/>
      <dgm:t>
        <a:bodyPr/>
        <a:lstStyle/>
        <a:p>
          <a:endParaRPr lang="en-US"/>
        </a:p>
      </dgm:t>
    </dgm:pt>
    <dgm:pt modelId="{9757CAF6-ED93-4903-A432-10FB20C14AD7}" type="parTrans" cxnId="{7E7A9FC3-A85D-4845-8A14-2D44EEA38984}">
      <dgm:prSet/>
      <dgm:spPr/>
      <dgm:t>
        <a:bodyPr/>
        <a:lstStyle/>
        <a:p>
          <a:endParaRPr lang="en-US"/>
        </a:p>
      </dgm:t>
    </dgm:pt>
    <dgm:pt modelId="{F91390D4-A233-47D5-A851-2719F66D5AF9}">
      <dgm:prSet phldrT="[Text]" custT="1"/>
      <dgm:spPr/>
      <dgm:t>
        <a:bodyPr/>
        <a:lstStyle/>
        <a:p>
          <a:r>
            <a:rPr lang="en-US" sz="1200" dirty="0" smtClean="0"/>
            <a:t>Manage all the impacts correctly implemented between Requirement changes and Design contents</a:t>
          </a:r>
          <a:endParaRPr lang="en-US" sz="1200" dirty="0"/>
        </a:p>
      </dgm:t>
    </dgm:pt>
    <dgm:pt modelId="{5403AA15-5683-40DA-B224-35E657A4AB75}">
      <dgm:prSet phldrT="[Text]" custT="1"/>
      <dgm:spPr/>
      <dgm:t>
        <a:bodyPr/>
        <a:lstStyle/>
        <a:p>
          <a:r>
            <a:rPr lang="en-US" sz="1200" dirty="0" smtClean="0"/>
            <a:t>Manage all change, addition, and deletion of functional and non-functional requirements</a:t>
          </a:r>
          <a:endParaRPr lang="en-US" sz="1200" dirty="0"/>
        </a:p>
      </dgm:t>
    </dgm:pt>
    <dgm:pt modelId="{234D81DB-BAE5-4012-A499-A0BB3DB3AA87}">
      <dgm:prSet phldrT="[Text]"/>
      <dgm:spPr>
        <a:solidFill>
          <a:schemeClr val="bg1">
            <a:lumMod val="65000"/>
          </a:schemeClr>
        </a:solidFill>
      </dgm:spPr>
      <dgm:t>
        <a:bodyPr/>
        <a:lstStyle/>
        <a:p>
          <a:r>
            <a:rPr lang="en-US" dirty="0" smtClean="0"/>
            <a:t>Change Management</a:t>
          </a:r>
          <a:endParaRPr lang="en-US" dirty="0"/>
        </a:p>
      </dgm:t>
    </dgm:pt>
    <dgm:pt modelId="{56E8B3D1-145E-4A34-A816-DE8CD9FC434A}" type="sibTrans" cxnId="{7D5C3318-BF33-4EAD-937D-F73BCFF6D848}">
      <dgm:prSet/>
      <dgm:spPr/>
      <dgm:t>
        <a:bodyPr/>
        <a:lstStyle/>
        <a:p>
          <a:endParaRPr lang="en-US"/>
        </a:p>
      </dgm:t>
    </dgm:pt>
    <dgm:pt modelId="{A04CFC66-51CF-4C23-B43C-7E8E00CC671E}" type="parTrans" cxnId="{7D5C3318-BF33-4EAD-937D-F73BCFF6D848}">
      <dgm:prSet/>
      <dgm:spPr/>
      <dgm:t>
        <a:bodyPr/>
        <a:lstStyle/>
        <a:p>
          <a:endParaRPr lang="en-US"/>
        </a:p>
      </dgm:t>
    </dgm:pt>
    <dgm:pt modelId="{D99982C8-50AF-45A7-9473-6C6D5EDA1484}" type="sibTrans" cxnId="{63C9679E-D91B-4600-A305-13EF6151DBBD}">
      <dgm:prSet/>
      <dgm:spPr/>
      <dgm:t>
        <a:bodyPr/>
        <a:lstStyle/>
        <a:p>
          <a:endParaRPr lang="en-US"/>
        </a:p>
      </dgm:t>
    </dgm:pt>
    <dgm:pt modelId="{B6957F58-FFDD-40FC-A45B-68C45676BC59}" type="parTrans" cxnId="{63C9679E-D91B-4600-A305-13EF6151DBBD}">
      <dgm:prSet/>
      <dgm:spPr/>
      <dgm:t>
        <a:bodyPr/>
        <a:lstStyle/>
        <a:p>
          <a:endParaRPr lang="en-US"/>
        </a:p>
      </dgm:t>
    </dgm:pt>
    <dgm:pt modelId="{4821FB61-BE39-4E45-9B36-BDD4EDF8F5BF}" type="sibTrans" cxnId="{259FB5D7-AAA9-46DF-BA1E-070B13619465}">
      <dgm:prSet/>
      <dgm:spPr/>
      <dgm:t>
        <a:bodyPr/>
        <a:lstStyle/>
        <a:p>
          <a:endParaRPr lang="en-US"/>
        </a:p>
      </dgm:t>
    </dgm:pt>
    <dgm:pt modelId="{FD964DD4-760F-4BE8-83CC-7AAD3D702F4D}" type="parTrans" cxnId="{259FB5D7-AAA9-46DF-BA1E-070B13619465}">
      <dgm:prSet/>
      <dgm:spPr/>
      <dgm:t>
        <a:bodyPr/>
        <a:lstStyle/>
        <a:p>
          <a:endParaRPr lang="en-US"/>
        </a:p>
      </dgm:t>
    </dgm:pt>
    <dgm:pt modelId="{9D0568B6-C32C-42A2-A43A-94D89B892105}" type="pres">
      <dgm:prSet presAssocID="{719ED62E-DF95-4A7D-8198-1BA0FA80C2BB}" presName="Name0" presStyleCnt="0">
        <dgm:presLayoutVars>
          <dgm:dir/>
          <dgm:animLvl val="lvl"/>
          <dgm:resizeHandles val="exact"/>
        </dgm:presLayoutVars>
      </dgm:prSet>
      <dgm:spPr/>
      <dgm:t>
        <a:bodyPr/>
        <a:lstStyle/>
        <a:p>
          <a:endParaRPr lang="en-US"/>
        </a:p>
      </dgm:t>
    </dgm:pt>
    <dgm:pt modelId="{F01E9CD5-FBCB-4C13-B9AA-AE8A16DF4929}" type="pres">
      <dgm:prSet presAssocID="{A5C59705-0225-43E8-9441-60D089D8B4EE}" presName="linNode" presStyleCnt="0"/>
      <dgm:spPr/>
    </dgm:pt>
    <dgm:pt modelId="{EE41ED24-3C89-4DC4-961C-F25F17ADA205}" type="pres">
      <dgm:prSet presAssocID="{A5C59705-0225-43E8-9441-60D089D8B4EE}" presName="parentText" presStyleLbl="node1" presStyleIdx="0" presStyleCnt="3">
        <dgm:presLayoutVars>
          <dgm:chMax val="1"/>
          <dgm:bulletEnabled val="1"/>
        </dgm:presLayoutVars>
      </dgm:prSet>
      <dgm:spPr/>
      <dgm:t>
        <a:bodyPr/>
        <a:lstStyle/>
        <a:p>
          <a:endParaRPr lang="en-US"/>
        </a:p>
      </dgm:t>
    </dgm:pt>
    <dgm:pt modelId="{12AA8472-74EE-4214-8FAB-5B7C9682F5B7}" type="pres">
      <dgm:prSet presAssocID="{A5C59705-0225-43E8-9441-60D089D8B4EE}" presName="descendantText" presStyleLbl="alignAccFollowNode1" presStyleIdx="0" presStyleCnt="3">
        <dgm:presLayoutVars>
          <dgm:bulletEnabled val="1"/>
        </dgm:presLayoutVars>
      </dgm:prSet>
      <dgm:spPr/>
      <dgm:t>
        <a:bodyPr/>
        <a:lstStyle/>
        <a:p>
          <a:endParaRPr lang="en-US"/>
        </a:p>
      </dgm:t>
    </dgm:pt>
    <dgm:pt modelId="{28E4DC19-E8B2-4197-B4F3-F7C64065EEF4}" type="pres">
      <dgm:prSet presAssocID="{A30506EB-3DB3-4558-8AE0-4921BBF6BB39}" presName="sp" presStyleCnt="0"/>
      <dgm:spPr/>
    </dgm:pt>
    <dgm:pt modelId="{30331EF9-4EF9-4FE2-A874-8ED5CA427026}" type="pres">
      <dgm:prSet presAssocID="{234D81DB-BAE5-4012-A499-A0BB3DB3AA87}" presName="linNode" presStyleCnt="0"/>
      <dgm:spPr/>
    </dgm:pt>
    <dgm:pt modelId="{5118B956-9B1E-423F-8839-E3407A14764D}" type="pres">
      <dgm:prSet presAssocID="{234D81DB-BAE5-4012-A499-A0BB3DB3AA87}" presName="parentText" presStyleLbl="node1" presStyleIdx="1" presStyleCnt="3">
        <dgm:presLayoutVars>
          <dgm:chMax val="1"/>
          <dgm:bulletEnabled val="1"/>
        </dgm:presLayoutVars>
      </dgm:prSet>
      <dgm:spPr/>
      <dgm:t>
        <a:bodyPr/>
        <a:lstStyle/>
        <a:p>
          <a:endParaRPr lang="en-US"/>
        </a:p>
      </dgm:t>
    </dgm:pt>
    <dgm:pt modelId="{55DF0712-938F-484D-BFC5-9B351AF5D17E}" type="pres">
      <dgm:prSet presAssocID="{234D81DB-BAE5-4012-A499-A0BB3DB3AA87}" presName="descendantText" presStyleLbl="alignAccFollowNode1" presStyleIdx="1" presStyleCnt="3">
        <dgm:presLayoutVars>
          <dgm:bulletEnabled val="1"/>
        </dgm:presLayoutVars>
      </dgm:prSet>
      <dgm:spPr/>
      <dgm:t>
        <a:bodyPr/>
        <a:lstStyle/>
        <a:p>
          <a:endParaRPr lang="en-US"/>
        </a:p>
      </dgm:t>
    </dgm:pt>
    <dgm:pt modelId="{41E7DAFF-F42B-48A3-81F9-78509C1AE450}" type="pres">
      <dgm:prSet presAssocID="{56E8B3D1-145E-4A34-A816-DE8CD9FC434A}" presName="sp" presStyleCnt="0"/>
      <dgm:spPr/>
    </dgm:pt>
    <dgm:pt modelId="{CECDB285-B1CA-499A-87D1-A25A6968C995}" type="pres">
      <dgm:prSet presAssocID="{44635CD5-778E-4331-9A5A-8D64ECAD33F7}" presName="linNode" presStyleCnt="0"/>
      <dgm:spPr/>
    </dgm:pt>
    <dgm:pt modelId="{EC20920D-7715-46D9-8F8E-EF9887DA56E5}" type="pres">
      <dgm:prSet presAssocID="{44635CD5-778E-4331-9A5A-8D64ECAD33F7}" presName="parentText" presStyleLbl="node1" presStyleIdx="2" presStyleCnt="3">
        <dgm:presLayoutVars>
          <dgm:chMax val="1"/>
          <dgm:bulletEnabled val="1"/>
        </dgm:presLayoutVars>
      </dgm:prSet>
      <dgm:spPr/>
      <dgm:t>
        <a:bodyPr/>
        <a:lstStyle/>
        <a:p>
          <a:endParaRPr lang="en-US"/>
        </a:p>
      </dgm:t>
    </dgm:pt>
    <dgm:pt modelId="{685E2545-00FB-4FA5-95B3-7CC32719DE52}" type="pres">
      <dgm:prSet presAssocID="{44635CD5-778E-4331-9A5A-8D64ECAD33F7}" presName="descendantText" presStyleLbl="alignAccFollowNode1" presStyleIdx="2" presStyleCnt="3">
        <dgm:presLayoutVars>
          <dgm:bulletEnabled val="1"/>
        </dgm:presLayoutVars>
      </dgm:prSet>
      <dgm:spPr/>
      <dgm:t>
        <a:bodyPr/>
        <a:lstStyle/>
        <a:p>
          <a:endParaRPr lang="en-US"/>
        </a:p>
      </dgm:t>
    </dgm:pt>
  </dgm:ptLst>
  <dgm:cxnLst>
    <dgm:cxn modelId="{6D8DD80A-E083-474E-B57D-E7F5736B19B8}" srcId="{A5C59705-0225-43E8-9441-60D089D8B4EE}" destId="{5A109E7E-CD84-40D8-9D94-BF578FB0B441}" srcOrd="1" destOrd="0" parTransId="{2F053E75-C421-4AF3-9842-85E3B9B9AB61}" sibTransId="{8937A8DA-3AF7-47B7-A40D-FE7CC133EF08}"/>
    <dgm:cxn modelId="{7E7A9FC3-A85D-4845-8A14-2D44EEA38984}" srcId="{44635CD5-778E-4331-9A5A-8D64ECAD33F7}" destId="{F36D7804-1619-415B-9553-5337E9FB571C}" srcOrd="0" destOrd="0" parTransId="{9757CAF6-ED93-4903-A432-10FB20C14AD7}" sibTransId="{E632C0A0-B345-49AD-BB87-0C0E2FC5E65E}"/>
    <dgm:cxn modelId="{65F54D1C-E653-4443-8DFC-63F3607EC970}" type="presOf" srcId="{5403AA15-5683-40DA-B224-35E657A4AB75}" destId="{55DF0712-938F-484D-BFC5-9B351AF5D17E}" srcOrd="0" destOrd="0" presId="urn:microsoft.com/office/officeart/2005/8/layout/vList5"/>
    <dgm:cxn modelId="{2D59D200-C8BE-465D-8E2D-5C467D0F3C95}" type="presOf" srcId="{234D81DB-BAE5-4012-A499-A0BB3DB3AA87}" destId="{5118B956-9B1E-423F-8839-E3407A14764D}" srcOrd="0" destOrd="0" presId="urn:microsoft.com/office/officeart/2005/8/layout/vList5"/>
    <dgm:cxn modelId="{2F0C1AD6-0DF3-495C-9FA4-C090A50CF65C}" type="presOf" srcId="{F91390D4-A233-47D5-A851-2719F66D5AF9}" destId="{55DF0712-938F-484D-BFC5-9B351AF5D17E}" srcOrd="0" destOrd="1" presId="urn:microsoft.com/office/officeart/2005/8/layout/vList5"/>
    <dgm:cxn modelId="{5A5A100C-734E-42D0-92DE-7A4DE22A21C8}" srcId="{719ED62E-DF95-4A7D-8198-1BA0FA80C2BB}" destId="{A5C59705-0225-43E8-9441-60D089D8B4EE}" srcOrd="0" destOrd="0" parTransId="{E9BD811D-C81C-4F98-B44C-3AAC054BD209}" sibTransId="{A30506EB-3DB3-4558-8AE0-4921BBF6BB39}"/>
    <dgm:cxn modelId="{A4F52978-6A2E-492B-9558-F4AA6EEC0E1C}" srcId="{A5C59705-0225-43E8-9441-60D089D8B4EE}" destId="{F0C72B18-39C0-47C6-BA3A-D344A3BA8061}" srcOrd="0" destOrd="0" parTransId="{9B6C36FE-2665-4A5D-9DC7-C67E0A93B4E6}" sibTransId="{6ABC05FE-2E91-47C6-A073-08A07348AA60}"/>
    <dgm:cxn modelId="{63C9679E-D91B-4600-A305-13EF6151DBBD}" srcId="{234D81DB-BAE5-4012-A499-A0BB3DB3AA87}" destId="{F91390D4-A233-47D5-A851-2719F66D5AF9}" srcOrd="1" destOrd="0" parTransId="{B6957F58-FFDD-40FC-A45B-68C45676BC59}" sibTransId="{D99982C8-50AF-45A7-9473-6C6D5EDA1484}"/>
    <dgm:cxn modelId="{5C78573F-A963-424A-B66A-761C217CF8CB}" type="presOf" srcId="{A5C59705-0225-43E8-9441-60D089D8B4EE}" destId="{EE41ED24-3C89-4DC4-961C-F25F17ADA205}" srcOrd="0" destOrd="0" presId="urn:microsoft.com/office/officeart/2005/8/layout/vList5"/>
    <dgm:cxn modelId="{7D5C3318-BF33-4EAD-937D-F73BCFF6D848}" srcId="{719ED62E-DF95-4A7D-8198-1BA0FA80C2BB}" destId="{234D81DB-BAE5-4012-A499-A0BB3DB3AA87}" srcOrd="1" destOrd="0" parTransId="{A04CFC66-51CF-4C23-B43C-7E8E00CC671E}" sibTransId="{56E8B3D1-145E-4A34-A816-DE8CD9FC434A}"/>
    <dgm:cxn modelId="{259FB5D7-AAA9-46DF-BA1E-070B13619465}" srcId="{234D81DB-BAE5-4012-A499-A0BB3DB3AA87}" destId="{5403AA15-5683-40DA-B224-35E657A4AB75}" srcOrd="0" destOrd="0" parTransId="{FD964DD4-760F-4BE8-83CC-7AAD3D702F4D}" sibTransId="{4821FB61-BE39-4E45-9B36-BDD4EDF8F5BF}"/>
    <dgm:cxn modelId="{43EFDDD9-518E-487A-9047-864CCF19D125}" srcId="{719ED62E-DF95-4A7D-8198-1BA0FA80C2BB}" destId="{44635CD5-778E-4331-9A5A-8D64ECAD33F7}" srcOrd="2" destOrd="0" parTransId="{C6E76995-2B2E-49DD-936C-C772BD5097CE}" sibTransId="{3FD723A7-5D48-4810-911B-68914A77EF2A}"/>
    <dgm:cxn modelId="{7C5F6035-FECE-437D-B954-DD7CB5C4C0A9}" type="presOf" srcId="{835BB8F6-6787-49DE-99B0-4D393577BE4B}" destId="{685E2545-00FB-4FA5-95B3-7CC32719DE52}" srcOrd="0" destOrd="1" presId="urn:microsoft.com/office/officeart/2005/8/layout/vList5"/>
    <dgm:cxn modelId="{BC6525D2-F316-489F-83B4-ABA890B36ABC}" type="presOf" srcId="{719ED62E-DF95-4A7D-8198-1BA0FA80C2BB}" destId="{9D0568B6-C32C-42A2-A43A-94D89B892105}" srcOrd="0" destOrd="0" presId="urn:microsoft.com/office/officeart/2005/8/layout/vList5"/>
    <dgm:cxn modelId="{28DC4BDE-DEAF-4C05-B57B-42671AD14E23}" type="presOf" srcId="{F0C72B18-39C0-47C6-BA3A-D344A3BA8061}" destId="{12AA8472-74EE-4214-8FAB-5B7C9682F5B7}" srcOrd="0" destOrd="0" presId="urn:microsoft.com/office/officeart/2005/8/layout/vList5"/>
    <dgm:cxn modelId="{F949214E-3AA7-41D7-9EFD-A419C003D4BA}" type="presOf" srcId="{5A109E7E-CD84-40D8-9D94-BF578FB0B441}" destId="{12AA8472-74EE-4214-8FAB-5B7C9682F5B7}" srcOrd="0" destOrd="1" presId="urn:microsoft.com/office/officeart/2005/8/layout/vList5"/>
    <dgm:cxn modelId="{F72FE2D2-4462-4F4A-B24A-4881A349B7B2}" srcId="{44635CD5-778E-4331-9A5A-8D64ECAD33F7}" destId="{835BB8F6-6787-49DE-99B0-4D393577BE4B}" srcOrd="1" destOrd="0" parTransId="{C2A1661F-C512-4AE3-82DC-446DD9BBF31D}" sibTransId="{552DAD10-4BB2-4037-AF4A-02D09C578150}"/>
    <dgm:cxn modelId="{20A5A12A-8AFF-4F89-BBE2-61CCE0C6E994}" type="presOf" srcId="{44635CD5-778E-4331-9A5A-8D64ECAD33F7}" destId="{EC20920D-7715-46D9-8F8E-EF9887DA56E5}" srcOrd="0" destOrd="0" presId="urn:microsoft.com/office/officeart/2005/8/layout/vList5"/>
    <dgm:cxn modelId="{878CDD8E-4900-412A-8247-6C4684D90B4D}" type="presOf" srcId="{F36D7804-1619-415B-9553-5337E9FB571C}" destId="{685E2545-00FB-4FA5-95B3-7CC32719DE52}" srcOrd="0" destOrd="0" presId="urn:microsoft.com/office/officeart/2005/8/layout/vList5"/>
    <dgm:cxn modelId="{160806B6-55B0-4C47-8D14-8D410D5C7675}" type="presParOf" srcId="{9D0568B6-C32C-42A2-A43A-94D89B892105}" destId="{F01E9CD5-FBCB-4C13-B9AA-AE8A16DF4929}" srcOrd="0" destOrd="0" presId="urn:microsoft.com/office/officeart/2005/8/layout/vList5"/>
    <dgm:cxn modelId="{20DFE48B-0C0A-4569-8CAD-152844C639D7}" type="presParOf" srcId="{F01E9CD5-FBCB-4C13-B9AA-AE8A16DF4929}" destId="{EE41ED24-3C89-4DC4-961C-F25F17ADA205}" srcOrd="0" destOrd="0" presId="urn:microsoft.com/office/officeart/2005/8/layout/vList5"/>
    <dgm:cxn modelId="{311CB845-A51E-4295-91F4-2ACC67710A5A}" type="presParOf" srcId="{F01E9CD5-FBCB-4C13-B9AA-AE8A16DF4929}" destId="{12AA8472-74EE-4214-8FAB-5B7C9682F5B7}" srcOrd="1" destOrd="0" presId="urn:microsoft.com/office/officeart/2005/8/layout/vList5"/>
    <dgm:cxn modelId="{500E10E9-D4C4-4ED4-B52D-C3FF0E7714DC}" type="presParOf" srcId="{9D0568B6-C32C-42A2-A43A-94D89B892105}" destId="{28E4DC19-E8B2-4197-B4F3-F7C64065EEF4}" srcOrd="1" destOrd="0" presId="urn:microsoft.com/office/officeart/2005/8/layout/vList5"/>
    <dgm:cxn modelId="{FC85C327-A5FC-415C-98E7-6F2DA83E128F}" type="presParOf" srcId="{9D0568B6-C32C-42A2-A43A-94D89B892105}" destId="{30331EF9-4EF9-4FE2-A874-8ED5CA427026}" srcOrd="2" destOrd="0" presId="urn:microsoft.com/office/officeart/2005/8/layout/vList5"/>
    <dgm:cxn modelId="{38E301DB-F4B5-452C-B127-2AD78C04A0BC}" type="presParOf" srcId="{30331EF9-4EF9-4FE2-A874-8ED5CA427026}" destId="{5118B956-9B1E-423F-8839-E3407A14764D}" srcOrd="0" destOrd="0" presId="urn:microsoft.com/office/officeart/2005/8/layout/vList5"/>
    <dgm:cxn modelId="{2D9A4A94-D5B7-424B-A947-006F0565754E}" type="presParOf" srcId="{30331EF9-4EF9-4FE2-A874-8ED5CA427026}" destId="{55DF0712-938F-484D-BFC5-9B351AF5D17E}" srcOrd="1" destOrd="0" presId="urn:microsoft.com/office/officeart/2005/8/layout/vList5"/>
    <dgm:cxn modelId="{9D601BB4-6BA4-4288-B844-79967C15C2BE}" type="presParOf" srcId="{9D0568B6-C32C-42A2-A43A-94D89B892105}" destId="{41E7DAFF-F42B-48A3-81F9-78509C1AE450}" srcOrd="3" destOrd="0" presId="urn:microsoft.com/office/officeart/2005/8/layout/vList5"/>
    <dgm:cxn modelId="{5B2032D6-A25C-4011-87D7-E5D0BFE75206}" type="presParOf" srcId="{9D0568B6-C32C-42A2-A43A-94D89B892105}" destId="{CECDB285-B1CA-499A-87D1-A25A6968C995}" srcOrd="4" destOrd="0" presId="urn:microsoft.com/office/officeart/2005/8/layout/vList5"/>
    <dgm:cxn modelId="{00F6D005-AD72-4B7F-AAB1-CDF17761D7BE}" type="presParOf" srcId="{CECDB285-B1CA-499A-87D1-A25A6968C995}" destId="{EC20920D-7715-46D9-8F8E-EF9887DA56E5}" srcOrd="0" destOrd="0" presId="urn:microsoft.com/office/officeart/2005/8/layout/vList5"/>
    <dgm:cxn modelId="{EB515507-7C8D-4EE8-AF65-4910603D52A7}" type="presParOf" srcId="{CECDB285-B1CA-499A-87D1-A25A6968C995}" destId="{685E2545-00FB-4FA5-95B3-7CC32719DE5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2D5C7B-B2BD-49DE-A3B2-2B0DA7F8FE07}"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US"/>
        </a:p>
      </dgm:t>
    </dgm:pt>
    <dgm:pt modelId="{349EB549-E048-4C6E-8E95-2735EB8A025A}">
      <dgm:prSet phldrT="[Text]" custT="1"/>
      <dgm:spPr/>
      <dgm:t>
        <a:bodyPr/>
        <a:lstStyle/>
        <a:p>
          <a:r>
            <a:rPr lang="en-US" sz="1600" dirty="0" smtClean="0">
              <a:latin typeface="Arial (Body)"/>
            </a:rPr>
            <a:t>Output creating</a:t>
          </a:r>
          <a:endParaRPr lang="en-US" sz="1600" dirty="0">
            <a:latin typeface="Arial (Body)"/>
          </a:endParaRPr>
        </a:p>
      </dgm:t>
    </dgm:pt>
    <dgm:pt modelId="{F05B2B5A-B4B2-4E06-822F-398B85CF20CB}" type="parTrans" cxnId="{8E4731A0-975D-4E6C-9D01-6410F5B6EA54}">
      <dgm:prSet/>
      <dgm:spPr/>
      <dgm:t>
        <a:bodyPr/>
        <a:lstStyle/>
        <a:p>
          <a:endParaRPr lang="en-US" sz="1600">
            <a:latin typeface="Arial (Body)"/>
          </a:endParaRPr>
        </a:p>
      </dgm:t>
    </dgm:pt>
    <dgm:pt modelId="{04C61D25-FECD-4E76-8403-C42579AFD949}" type="sibTrans" cxnId="{8E4731A0-975D-4E6C-9D01-6410F5B6EA54}">
      <dgm:prSet custT="1"/>
      <dgm:spPr/>
      <dgm:t>
        <a:bodyPr/>
        <a:lstStyle/>
        <a:p>
          <a:endParaRPr lang="en-US" sz="1600" dirty="0">
            <a:latin typeface="Arial (Body)"/>
          </a:endParaRPr>
        </a:p>
      </dgm:t>
    </dgm:pt>
    <dgm:pt modelId="{16FF8DDE-DCC8-4D8D-A9F2-235498BD4321}">
      <dgm:prSet phldrT="[Text]" custT="1"/>
      <dgm:spPr/>
      <dgm:t>
        <a:bodyPr/>
        <a:lstStyle/>
        <a:p>
          <a:r>
            <a:rPr lang="en-US" sz="1600" smtClean="0">
              <a:latin typeface="Arial (Body)"/>
            </a:rPr>
            <a:t>Weekly report</a:t>
          </a:r>
          <a:endParaRPr lang="en-US" sz="1600" dirty="0">
            <a:latin typeface="Arial (Body)"/>
          </a:endParaRPr>
        </a:p>
      </dgm:t>
    </dgm:pt>
    <dgm:pt modelId="{22C13B78-36C5-4433-876D-658D2C50F0FE}" type="parTrans" cxnId="{7389B7F1-72FA-494E-BD90-E5D6557E5F29}">
      <dgm:prSet/>
      <dgm:spPr/>
      <dgm:t>
        <a:bodyPr/>
        <a:lstStyle/>
        <a:p>
          <a:endParaRPr lang="en-US" sz="1600">
            <a:latin typeface="Arial (Body)"/>
          </a:endParaRPr>
        </a:p>
      </dgm:t>
    </dgm:pt>
    <dgm:pt modelId="{1D5BA69A-0709-439C-A1E8-9D98AD3B6BDE}" type="sibTrans" cxnId="{7389B7F1-72FA-494E-BD90-E5D6557E5F29}">
      <dgm:prSet/>
      <dgm:spPr/>
      <dgm:t>
        <a:bodyPr/>
        <a:lstStyle/>
        <a:p>
          <a:endParaRPr lang="en-US" sz="1600">
            <a:latin typeface="Arial (Body)"/>
          </a:endParaRPr>
        </a:p>
      </dgm:t>
    </dgm:pt>
    <dgm:pt modelId="{4ABF4AE2-59F1-4397-9112-425C07E92CEC}">
      <dgm:prSet phldrT="[Text]" custT="1"/>
      <dgm:spPr/>
      <dgm:t>
        <a:bodyPr/>
        <a:lstStyle/>
        <a:p>
          <a:r>
            <a:rPr lang="en-US" sz="1600" dirty="0" smtClean="0">
              <a:latin typeface="Arial (Body)"/>
            </a:rPr>
            <a:t>Client change request</a:t>
          </a:r>
          <a:endParaRPr lang="en-US" sz="1600" dirty="0">
            <a:latin typeface="Arial (Body)"/>
          </a:endParaRPr>
        </a:p>
      </dgm:t>
    </dgm:pt>
    <dgm:pt modelId="{8F2E8ACF-8EB7-4DF1-9C06-FAB391700545}" type="parTrans" cxnId="{A38DF6EC-40BF-4047-8602-0D30AB3E9970}">
      <dgm:prSet/>
      <dgm:spPr/>
      <dgm:t>
        <a:bodyPr/>
        <a:lstStyle/>
        <a:p>
          <a:endParaRPr lang="en-US" sz="1600">
            <a:latin typeface="Arial (Body)"/>
          </a:endParaRPr>
        </a:p>
      </dgm:t>
    </dgm:pt>
    <dgm:pt modelId="{A1FE3F79-107D-421F-A811-E7D4A0079365}" type="sibTrans" cxnId="{A38DF6EC-40BF-4047-8602-0D30AB3E9970}">
      <dgm:prSet custT="1"/>
      <dgm:spPr/>
      <dgm:t>
        <a:bodyPr/>
        <a:lstStyle/>
        <a:p>
          <a:endParaRPr lang="en-US" sz="1600" dirty="0">
            <a:latin typeface="Arial (Body)"/>
          </a:endParaRPr>
        </a:p>
      </dgm:t>
    </dgm:pt>
    <dgm:pt modelId="{1BB8FBD5-A7B5-4492-87A0-9FDEA240B48F}">
      <dgm:prSet phldrT="[Text]" custT="1"/>
      <dgm:spPr/>
      <dgm:t>
        <a:bodyPr/>
        <a:lstStyle/>
        <a:p>
          <a:r>
            <a:rPr lang="en-US" sz="1600" dirty="0" smtClean="0">
              <a:latin typeface="Arial (Body)"/>
            </a:rPr>
            <a:t>Add 1 </a:t>
          </a:r>
          <a:r>
            <a:rPr lang="en-US" sz="1600" dirty="0" smtClean="0"/>
            <a:t>equilateral triangle</a:t>
          </a:r>
          <a:r>
            <a:rPr lang="en-US" sz="1600" dirty="0" smtClean="0">
              <a:latin typeface="Arial (Body)"/>
            </a:rPr>
            <a:t> above </a:t>
          </a:r>
          <a:r>
            <a:rPr lang="en-US" sz="1600" smtClean="0">
              <a:latin typeface="Arial (Body)"/>
            </a:rPr>
            <a:t>the existing </a:t>
          </a:r>
          <a:r>
            <a:rPr lang="en-US" sz="1600" dirty="0" smtClean="0">
              <a:latin typeface="Arial (Body)"/>
            </a:rPr>
            <a:t>line, a = 2m</a:t>
          </a:r>
          <a:endParaRPr lang="en-US" sz="1600" dirty="0">
            <a:latin typeface="Arial (Body)"/>
          </a:endParaRPr>
        </a:p>
      </dgm:t>
    </dgm:pt>
    <dgm:pt modelId="{4AA0E9DD-3055-4892-9E25-3961027DE2CC}" type="parTrans" cxnId="{96534B31-B9F5-4396-A2E7-2433FCA54444}">
      <dgm:prSet/>
      <dgm:spPr/>
      <dgm:t>
        <a:bodyPr/>
        <a:lstStyle/>
        <a:p>
          <a:endParaRPr lang="en-US" sz="1600">
            <a:latin typeface="Arial (Body)"/>
          </a:endParaRPr>
        </a:p>
      </dgm:t>
    </dgm:pt>
    <dgm:pt modelId="{979E050D-BBF7-4D4B-9E1C-AE0786BFC828}" type="sibTrans" cxnId="{96534B31-B9F5-4396-A2E7-2433FCA54444}">
      <dgm:prSet/>
      <dgm:spPr/>
      <dgm:t>
        <a:bodyPr/>
        <a:lstStyle/>
        <a:p>
          <a:endParaRPr lang="en-US" sz="1600">
            <a:latin typeface="Arial (Body)"/>
          </a:endParaRPr>
        </a:p>
      </dgm:t>
    </dgm:pt>
    <dgm:pt modelId="{DDE342BA-9DB7-4E61-95E3-3D6AF923F093}">
      <dgm:prSet phldrT="[Text]" custT="1"/>
      <dgm:spPr/>
      <dgm:t>
        <a:bodyPr/>
        <a:lstStyle/>
        <a:p>
          <a:r>
            <a:rPr lang="en-US" sz="1600" dirty="0" smtClean="0">
              <a:latin typeface="Arial (Body)"/>
            </a:rPr>
            <a:t>Baseline (v2.0)</a:t>
          </a:r>
          <a:endParaRPr lang="en-US" sz="1600" dirty="0">
            <a:latin typeface="Arial (Body)"/>
          </a:endParaRPr>
        </a:p>
      </dgm:t>
    </dgm:pt>
    <dgm:pt modelId="{3A04460D-2B42-43F1-A21D-4557E145A84A}" type="parTrans" cxnId="{3628203A-6CA2-4A8C-AABB-20F708E37B6D}">
      <dgm:prSet/>
      <dgm:spPr/>
      <dgm:t>
        <a:bodyPr/>
        <a:lstStyle/>
        <a:p>
          <a:endParaRPr lang="en-US" sz="1600">
            <a:latin typeface="Arial (Body)"/>
          </a:endParaRPr>
        </a:p>
      </dgm:t>
    </dgm:pt>
    <dgm:pt modelId="{54CE94E2-3E37-4997-AF1A-77B2B84801A4}" type="sibTrans" cxnId="{3628203A-6CA2-4A8C-AABB-20F708E37B6D}">
      <dgm:prSet/>
      <dgm:spPr/>
      <dgm:t>
        <a:bodyPr/>
        <a:lstStyle/>
        <a:p>
          <a:endParaRPr lang="en-US" sz="1600">
            <a:latin typeface="Arial (Body)"/>
          </a:endParaRPr>
        </a:p>
      </dgm:t>
    </dgm:pt>
    <dgm:pt modelId="{76D99E9C-F596-4DCE-8ECA-C9B7514FDF04}">
      <dgm:prSet phldrT="[Text]" custT="1"/>
      <dgm:spPr/>
      <dgm:t>
        <a:bodyPr/>
        <a:lstStyle/>
        <a:p>
          <a:r>
            <a:rPr lang="en-US" sz="1600" smtClean="0">
              <a:latin typeface="Arial (Body)"/>
            </a:rPr>
            <a:t>Re-signed requirement</a:t>
          </a:r>
          <a:endParaRPr lang="en-US" sz="1600" dirty="0">
            <a:latin typeface="Arial (Body)"/>
          </a:endParaRPr>
        </a:p>
      </dgm:t>
    </dgm:pt>
    <dgm:pt modelId="{7FF65022-E3A0-4F52-8414-78FD4F6693EB}" type="parTrans" cxnId="{C069777C-0B61-4A54-BC2C-76591AE56818}">
      <dgm:prSet/>
      <dgm:spPr/>
      <dgm:t>
        <a:bodyPr/>
        <a:lstStyle/>
        <a:p>
          <a:endParaRPr lang="en-US" sz="1600">
            <a:latin typeface="Arial (Body)"/>
          </a:endParaRPr>
        </a:p>
      </dgm:t>
    </dgm:pt>
    <dgm:pt modelId="{B66BAC92-77E3-4ECB-B72B-ED7B498AFA56}" type="sibTrans" cxnId="{C069777C-0B61-4A54-BC2C-76591AE56818}">
      <dgm:prSet/>
      <dgm:spPr/>
      <dgm:t>
        <a:bodyPr/>
        <a:lstStyle/>
        <a:p>
          <a:endParaRPr lang="en-US" sz="1600">
            <a:latin typeface="Arial (Body)"/>
          </a:endParaRPr>
        </a:p>
      </dgm:t>
    </dgm:pt>
    <dgm:pt modelId="{B85F6918-CD21-433D-8778-878856481240}">
      <dgm:prSet phldrT="[Text]" custT="1"/>
      <dgm:spPr/>
      <dgm:t>
        <a:bodyPr/>
        <a:lstStyle/>
        <a:p>
          <a:r>
            <a:rPr lang="en-US" sz="1600" dirty="0" smtClean="0">
              <a:latin typeface="Arial (Body)"/>
            </a:rPr>
            <a:t>2 same files are kept and stored by Client </a:t>
          </a:r>
          <a:r>
            <a:rPr lang="en-US" sz="1600" smtClean="0">
              <a:latin typeface="Arial (Body)"/>
            </a:rPr>
            <a:t>and Gallery</a:t>
          </a:r>
          <a:endParaRPr lang="en-US" sz="1600" dirty="0">
            <a:latin typeface="Arial (Body)"/>
          </a:endParaRPr>
        </a:p>
      </dgm:t>
    </dgm:pt>
    <dgm:pt modelId="{3239A811-8F3E-436D-83C8-9E78B19D1FBA}" type="parTrans" cxnId="{C6A324B9-7B73-4B9B-83F3-1AC1037DECE2}">
      <dgm:prSet/>
      <dgm:spPr/>
      <dgm:t>
        <a:bodyPr/>
        <a:lstStyle/>
        <a:p>
          <a:endParaRPr lang="en-US"/>
        </a:p>
      </dgm:t>
    </dgm:pt>
    <dgm:pt modelId="{92D668CA-1F89-4FAB-BDB4-D735F4280E61}" type="sibTrans" cxnId="{C6A324B9-7B73-4B9B-83F3-1AC1037DECE2}">
      <dgm:prSet/>
      <dgm:spPr/>
      <dgm:t>
        <a:bodyPr/>
        <a:lstStyle/>
        <a:p>
          <a:endParaRPr lang="en-US"/>
        </a:p>
      </dgm:t>
    </dgm:pt>
    <dgm:pt modelId="{23C051FC-AB9D-40F3-B421-A920BEC8A6B8}">
      <dgm:prSet phldrT="[Text]" custT="1"/>
      <dgm:spPr/>
      <dgm:t>
        <a:bodyPr/>
        <a:lstStyle/>
        <a:p>
          <a:r>
            <a:rPr lang="en-US" sz="1600" dirty="0" smtClean="0">
              <a:latin typeface="Arial (Body)"/>
            </a:rPr>
            <a:t>New</a:t>
          </a:r>
          <a:r>
            <a:rPr lang="en-US" sz="1600" baseline="0" dirty="0" smtClean="0">
              <a:latin typeface="Arial (Body)"/>
            </a:rPr>
            <a:t> requirement updated</a:t>
          </a:r>
          <a:endParaRPr lang="en-US" sz="1600" dirty="0">
            <a:latin typeface="Arial (Body)"/>
          </a:endParaRPr>
        </a:p>
      </dgm:t>
    </dgm:pt>
    <dgm:pt modelId="{EFB4CFFD-8363-4B14-A9A6-3994947063B8}" type="parTrans" cxnId="{050736F6-BCE8-4CCF-8C46-A8C77D6EDC47}">
      <dgm:prSet/>
      <dgm:spPr/>
      <dgm:t>
        <a:bodyPr/>
        <a:lstStyle/>
        <a:p>
          <a:endParaRPr lang="en-US"/>
        </a:p>
      </dgm:t>
    </dgm:pt>
    <dgm:pt modelId="{372DE933-3A0B-4371-B7D6-C01AB0E9D214}" type="sibTrans" cxnId="{050736F6-BCE8-4CCF-8C46-A8C77D6EDC47}">
      <dgm:prSet/>
      <dgm:spPr/>
      <dgm:t>
        <a:bodyPr/>
        <a:lstStyle/>
        <a:p>
          <a:endParaRPr lang="en-US"/>
        </a:p>
      </dgm:t>
    </dgm:pt>
    <dgm:pt modelId="{E454544A-B1A7-4B82-A9B9-1EBBCAA11D87}">
      <dgm:prSet phldrT="[Text]" custT="1"/>
      <dgm:spPr/>
      <dgm:t>
        <a:bodyPr/>
        <a:lstStyle/>
        <a:p>
          <a:r>
            <a:rPr lang="en-US" sz="1600" dirty="0" smtClean="0">
              <a:latin typeface="Arial (Body)"/>
            </a:rPr>
            <a:t>Check with Requirement and save a photograph at Gallery</a:t>
          </a:r>
          <a:endParaRPr lang="en-US" sz="1600" dirty="0">
            <a:latin typeface="Arial (Body)"/>
          </a:endParaRPr>
        </a:p>
      </dgm:t>
    </dgm:pt>
    <dgm:pt modelId="{90EAE16A-0BCE-483E-B167-7161F645E86D}" type="parTrans" cxnId="{E0C6CC9F-50B3-4E04-8205-016A96620227}">
      <dgm:prSet/>
      <dgm:spPr/>
      <dgm:t>
        <a:bodyPr/>
        <a:lstStyle/>
        <a:p>
          <a:endParaRPr lang="en-US"/>
        </a:p>
      </dgm:t>
    </dgm:pt>
    <dgm:pt modelId="{137DA39B-EA7C-449C-8341-D602341D62E9}" type="sibTrans" cxnId="{E0C6CC9F-50B3-4E04-8205-016A96620227}">
      <dgm:prSet/>
      <dgm:spPr/>
      <dgm:t>
        <a:bodyPr/>
        <a:lstStyle/>
        <a:p>
          <a:endParaRPr lang="en-US"/>
        </a:p>
      </dgm:t>
    </dgm:pt>
    <dgm:pt modelId="{AE4C2433-5DD9-4616-B6BD-7B4CA365AFED}">
      <dgm:prSet phldrT="[Text]" custT="1"/>
      <dgm:spPr/>
      <dgm:t>
        <a:bodyPr/>
        <a:lstStyle/>
        <a:p>
          <a:r>
            <a:rPr lang="en-US" sz="1600" dirty="0" smtClean="0">
              <a:latin typeface="Arial (Body)"/>
            </a:rPr>
            <a:t>Weekly deliver photograph as product status to Client</a:t>
          </a:r>
          <a:endParaRPr lang="en-US" sz="1600" dirty="0">
            <a:latin typeface="Arial (Body)"/>
          </a:endParaRPr>
        </a:p>
      </dgm:t>
    </dgm:pt>
    <dgm:pt modelId="{379752D7-74CD-47EF-A4C0-91A0E0EE0B8D}" type="parTrans" cxnId="{1D8AC078-7154-4AE4-89AC-623CEE758AB1}">
      <dgm:prSet/>
      <dgm:spPr/>
      <dgm:t>
        <a:bodyPr/>
        <a:lstStyle/>
        <a:p>
          <a:endParaRPr lang="en-US"/>
        </a:p>
      </dgm:t>
    </dgm:pt>
    <dgm:pt modelId="{10F8FADB-8B3D-4238-ACA0-8E145853B087}" type="sibTrans" cxnId="{1D8AC078-7154-4AE4-89AC-623CEE758AB1}">
      <dgm:prSet/>
      <dgm:spPr/>
      <dgm:t>
        <a:bodyPr/>
        <a:lstStyle/>
        <a:p>
          <a:endParaRPr lang="en-US"/>
        </a:p>
      </dgm:t>
    </dgm:pt>
    <dgm:pt modelId="{8008B1D6-FB22-49DB-9656-3C4E253031E0}">
      <dgm:prSet phldrT="[Text]" custT="1"/>
      <dgm:spPr/>
      <dgm:t>
        <a:bodyPr/>
        <a:lstStyle/>
        <a:p>
          <a:r>
            <a:rPr lang="en-US" sz="1600" dirty="0" smtClean="0">
              <a:latin typeface="Arial (Body)"/>
            </a:rPr>
            <a:t>Triangle </a:t>
          </a:r>
          <a:r>
            <a:rPr lang="en-US" sz="1600" smtClean="0">
              <a:latin typeface="Arial (Body)"/>
            </a:rPr>
            <a:t>color = </a:t>
          </a:r>
          <a:r>
            <a:rPr lang="en-US" sz="1600" dirty="0" smtClean="0">
              <a:latin typeface="Arial (Body)"/>
            </a:rPr>
            <a:t>black</a:t>
          </a:r>
          <a:endParaRPr lang="en-US" sz="1600" dirty="0">
            <a:latin typeface="Arial (Body)"/>
          </a:endParaRPr>
        </a:p>
      </dgm:t>
    </dgm:pt>
    <dgm:pt modelId="{3125E13C-6413-4207-B513-3A88123E3AC4}" type="parTrans" cxnId="{4AA2B878-2DC8-47F2-880B-3DC753BBF92F}">
      <dgm:prSet/>
      <dgm:spPr/>
      <dgm:t>
        <a:bodyPr/>
        <a:lstStyle/>
        <a:p>
          <a:endParaRPr lang="en-US"/>
        </a:p>
      </dgm:t>
    </dgm:pt>
    <dgm:pt modelId="{F6BB0B76-B2F2-41E6-B6B2-8CCD4C94D3ED}" type="sibTrans" cxnId="{4AA2B878-2DC8-47F2-880B-3DC753BBF92F}">
      <dgm:prSet/>
      <dgm:spPr/>
      <dgm:t>
        <a:bodyPr/>
        <a:lstStyle/>
        <a:p>
          <a:endParaRPr lang="en-US"/>
        </a:p>
      </dgm:t>
    </dgm:pt>
    <dgm:pt modelId="{DC0657E1-4456-4208-B054-1EA0E0A9CA00}">
      <dgm:prSet phldrT="[Text]" custT="1"/>
      <dgm:spPr/>
      <dgm:t>
        <a:bodyPr/>
        <a:lstStyle/>
        <a:p>
          <a:r>
            <a:rPr lang="en-US" sz="1600" smtClean="0">
              <a:latin typeface="Arial (Body)"/>
            </a:rPr>
            <a:t>No triangle line</a:t>
          </a:r>
          <a:endParaRPr lang="en-US" sz="1600" dirty="0">
            <a:latin typeface="Arial (Body)"/>
          </a:endParaRPr>
        </a:p>
      </dgm:t>
    </dgm:pt>
    <dgm:pt modelId="{FCB75C55-351A-40F9-A987-1EC380CE8C3C}" type="parTrans" cxnId="{C9D1D92B-EA24-4245-A6E3-1CB7EED11A99}">
      <dgm:prSet/>
      <dgm:spPr/>
      <dgm:t>
        <a:bodyPr/>
        <a:lstStyle/>
        <a:p>
          <a:endParaRPr lang="en-US"/>
        </a:p>
      </dgm:t>
    </dgm:pt>
    <dgm:pt modelId="{BA42CA83-B504-448D-936D-53E1AC504333}" type="sibTrans" cxnId="{C9D1D92B-EA24-4245-A6E3-1CB7EED11A99}">
      <dgm:prSet/>
      <dgm:spPr/>
      <dgm:t>
        <a:bodyPr/>
        <a:lstStyle/>
        <a:p>
          <a:endParaRPr lang="en-US"/>
        </a:p>
      </dgm:t>
    </dgm:pt>
    <dgm:pt modelId="{8AD16FFA-92F4-4DF6-871D-192746CCCF90}" type="pres">
      <dgm:prSet presAssocID="{322D5C7B-B2BD-49DE-A3B2-2B0DA7F8FE07}" presName="linearFlow" presStyleCnt="0">
        <dgm:presLayoutVars>
          <dgm:dir/>
          <dgm:animLvl val="lvl"/>
          <dgm:resizeHandles val="exact"/>
        </dgm:presLayoutVars>
      </dgm:prSet>
      <dgm:spPr/>
      <dgm:t>
        <a:bodyPr/>
        <a:lstStyle/>
        <a:p>
          <a:endParaRPr lang="en-US"/>
        </a:p>
      </dgm:t>
    </dgm:pt>
    <dgm:pt modelId="{FF3CC68E-5830-4395-886D-1AD461E14E59}" type="pres">
      <dgm:prSet presAssocID="{349EB549-E048-4C6E-8E95-2735EB8A025A}" presName="composite" presStyleCnt="0"/>
      <dgm:spPr/>
    </dgm:pt>
    <dgm:pt modelId="{63BB35FA-9CE7-4F6D-9C1D-604EF72A9E5B}" type="pres">
      <dgm:prSet presAssocID="{349EB549-E048-4C6E-8E95-2735EB8A025A}" presName="parTx" presStyleLbl="node1" presStyleIdx="0" presStyleCnt="3">
        <dgm:presLayoutVars>
          <dgm:chMax val="0"/>
          <dgm:chPref val="0"/>
          <dgm:bulletEnabled val="1"/>
        </dgm:presLayoutVars>
      </dgm:prSet>
      <dgm:spPr/>
      <dgm:t>
        <a:bodyPr/>
        <a:lstStyle/>
        <a:p>
          <a:endParaRPr lang="en-US"/>
        </a:p>
      </dgm:t>
    </dgm:pt>
    <dgm:pt modelId="{FC6596CB-DED0-4E05-9267-6FF143E8934B}" type="pres">
      <dgm:prSet presAssocID="{349EB549-E048-4C6E-8E95-2735EB8A025A}" presName="parSh" presStyleLbl="node1" presStyleIdx="0" presStyleCnt="3"/>
      <dgm:spPr/>
      <dgm:t>
        <a:bodyPr/>
        <a:lstStyle/>
        <a:p>
          <a:endParaRPr lang="en-US"/>
        </a:p>
      </dgm:t>
    </dgm:pt>
    <dgm:pt modelId="{7B3A63CD-03E8-4C35-8AEA-542ADE680031}" type="pres">
      <dgm:prSet presAssocID="{349EB549-E048-4C6E-8E95-2735EB8A025A}" presName="desTx" presStyleLbl="fgAcc1" presStyleIdx="0" presStyleCnt="3" custScaleY="99812">
        <dgm:presLayoutVars>
          <dgm:bulletEnabled val="1"/>
        </dgm:presLayoutVars>
      </dgm:prSet>
      <dgm:spPr/>
      <dgm:t>
        <a:bodyPr/>
        <a:lstStyle/>
        <a:p>
          <a:endParaRPr lang="en-US"/>
        </a:p>
      </dgm:t>
    </dgm:pt>
    <dgm:pt modelId="{E99BA37C-7CA7-4181-8221-3689170F1E77}" type="pres">
      <dgm:prSet presAssocID="{04C61D25-FECD-4E76-8403-C42579AFD949}" presName="sibTrans" presStyleLbl="sibTrans2D1" presStyleIdx="0" presStyleCnt="2" custFlipVert="1" custScaleY="55992"/>
      <dgm:spPr/>
      <dgm:t>
        <a:bodyPr/>
        <a:lstStyle/>
        <a:p>
          <a:endParaRPr lang="en-US"/>
        </a:p>
      </dgm:t>
    </dgm:pt>
    <dgm:pt modelId="{7198DC48-CD2A-43FA-8C29-D90DB8910034}" type="pres">
      <dgm:prSet presAssocID="{04C61D25-FECD-4E76-8403-C42579AFD949}" presName="connTx" presStyleLbl="sibTrans2D1" presStyleIdx="0" presStyleCnt="2"/>
      <dgm:spPr/>
      <dgm:t>
        <a:bodyPr/>
        <a:lstStyle/>
        <a:p>
          <a:endParaRPr lang="en-US"/>
        </a:p>
      </dgm:t>
    </dgm:pt>
    <dgm:pt modelId="{4984D407-5614-4B8E-B262-EFB3F7176F54}" type="pres">
      <dgm:prSet presAssocID="{4ABF4AE2-59F1-4397-9112-425C07E92CEC}" presName="composite" presStyleCnt="0"/>
      <dgm:spPr/>
    </dgm:pt>
    <dgm:pt modelId="{3A5A1E5E-0E62-4E1A-8459-DF5E535FB0F7}" type="pres">
      <dgm:prSet presAssocID="{4ABF4AE2-59F1-4397-9112-425C07E92CEC}" presName="parTx" presStyleLbl="node1" presStyleIdx="0" presStyleCnt="3">
        <dgm:presLayoutVars>
          <dgm:chMax val="0"/>
          <dgm:chPref val="0"/>
          <dgm:bulletEnabled val="1"/>
        </dgm:presLayoutVars>
      </dgm:prSet>
      <dgm:spPr/>
      <dgm:t>
        <a:bodyPr/>
        <a:lstStyle/>
        <a:p>
          <a:endParaRPr lang="en-US"/>
        </a:p>
      </dgm:t>
    </dgm:pt>
    <dgm:pt modelId="{610E478A-A01F-4783-9F22-39E425D29144}" type="pres">
      <dgm:prSet presAssocID="{4ABF4AE2-59F1-4397-9112-425C07E92CEC}" presName="parSh" presStyleLbl="node1" presStyleIdx="1" presStyleCnt="3"/>
      <dgm:spPr/>
      <dgm:t>
        <a:bodyPr/>
        <a:lstStyle/>
        <a:p>
          <a:endParaRPr lang="en-US"/>
        </a:p>
      </dgm:t>
    </dgm:pt>
    <dgm:pt modelId="{D3493074-68EF-4289-AF72-1693014E1EAD}" type="pres">
      <dgm:prSet presAssocID="{4ABF4AE2-59F1-4397-9112-425C07E92CEC}" presName="desTx" presStyleLbl="fgAcc1" presStyleIdx="1" presStyleCnt="3" custScaleY="99812">
        <dgm:presLayoutVars>
          <dgm:bulletEnabled val="1"/>
        </dgm:presLayoutVars>
      </dgm:prSet>
      <dgm:spPr/>
      <dgm:t>
        <a:bodyPr/>
        <a:lstStyle/>
        <a:p>
          <a:endParaRPr lang="en-US"/>
        </a:p>
      </dgm:t>
    </dgm:pt>
    <dgm:pt modelId="{F70F69E7-440F-42CE-952C-DF040612CB58}" type="pres">
      <dgm:prSet presAssocID="{A1FE3F79-107D-421F-A811-E7D4A0079365}" presName="sibTrans" presStyleLbl="sibTrans2D1" presStyleIdx="1" presStyleCnt="2" custFlipVert="1" custScaleY="55992"/>
      <dgm:spPr/>
      <dgm:t>
        <a:bodyPr/>
        <a:lstStyle/>
        <a:p>
          <a:endParaRPr lang="en-US"/>
        </a:p>
      </dgm:t>
    </dgm:pt>
    <dgm:pt modelId="{8F6D6E76-54DE-428D-BB3C-F040231780FA}" type="pres">
      <dgm:prSet presAssocID="{A1FE3F79-107D-421F-A811-E7D4A0079365}" presName="connTx" presStyleLbl="sibTrans2D1" presStyleIdx="1" presStyleCnt="2"/>
      <dgm:spPr/>
      <dgm:t>
        <a:bodyPr/>
        <a:lstStyle/>
        <a:p>
          <a:endParaRPr lang="en-US"/>
        </a:p>
      </dgm:t>
    </dgm:pt>
    <dgm:pt modelId="{A04896C3-AAFB-40ED-9562-0038A243F095}" type="pres">
      <dgm:prSet presAssocID="{DDE342BA-9DB7-4E61-95E3-3D6AF923F093}" presName="composite" presStyleCnt="0"/>
      <dgm:spPr/>
    </dgm:pt>
    <dgm:pt modelId="{86DA2810-C0D8-478B-AD67-8C3F7CD44A07}" type="pres">
      <dgm:prSet presAssocID="{DDE342BA-9DB7-4E61-95E3-3D6AF923F093}" presName="parTx" presStyleLbl="node1" presStyleIdx="1" presStyleCnt="3">
        <dgm:presLayoutVars>
          <dgm:chMax val="0"/>
          <dgm:chPref val="0"/>
          <dgm:bulletEnabled val="1"/>
        </dgm:presLayoutVars>
      </dgm:prSet>
      <dgm:spPr/>
      <dgm:t>
        <a:bodyPr/>
        <a:lstStyle/>
        <a:p>
          <a:endParaRPr lang="en-US"/>
        </a:p>
      </dgm:t>
    </dgm:pt>
    <dgm:pt modelId="{FA8D4D31-E8EA-4757-B2AE-290B348DA8FA}" type="pres">
      <dgm:prSet presAssocID="{DDE342BA-9DB7-4E61-95E3-3D6AF923F093}" presName="parSh" presStyleLbl="node1" presStyleIdx="2" presStyleCnt="3"/>
      <dgm:spPr/>
      <dgm:t>
        <a:bodyPr/>
        <a:lstStyle/>
        <a:p>
          <a:endParaRPr lang="en-US"/>
        </a:p>
      </dgm:t>
    </dgm:pt>
    <dgm:pt modelId="{5B78335E-8DCF-4389-939F-75D66B701C73}" type="pres">
      <dgm:prSet presAssocID="{DDE342BA-9DB7-4E61-95E3-3D6AF923F093}" presName="desTx" presStyleLbl="fgAcc1" presStyleIdx="2" presStyleCnt="3" custScaleY="99812">
        <dgm:presLayoutVars>
          <dgm:bulletEnabled val="1"/>
        </dgm:presLayoutVars>
      </dgm:prSet>
      <dgm:spPr/>
      <dgm:t>
        <a:bodyPr/>
        <a:lstStyle/>
        <a:p>
          <a:endParaRPr lang="en-US"/>
        </a:p>
      </dgm:t>
    </dgm:pt>
  </dgm:ptLst>
  <dgm:cxnLst>
    <dgm:cxn modelId="{3628203A-6CA2-4A8C-AABB-20F708E37B6D}" srcId="{322D5C7B-B2BD-49DE-A3B2-2B0DA7F8FE07}" destId="{DDE342BA-9DB7-4E61-95E3-3D6AF923F093}" srcOrd="2" destOrd="0" parTransId="{3A04460D-2B42-43F1-A21D-4557E145A84A}" sibTransId="{54CE94E2-3E37-4997-AF1A-77B2B84801A4}"/>
    <dgm:cxn modelId="{C6A324B9-7B73-4B9B-83F3-1AC1037DECE2}" srcId="{DDE342BA-9DB7-4E61-95E3-3D6AF923F093}" destId="{B85F6918-CD21-433D-8778-878856481240}" srcOrd="2" destOrd="0" parTransId="{3239A811-8F3E-436D-83C8-9E78B19D1FBA}" sibTransId="{92D668CA-1F89-4FAB-BDB4-D735F4280E61}"/>
    <dgm:cxn modelId="{9E3FA870-4F8F-42FD-8C84-7B7133C2A1DC}" type="presOf" srcId="{DDE342BA-9DB7-4E61-95E3-3D6AF923F093}" destId="{86DA2810-C0D8-478B-AD67-8C3F7CD44A07}" srcOrd="0" destOrd="0" presId="urn:microsoft.com/office/officeart/2005/8/layout/process3"/>
    <dgm:cxn modelId="{C9D1D92B-EA24-4245-A6E3-1CB7EED11A99}" srcId="{4ABF4AE2-59F1-4397-9112-425C07E92CEC}" destId="{DC0657E1-4456-4208-B054-1EA0E0A9CA00}" srcOrd="2" destOrd="0" parTransId="{FCB75C55-351A-40F9-A987-1EC380CE8C3C}" sibTransId="{BA42CA83-B504-448D-936D-53E1AC504333}"/>
    <dgm:cxn modelId="{C069777C-0B61-4A54-BC2C-76591AE56818}" srcId="{DDE342BA-9DB7-4E61-95E3-3D6AF923F093}" destId="{76D99E9C-F596-4DCE-8ECA-C9B7514FDF04}" srcOrd="1" destOrd="0" parTransId="{7FF65022-E3A0-4F52-8414-78FD4F6693EB}" sibTransId="{B66BAC92-77E3-4ECB-B72B-ED7B498AFA56}"/>
    <dgm:cxn modelId="{BB6F77B9-6ADA-41FE-BBDF-A83B94722C2F}" type="presOf" srcId="{04C61D25-FECD-4E76-8403-C42579AFD949}" destId="{7198DC48-CD2A-43FA-8C29-D90DB8910034}" srcOrd="1" destOrd="0" presId="urn:microsoft.com/office/officeart/2005/8/layout/process3"/>
    <dgm:cxn modelId="{E0C6CC9F-50B3-4E04-8205-016A96620227}" srcId="{349EB549-E048-4C6E-8E95-2735EB8A025A}" destId="{E454544A-B1A7-4B82-A9B9-1EBBCAA11D87}" srcOrd="1" destOrd="0" parTransId="{90EAE16A-0BCE-483E-B167-7161F645E86D}" sibTransId="{137DA39B-EA7C-449C-8341-D602341D62E9}"/>
    <dgm:cxn modelId="{96534B31-B9F5-4396-A2E7-2433FCA54444}" srcId="{4ABF4AE2-59F1-4397-9112-425C07E92CEC}" destId="{1BB8FBD5-A7B5-4492-87A0-9FDEA240B48F}" srcOrd="0" destOrd="0" parTransId="{4AA0E9DD-3055-4892-9E25-3961027DE2CC}" sibTransId="{979E050D-BBF7-4D4B-9E1C-AE0786BFC828}"/>
    <dgm:cxn modelId="{95AFBC9E-C19F-4B03-BEF2-9D816541F77B}" type="presOf" srcId="{8008B1D6-FB22-49DB-9656-3C4E253031E0}" destId="{D3493074-68EF-4289-AF72-1693014E1EAD}" srcOrd="0" destOrd="1" presId="urn:microsoft.com/office/officeart/2005/8/layout/process3"/>
    <dgm:cxn modelId="{652CD22F-4EF8-4FD6-BB06-6B5E9507EEE1}" type="presOf" srcId="{1BB8FBD5-A7B5-4492-87A0-9FDEA240B48F}" destId="{D3493074-68EF-4289-AF72-1693014E1EAD}" srcOrd="0" destOrd="0" presId="urn:microsoft.com/office/officeart/2005/8/layout/process3"/>
    <dgm:cxn modelId="{87C3492C-F68D-4F05-B800-0F66C3A35C49}" type="presOf" srcId="{A1FE3F79-107D-421F-A811-E7D4A0079365}" destId="{8F6D6E76-54DE-428D-BB3C-F040231780FA}" srcOrd="1" destOrd="0" presId="urn:microsoft.com/office/officeart/2005/8/layout/process3"/>
    <dgm:cxn modelId="{D5230277-F976-481C-B08C-E1EF8EE5A6DE}" type="presOf" srcId="{DC0657E1-4456-4208-B054-1EA0E0A9CA00}" destId="{D3493074-68EF-4289-AF72-1693014E1EAD}" srcOrd="0" destOrd="2" presId="urn:microsoft.com/office/officeart/2005/8/layout/process3"/>
    <dgm:cxn modelId="{4AA2B878-2DC8-47F2-880B-3DC753BBF92F}" srcId="{4ABF4AE2-59F1-4397-9112-425C07E92CEC}" destId="{8008B1D6-FB22-49DB-9656-3C4E253031E0}" srcOrd="1" destOrd="0" parTransId="{3125E13C-6413-4207-B513-3A88123E3AC4}" sibTransId="{F6BB0B76-B2F2-41E6-B6B2-8CCD4C94D3ED}"/>
    <dgm:cxn modelId="{A38DF6EC-40BF-4047-8602-0D30AB3E9970}" srcId="{322D5C7B-B2BD-49DE-A3B2-2B0DA7F8FE07}" destId="{4ABF4AE2-59F1-4397-9112-425C07E92CEC}" srcOrd="1" destOrd="0" parTransId="{8F2E8ACF-8EB7-4DF1-9C06-FAB391700545}" sibTransId="{A1FE3F79-107D-421F-A811-E7D4A0079365}"/>
    <dgm:cxn modelId="{6E9C594E-D216-466E-A7A3-D65245154C8A}" type="presOf" srcId="{349EB549-E048-4C6E-8E95-2735EB8A025A}" destId="{63BB35FA-9CE7-4F6D-9C1D-604EF72A9E5B}" srcOrd="0" destOrd="0" presId="urn:microsoft.com/office/officeart/2005/8/layout/process3"/>
    <dgm:cxn modelId="{86E18BEA-E15E-4B9B-9BB5-12C27E9FD0F2}" type="presOf" srcId="{23C051FC-AB9D-40F3-B421-A920BEC8A6B8}" destId="{5B78335E-8DCF-4389-939F-75D66B701C73}" srcOrd="0" destOrd="0" presId="urn:microsoft.com/office/officeart/2005/8/layout/process3"/>
    <dgm:cxn modelId="{1D8AC078-7154-4AE4-89AC-623CEE758AB1}" srcId="{349EB549-E048-4C6E-8E95-2735EB8A025A}" destId="{AE4C2433-5DD9-4616-B6BD-7B4CA365AFED}" srcOrd="2" destOrd="0" parTransId="{379752D7-74CD-47EF-A4C0-91A0E0EE0B8D}" sibTransId="{10F8FADB-8B3D-4238-ACA0-8E145853B087}"/>
    <dgm:cxn modelId="{050736F6-BCE8-4CCF-8C46-A8C77D6EDC47}" srcId="{DDE342BA-9DB7-4E61-95E3-3D6AF923F093}" destId="{23C051FC-AB9D-40F3-B421-A920BEC8A6B8}" srcOrd="0" destOrd="0" parTransId="{EFB4CFFD-8363-4B14-A9A6-3994947063B8}" sibTransId="{372DE933-3A0B-4371-B7D6-C01AB0E9D214}"/>
    <dgm:cxn modelId="{8CC5F878-819A-482C-B6C4-DB603B0E107A}" type="presOf" srcId="{349EB549-E048-4C6E-8E95-2735EB8A025A}" destId="{FC6596CB-DED0-4E05-9267-6FF143E8934B}" srcOrd="1" destOrd="0" presId="urn:microsoft.com/office/officeart/2005/8/layout/process3"/>
    <dgm:cxn modelId="{18176E62-577B-4BC2-9F6C-C888AF6254D3}" type="presOf" srcId="{4ABF4AE2-59F1-4397-9112-425C07E92CEC}" destId="{3A5A1E5E-0E62-4E1A-8459-DF5E535FB0F7}" srcOrd="0" destOrd="0" presId="urn:microsoft.com/office/officeart/2005/8/layout/process3"/>
    <dgm:cxn modelId="{568FDFA3-75D6-4ECC-BDB7-6F32E6C8B88E}" type="presOf" srcId="{DDE342BA-9DB7-4E61-95E3-3D6AF923F093}" destId="{FA8D4D31-E8EA-4757-B2AE-290B348DA8FA}" srcOrd="1" destOrd="0" presId="urn:microsoft.com/office/officeart/2005/8/layout/process3"/>
    <dgm:cxn modelId="{5F89168A-1186-4BAE-952E-330A00053339}" type="presOf" srcId="{B85F6918-CD21-433D-8778-878856481240}" destId="{5B78335E-8DCF-4389-939F-75D66B701C73}" srcOrd="0" destOrd="2" presId="urn:microsoft.com/office/officeart/2005/8/layout/process3"/>
    <dgm:cxn modelId="{8190720E-D7DF-4FBC-BFD4-90CA41A67CF0}" type="presOf" srcId="{4ABF4AE2-59F1-4397-9112-425C07E92CEC}" destId="{610E478A-A01F-4783-9F22-39E425D29144}" srcOrd="1" destOrd="0" presId="urn:microsoft.com/office/officeart/2005/8/layout/process3"/>
    <dgm:cxn modelId="{95A7E4CF-27C8-4180-B2EB-E1E6F8CC22C2}" type="presOf" srcId="{E454544A-B1A7-4B82-A9B9-1EBBCAA11D87}" destId="{7B3A63CD-03E8-4C35-8AEA-542ADE680031}" srcOrd="0" destOrd="1" presId="urn:microsoft.com/office/officeart/2005/8/layout/process3"/>
    <dgm:cxn modelId="{A8F57252-ABB6-40A6-8ADE-CB5199BDFD51}" type="presOf" srcId="{16FF8DDE-DCC8-4D8D-A9F2-235498BD4321}" destId="{7B3A63CD-03E8-4C35-8AEA-542ADE680031}" srcOrd="0" destOrd="0" presId="urn:microsoft.com/office/officeart/2005/8/layout/process3"/>
    <dgm:cxn modelId="{026B4041-99BB-4A0F-B831-74BDE82E7D6D}" type="presOf" srcId="{76D99E9C-F596-4DCE-8ECA-C9B7514FDF04}" destId="{5B78335E-8DCF-4389-939F-75D66B701C73}" srcOrd="0" destOrd="1" presId="urn:microsoft.com/office/officeart/2005/8/layout/process3"/>
    <dgm:cxn modelId="{0CD424A5-5616-4797-8DD3-21E8F0F8AA26}" type="presOf" srcId="{322D5C7B-B2BD-49DE-A3B2-2B0DA7F8FE07}" destId="{8AD16FFA-92F4-4DF6-871D-192746CCCF90}" srcOrd="0" destOrd="0" presId="urn:microsoft.com/office/officeart/2005/8/layout/process3"/>
    <dgm:cxn modelId="{DB9B8044-B781-4F7C-B4E2-0F7920E4FF70}" type="presOf" srcId="{A1FE3F79-107D-421F-A811-E7D4A0079365}" destId="{F70F69E7-440F-42CE-952C-DF040612CB58}" srcOrd="0" destOrd="0" presId="urn:microsoft.com/office/officeart/2005/8/layout/process3"/>
    <dgm:cxn modelId="{8E4731A0-975D-4E6C-9D01-6410F5B6EA54}" srcId="{322D5C7B-B2BD-49DE-A3B2-2B0DA7F8FE07}" destId="{349EB549-E048-4C6E-8E95-2735EB8A025A}" srcOrd="0" destOrd="0" parTransId="{F05B2B5A-B4B2-4E06-822F-398B85CF20CB}" sibTransId="{04C61D25-FECD-4E76-8403-C42579AFD949}"/>
    <dgm:cxn modelId="{7389B7F1-72FA-494E-BD90-E5D6557E5F29}" srcId="{349EB549-E048-4C6E-8E95-2735EB8A025A}" destId="{16FF8DDE-DCC8-4D8D-A9F2-235498BD4321}" srcOrd="0" destOrd="0" parTransId="{22C13B78-36C5-4433-876D-658D2C50F0FE}" sibTransId="{1D5BA69A-0709-439C-A1E8-9D98AD3B6BDE}"/>
    <dgm:cxn modelId="{70FDBDA4-E1AB-4905-8FE6-EA6B4D0C8200}" type="presOf" srcId="{04C61D25-FECD-4E76-8403-C42579AFD949}" destId="{E99BA37C-7CA7-4181-8221-3689170F1E77}" srcOrd="0" destOrd="0" presId="urn:microsoft.com/office/officeart/2005/8/layout/process3"/>
    <dgm:cxn modelId="{F037CEC9-F6E6-4EAA-92B8-A8851F1E58DA}" type="presOf" srcId="{AE4C2433-5DD9-4616-B6BD-7B4CA365AFED}" destId="{7B3A63CD-03E8-4C35-8AEA-542ADE680031}" srcOrd="0" destOrd="2" presId="urn:microsoft.com/office/officeart/2005/8/layout/process3"/>
    <dgm:cxn modelId="{8D77ECC6-F22F-4828-BFF7-9F7B4F88C792}" type="presParOf" srcId="{8AD16FFA-92F4-4DF6-871D-192746CCCF90}" destId="{FF3CC68E-5830-4395-886D-1AD461E14E59}" srcOrd="0" destOrd="0" presId="urn:microsoft.com/office/officeart/2005/8/layout/process3"/>
    <dgm:cxn modelId="{5580FCB7-62D6-4116-B513-35C0B47A003D}" type="presParOf" srcId="{FF3CC68E-5830-4395-886D-1AD461E14E59}" destId="{63BB35FA-9CE7-4F6D-9C1D-604EF72A9E5B}" srcOrd="0" destOrd="0" presId="urn:microsoft.com/office/officeart/2005/8/layout/process3"/>
    <dgm:cxn modelId="{DBDBAA24-84C8-462B-A83F-38C41DEA53BC}" type="presParOf" srcId="{FF3CC68E-5830-4395-886D-1AD461E14E59}" destId="{FC6596CB-DED0-4E05-9267-6FF143E8934B}" srcOrd="1" destOrd="0" presId="urn:microsoft.com/office/officeart/2005/8/layout/process3"/>
    <dgm:cxn modelId="{0765346E-0BC6-4F8C-9F1C-FABC1BE667F4}" type="presParOf" srcId="{FF3CC68E-5830-4395-886D-1AD461E14E59}" destId="{7B3A63CD-03E8-4C35-8AEA-542ADE680031}" srcOrd="2" destOrd="0" presId="urn:microsoft.com/office/officeart/2005/8/layout/process3"/>
    <dgm:cxn modelId="{CB874C0D-CEFC-4EED-B549-C54B95ED8E5D}" type="presParOf" srcId="{8AD16FFA-92F4-4DF6-871D-192746CCCF90}" destId="{E99BA37C-7CA7-4181-8221-3689170F1E77}" srcOrd="1" destOrd="0" presId="urn:microsoft.com/office/officeart/2005/8/layout/process3"/>
    <dgm:cxn modelId="{EDA8A6F2-6446-4267-BAA6-189F276CBC57}" type="presParOf" srcId="{E99BA37C-7CA7-4181-8221-3689170F1E77}" destId="{7198DC48-CD2A-43FA-8C29-D90DB8910034}" srcOrd="0" destOrd="0" presId="urn:microsoft.com/office/officeart/2005/8/layout/process3"/>
    <dgm:cxn modelId="{7AC54865-3C13-42E8-BF4D-08605F33EC62}" type="presParOf" srcId="{8AD16FFA-92F4-4DF6-871D-192746CCCF90}" destId="{4984D407-5614-4B8E-B262-EFB3F7176F54}" srcOrd="2" destOrd="0" presId="urn:microsoft.com/office/officeart/2005/8/layout/process3"/>
    <dgm:cxn modelId="{DA3E50ED-099C-447D-AC30-DC203617DEEA}" type="presParOf" srcId="{4984D407-5614-4B8E-B262-EFB3F7176F54}" destId="{3A5A1E5E-0E62-4E1A-8459-DF5E535FB0F7}" srcOrd="0" destOrd="0" presId="urn:microsoft.com/office/officeart/2005/8/layout/process3"/>
    <dgm:cxn modelId="{773E9EB0-D611-4607-B5FB-5747693A5317}" type="presParOf" srcId="{4984D407-5614-4B8E-B262-EFB3F7176F54}" destId="{610E478A-A01F-4783-9F22-39E425D29144}" srcOrd="1" destOrd="0" presId="urn:microsoft.com/office/officeart/2005/8/layout/process3"/>
    <dgm:cxn modelId="{EE6575E1-7235-4D65-96ED-E2D08D144C5A}" type="presParOf" srcId="{4984D407-5614-4B8E-B262-EFB3F7176F54}" destId="{D3493074-68EF-4289-AF72-1693014E1EAD}" srcOrd="2" destOrd="0" presId="urn:microsoft.com/office/officeart/2005/8/layout/process3"/>
    <dgm:cxn modelId="{5F0D46E2-362D-47DB-8E5A-F165998B0506}" type="presParOf" srcId="{8AD16FFA-92F4-4DF6-871D-192746CCCF90}" destId="{F70F69E7-440F-42CE-952C-DF040612CB58}" srcOrd="3" destOrd="0" presId="urn:microsoft.com/office/officeart/2005/8/layout/process3"/>
    <dgm:cxn modelId="{0DED1F8B-8858-48ED-8109-96F08EA9603F}" type="presParOf" srcId="{F70F69E7-440F-42CE-952C-DF040612CB58}" destId="{8F6D6E76-54DE-428D-BB3C-F040231780FA}" srcOrd="0" destOrd="0" presId="urn:microsoft.com/office/officeart/2005/8/layout/process3"/>
    <dgm:cxn modelId="{75401413-5278-4C54-A5D9-5CBD3BB0A797}" type="presParOf" srcId="{8AD16FFA-92F4-4DF6-871D-192746CCCF90}" destId="{A04896C3-AAFB-40ED-9562-0038A243F095}" srcOrd="4" destOrd="0" presId="urn:microsoft.com/office/officeart/2005/8/layout/process3"/>
    <dgm:cxn modelId="{10E43E92-1928-4469-8F5A-92D8DF9BBD56}" type="presParOf" srcId="{A04896C3-AAFB-40ED-9562-0038A243F095}" destId="{86DA2810-C0D8-478B-AD67-8C3F7CD44A07}" srcOrd="0" destOrd="0" presId="urn:microsoft.com/office/officeart/2005/8/layout/process3"/>
    <dgm:cxn modelId="{9648761C-98DA-4C39-9383-03841F7FFA8F}" type="presParOf" srcId="{A04896C3-AAFB-40ED-9562-0038A243F095}" destId="{FA8D4D31-E8EA-4757-B2AE-290B348DA8FA}" srcOrd="1" destOrd="0" presId="urn:microsoft.com/office/officeart/2005/8/layout/process3"/>
    <dgm:cxn modelId="{A6C935C3-DCF2-4F75-B521-05F3DF6DB428}" type="presParOf" srcId="{A04896C3-AAFB-40ED-9562-0038A243F095}" destId="{5B78335E-8DCF-4389-939F-75D66B701C73}"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19ED62E-DF95-4A7D-8198-1BA0FA80C2BB}"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A5C59705-0225-43E8-9441-60D089D8B4EE}">
      <dgm:prSet phldrT="[Text]"/>
      <dgm:spPr/>
      <dgm:t>
        <a:bodyPr/>
        <a:lstStyle/>
        <a:p>
          <a:r>
            <a:rPr lang="en-US" dirty="0" smtClean="0"/>
            <a:t>Configuration Management </a:t>
          </a:r>
          <a:endParaRPr lang="en-US" dirty="0"/>
        </a:p>
      </dgm:t>
    </dgm:pt>
    <dgm:pt modelId="{E9BD811D-C81C-4F98-B44C-3AAC054BD209}" type="parTrans" cxnId="{5A5A100C-734E-42D0-92DE-7A4DE22A21C8}">
      <dgm:prSet/>
      <dgm:spPr/>
      <dgm:t>
        <a:bodyPr/>
        <a:lstStyle/>
        <a:p>
          <a:endParaRPr lang="en-US"/>
        </a:p>
      </dgm:t>
    </dgm:pt>
    <dgm:pt modelId="{A30506EB-3DB3-4558-8AE0-4921BBF6BB39}" type="sibTrans" cxnId="{5A5A100C-734E-42D0-92DE-7A4DE22A21C8}">
      <dgm:prSet/>
      <dgm:spPr/>
      <dgm:t>
        <a:bodyPr/>
        <a:lstStyle/>
        <a:p>
          <a:endParaRPr lang="en-US"/>
        </a:p>
      </dgm:t>
    </dgm:pt>
    <dgm:pt modelId="{F0C72B18-39C0-47C6-BA3A-D344A3BA8061}">
      <dgm:prSet phldrT="[Text]" custT="1"/>
      <dgm:spPr/>
      <dgm:t>
        <a:bodyPr/>
        <a:lstStyle/>
        <a:p>
          <a:r>
            <a:rPr lang="en-US" sz="1200" dirty="0" smtClean="0"/>
            <a:t>Correctly update Project’s work product to enable right versions of the work product to be retrieved</a:t>
          </a:r>
          <a:endParaRPr lang="en-US" sz="1200" dirty="0"/>
        </a:p>
      </dgm:t>
    </dgm:pt>
    <dgm:pt modelId="{9B6C36FE-2665-4A5D-9DC7-C67E0A93B4E6}" type="parTrans" cxnId="{A4F52978-6A2E-492B-9558-F4AA6EEC0E1C}">
      <dgm:prSet/>
      <dgm:spPr/>
      <dgm:t>
        <a:bodyPr/>
        <a:lstStyle/>
        <a:p>
          <a:endParaRPr lang="en-US"/>
        </a:p>
      </dgm:t>
    </dgm:pt>
    <dgm:pt modelId="{6ABC05FE-2E91-47C6-A073-08A07348AA60}" type="sibTrans" cxnId="{A4F52978-6A2E-492B-9558-F4AA6EEC0E1C}">
      <dgm:prSet/>
      <dgm:spPr/>
      <dgm:t>
        <a:bodyPr/>
        <a:lstStyle/>
        <a:p>
          <a:endParaRPr lang="en-US"/>
        </a:p>
      </dgm:t>
    </dgm:pt>
    <dgm:pt modelId="{5A109E7E-CD84-40D8-9D94-BF578FB0B441}">
      <dgm:prSet phldrT="[Text]" custT="1"/>
      <dgm:spPr/>
      <dgm:t>
        <a:bodyPr/>
        <a:lstStyle/>
        <a:p>
          <a:r>
            <a:rPr lang="en-US" sz="1200" dirty="0" smtClean="0"/>
            <a:t>Maintain the integrity of all work products according to the requirement</a:t>
          </a:r>
          <a:endParaRPr lang="en-US" sz="1200" dirty="0"/>
        </a:p>
      </dgm:t>
    </dgm:pt>
    <dgm:pt modelId="{2F053E75-C421-4AF3-9842-85E3B9B9AB61}" type="parTrans" cxnId="{6D8DD80A-E083-474E-B57D-E7F5736B19B8}">
      <dgm:prSet/>
      <dgm:spPr/>
      <dgm:t>
        <a:bodyPr/>
        <a:lstStyle/>
        <a:p>
          <a:endParaRPr lang="en-US"/>
        </a:p>
      </dgm:t>
    </dgm:pt>
    <dgm:pt modelId="{8937A8DA-3AF7-47B7-A40D-FE7CC133EF08}" type="sibTrans" cxnId="{6D8DD80A-E083-474E-B57D-E7F5736B19B8}">
      <dgm:prSet/>
      <dgm:spPr/>
      <dgm:t>
        <a:bodyPr/>
        <a:lstStyle/>
        <a:p>
          <a:endParaRPr lang="en-US"/>
        </a:p>
      </dgm:t>
    </dgm:pt>
    <dgm:pt modelId="{835BB8F6-6787-49DE-99B0-4D393577BE4B}">
      <dgm:prSet phldrT="[Text]" custT="1"/>
      <dgm:spPr/>
      <dgm:t>
        <a:bodyPr/>
        <a:lstStyle/>
        <a:p>
          <a:r>
            <a:rPr lang="en-US" sz="1200" dirty="0" smtClean="0"/>
            <a:t>Identify the impact on work products when requests or requirements are changed</a:t>
          </a:r>
          <a:endParaRPr lang="en-US" sz="1200" dirty="0"/>
        </a:p>
      </dgm:t>
    </dgm:pt>
    <dgm:pt modelId="{F36D7804-1619-415B-9553-5337E9FB571C}">
      <dgm:prSet phldrT="[Text]" custT="1"/>
      <dgm:spPr/>
      <dgm:t>
        <a:bodyPr/>
        <a:lstStyle/>
        <a:p>
          <a:r>
            <a:rPr lang="en-US" sz="1200" dirty="0" smtClean="0"/>
            <a:t>No lacking, no redundant, no conflict among requests, requirements and design contents</a:t>
          </a:r>
          <a:endParaRPr lang="en-US" sz="1200" dirty="0"/>
        </a:p>
      </dgm:t>
    </dgm:pt>
    <dgm:pt modelId="{44635CD5-778E-4331-9A5A-8D64ECAD33F7}">
      <dgm:prSet phldrT="[Text]"/>
      <dgm:spPr>
        <a:solidFill>
          <a:schemeClr val="bg1">
            <a:lumMod val="65000"/>
          </a:schemeClr>
        </a:solidFill>
      </dgm:spPr>
      <dgm:t>
        <a:bodyPr/>
        <a:lstStyle/>
        <a:p>
          <a:r>
            <a:rPr lang="en-US" dirty="0" smtClean="0"/>
            <a:t>Traceability Management</a:t>
          </a:r>
          <a:endParaRPr lang="en-US" dirty="0"/>
        </a:p>
      </dgm:t>
    </dgm:pt>
    <dgm:pt modelId="{3FD723A7-5D48-4810-911B-68914A77EF2A}" type="sibTrans" cxnId="{43EFDDD9-518E-487A-9047-864CCF19D125}">
      <dgm:prSet/>
      <dgm:spPr/>
      <dgm:t>
        <a:bodyPr/>
        <a:lstStyle/>
        <a:p>
          <a:endParaRPr lang="en-US"/>
        </a:p>
      </dgm:t>
    </dgm:pt>
    <dgm:pt modelId="{C6E76995-2B2E-49DD-936C-C772BD5097CE}" type="parTrans" cxnId="{43EFDDD9-518E-487A-9047-864CCF19D125}">
      <dgm:prSet/>
      <dgm:spPr/>
      <dgm:t>
        <a:bodyPr/>
        <a:lstStyle/>
        <a:p>
          <a:endParaRPr lang="en-US"/>
        </a:p>
      </dgm:t>
    </dgm:pt>
    <dgm:pt modelId="{552DAD10-4BB2-4037-AF4A-02D09C578150}" type="sibTrans" cxnId="{F72FE2D2-4462-4F4A-B24A-4881A349B7B2}">
      <dgm:prSet/>
      <dgm:spPr/>
      <dgm:t>
        <a:bodyPr/>
        <a:lstStyle/>
        <a:p>
          <a:endParaRPr lang="en-US"/>
        </a:p>
      </dgm:t>
    </dgm:pt>
    <dgm:pt modelId="{C2A1661F-C512-4AE3-82DC-446DD9BBF31D}" type="parTrans" cxnId="{F72FE2D2-4462-4F4A-B24A-4881A349B7B2}">
      <dgm:prSet/>
      <dgm:spPr/>
      <dgm:t>
        <a:bodyPr/>
        <a:lstStyle/>
        <a:p>
          <a:endParaRPr lang="en-US"/>
        </a:p>
      </dgm:t>
    </dgm:pt>
    <dgm:pt modelId="{E632C0A0-B345-49AD-BB87-0C0E2FC5E65E}" type="sibTrans" cxnId="{7E7A9FC3-A85D-4845-8A14-2D44EEA38984}">
      <dgm:prSet/>
      <dgm:spPr/>
      <dgm:t>
        <a:bodyPr/>
        <a:lstStyle/>
        <a:p>
          <a:endParaRPr lang="en-US"/>
        </a:p>
      </dgm:t>
    </dgm:pt>
    <dgm:pt modelId="{9757CAF6-ED93-4903-A432-10FB20C14AD7}" type="parTrans" cxnId="{7E7A9FC3-A85D-4845-8A14-2D44EEA38984}">
      <dgm:prSet/>
      <dgm:spPr/>
      <dgm:t>
        <a:bodyPr/>
        <a:lstStyle/>
        <a:p>
          <a:endParaRPr lang="en-US"/>
        </a:p>
      </dgm:t>
    </dgm:pt>
    <dgm:pt modelId="{F91390D4-A233-47D5-A851-2719F66D5AF9}">
      <dgm:prSet phldrT="[Text]" custT="1"/>
      <dgm:spPr/>
      <dgm:t>
        <a:bodyPr/>
        <a:lstStyle/>
        <a:p>
          <a:r>
            <a:rPr lang="en-US" sz="1200" dirty="0" smtClean="0"/>
            <a:t>Manage all the impacts correctly implemented between Requirement changes and Design contents</a:t>
          </a:r>
          <a:endParaRPr lang="en-US" sz="1200" dirty="0"/>
        </a:p>
      </dgm:t>
    </dgm:pt>
    <dgm:pt modelId="{5403AA15-5683-40DA-B224-35E657A4AB75}">
      <dgm:prSet phldrT="[Text]" custT="1"/>
      <dgm:spPr/>
      <dgm:t>
        <a:bodyPr/>
        <a:lstStyle/>
        <a:p>
          <a:r>
            <a:rPr lang="en-US" sz="1200" dirty="0" smtClean="0"/>
            <a:t>Manage all change, addition, and deletion of functional and non-functional requirements</a:t>
          </a:r>
          <a:endParaRPr lang="en-US" sz="1200" dirty="0"/>
        </a:p>
      </dgm:t>
    </dgm:pt>
    <dgm:pt modelId="{234D81DB-BAE5-4012-A499-A0BB3DB3AA87}">
      <dgm:prSet phldrT="[Text]"/>
      <dgm:spPr>
        <a:solidFill>
          <a:schemeClr val="bg1">
            <a:lumMod val="65000"/>
          </a:schemeClr>
        </a:solidFill>
      </dgm:spPr>
      <dgm:t>
        <a:bodyPr/>
        <a:lstStyle/>
        <a:p>
          <a:r>
            <a:rPr lang="en-US" dirty="0" smtClean="0"/>
            <a:t>Change Management</a:t>
          </a:r>
          <a:endParaRPr lang="en-US" dirty="0"/>
        </a:p>
      </dgm:t>
    </dgm:pt>
    <dgm:pt modelId="{56E8B3D1-145E-4A34-A816-DE8CD9FC434A}" type="sibTrans" cxnId="{7D5C3318-BF33-4EAD-937D-F73BCFF6D848}">
      <dgm:prSet/>
      <dgm:spPr/>
      <dgm:t>
        <a:bodyPr/>
        <a:lstStyle/>
        <a:p>
          <a:endParaRPr lang="en-US"/>
        </a:p>
      </dgm:t>
    </dgm:pt>
    <dgm:pt modelId="{A04CFC66-51CF-4C23-B43C-7E8E00CC671E}" type="parTrans" cxnId="{7D5C3318-BF33-4EAD-937D-F73BCFF6D848}">
      <dgm:prSet/>
      <dgm:spPr/>
      <dgm:t>
        <a:bodyPr/>
        <a:lstStyle/>
        <a:p>
          <a:endParaRPr lang="en-US"/>
        </a:p>
      </dgm:t>
    </dgm:pt>
    <dgm:pt modelId="{D99982C8-50AF-45A7-9473-6C6D5EDA1484}" type="sibTrans" cxnId="{63C9679E-D91B-4600-A305-13EF6151DBBD}">
      <dgm:prSet/>
      <dgm:spPr/>
      <dgm:t>
        <a:bodyPr/>
        <a:lstStyle/>
        <a:p>
          <a:endParaRPr lang="en-US"/>
        </a:p>
      </dgm:t>
    </dgm:pt>
    <dgm:pt modelId="{B6957F58-FFDD-40FC-A45B-68C45676BC59}" type="parTrans" cxnId="{63C9679E-D91B-4600-A305-13EF6151DBBD}">
      <dgm:prSet/>
      <dgm:spPr/>
      <dgm:t>
        <a:bodyPr/>
        <a:lstStyle/>
        <a:p>
          <a:endParaRPr lang="en-US"/>
        </a:p>
      </dgm:t>
    </dgm:pt>
    <dgm:pt modelId="{4821FB61-BE39-4E45-9B36-BDD4EDF8F5BF}" type="sibTrans" cxnId="{259FB5D7-AAA9-46DF-BA1E-070B13619465}">
      <dgm:prSet/>
      <dgm:spPr/>
      <dgm:t>
        <a:bodyPr/>
        <a:lstStyle/>
        <a:p>
          <a:endParaRPr lang="en-US"/>
        </a:p>
      </dgm:t>
    </dgm:pt>
    <dgm:pt modelId="{FD964DD4-760F-4BE8-83CC-7AAD3D702F4D}" type="parTrans" cxnId="{259FB5D7-AAA9-46DF-BA1E-070B13619465}">
      <dgm:prSet/>
      <dgm:spPr/>
      <dgm:t>
        <a:bodyPr/>
        <a:lstStyle/>
        <a:p>
          <a:endParaRPr lang="en-US"/>
        </a:p>
      </dgm:t>
    </dgm:pt>
    <dgm:pt modelId="{9D0568B6-C32C-42A2-A43A-94D89B892105}" type="pres">
      <dgm:prSet presAssocID="{719ED62E-DF95-4A7D-8198-1BA0FA80C2BB}" presName="Name0" presStyleCnt="0">
        <dgm:presLayoutVars>
          <dgm:dir/>
          <dgm:animLvl val="lvl"/>
          <dgm:resizeHandles val="exact"/>
        </dgm:presLayoutVars>
      </dgm:prSet>
      <dgm:spPr/>
      <dgm:t>
        <a:bodyPr/>
        <a:lstStyle/>
        <a:p>
          <a:endParaRPr lang="en-US"/>
        </a:p>
      </dgm:t>
    </dgm:pt>
    <dgm:pt modelId="{F01E9CD5-FBCB-4C13-B9AA-AE8A16DF4929}" type="pres">
      <dgm:prSet presAssocID="{A5C59705-0225-43E8-9441-60D089D8B4EE}" presName="linNode" presStyleCnt="0"/>
      <dgm:spPr/>
    </dgm:pt>
    <dgm:pt modelId="{EE41ED24-3C89-4DC4-961C-F25F17ADA205}" type="pres">
      <dgm:prSet presAssocID="{A5C59705-0225-43E8-9441-60D089D8B4EE}" presName="parentText" presStyleLbl="node1" presStyleIdx="0" presStyleCnt="3">
        <dgm:presLayoutVars>
          <dgm:chMax val="1"/>
          <dgm:bulletEnabled val="1"/>
        </dgm:presLayoutVars>
      </dgm:prSet>
      <dgm:spPr/>
      <dgm:t>
        <a:bodyPr/>
        <a:lstStyle/>
        <a:p>
          <a:endParaRPr lang="en-US"/>
        </a:p>
      </dgm:t>
    </dgm:pt>
    <dgm:pt modelId="{12AA8472-74EE-4214-8FAB-5B7C9682F5B7}" type="pres">
      <dgm:prSet presAssocID="{A5C59705-0225-43E8-9441-60D089D8B4EE}" presName="descendantText" presStyleLbl="alignAccFollowNode1" presStyleIdx="0" presStyleCnt="3">
        <dgm:presLayoutVars>
          <dgm:bulletEnabled val="1"/>
        </dgm:presLayoutVars>
      </dgm:prSet>
      <dgm:spPr/>
      <dgm:t>
        <a:bodyPr/>
        <a:lstStyle/>
        <a:p>
          <a:endParaRPr lang="en-US"/>
        </a:p>
      </dgm:t>
    </dgm:pt>
    <dgm:pt modelId="{28E4DC19-E8B2-4197-B4F3-F7C64065EEF4}" type="pres">
      <dgm:prSet presAssocID="{A30506EB-3DB3-4558-8AE0-4921BBF6BB39}" presName="sp" presStyleCnt="0"/>
      <dgm:spPr/>
    </dgm:pt>
    <dgm:pt modelId="{30331EF9-4EF9-4FE2-A874-8ED5CA427026}" type="pres">
      <dgm:prSet presAssocID="{234D81DB-BAE5-4012-A499-A0BB3DB3AA87}" presName="linNode" presStyleCnt="0"/>
      <dgm:spPr/>
    </dgm:pt>
    <dgm:pt modelId="{5118B956-9B1E-423F-8839-E3407A14764D}" type="pres">
      <dgm:prSet presAssocID="{234D81DB-BAE5-4012-A499-A0BB3DB3AA87}" presName="parentText" presStyleLbl="node1" presStyleIdx="1" presStyleCnt="3">
        <dgm:presLayoutVars>
          <dgm:chMax val="1"/>
          <dgm:bulletEnabled val="1"/>
        </dgm:presLayoutVars>
      </dgm:prSet>
      <dgm:spPr/>
      <dgm:t>
        <a:bodyPr/>
        <a:lstStyle/>
        <a:p>
          <a:endParaRPr lang="en-US"/>
        </a:p>
      </dgm:t>
    </dgm:pt>
    <dgm:pt modelId="{55DF0712-938F-484D-BFC5-9B351AF5D17E}" type="pres">
      <dgm:prSet presAssocID="{234D81DB-BAE5-4012-A499-A0BB3DB3AA87}" presName="descendantText" presStyleLbl="alignAccFollowNode1" presStyleIdx="1" presStyleCnt="3">
        <dgm:presLayoutVars>
          <dgm:bulletEnabled val="1"/>
        </dgm:presLayoutVars>
      </dgm:prSet>
      <dgm:spPr/>
      <dgm:t>
        <a:bodyPr/>
        <a:lstStyle/>
        <a:p>
          <a:endParaRPr lang="en-US"/>
        </a:p>
      </dgm:t>
    </dgm:pt>
    <dgm:pt modelId="{41E7DAFF-F42B-48A3-81F9-78509C1AE450}" type="pres">
      <dgm:prSet presAssocID="{56E8B3D1-145E-4A34-A816-DE8CD9FC434A}" presName="sp" presStyleCnt="0"/>
      <dgm:spPr/>
    </dgm:pt>
    <dgm:pt modelId="{CECDB285-B1CA-499A-87D1-A25A6968C995}" type="pres">
      <dgm:prSet presAssocID="{44635CD5-778E-4331-9A5A-8D64ECAD33F7}" presName="linNode" presStyleCnt="0"/>
      <dgm:spPr/>
    </dgm:pt>
    <dgm:pt modelId="{EC20920D-7715-46D9-8F8E-EF9887DA56E5}" type="pres">
      <dgm:prSet presAssocID="{44635CD5-778E-4331-9A5A-8D64ECAD33F7}" presName="parentText" presStyleLbl="node1" presStyleIdx="2" presStyleCnt="3">
        <dgm:presLayoutVars>
          <dgm:chMax val="1"/>
          <dgm:bulletEnabled val="1"/>
        </dgm:presLayoutVars>
      </dgm:prSet>
      <dgm:spPr/>
      <dgm:t>
        <a:bodyPr/>
        <a:lstStyle/>
        <a:p>
          <a:endParaRPr lang="en-US"/>
        </a:p>
      </dgm:t>
    </dgm:pt>
    <dgm:pt modelId="{685E2545-00FB-4FA5-95B3-7CC32719DE52}" type="pres">
      <dgm:prSet presAssocID="{44635CD5-778E-4331-9A5A-8D64ECAD33F7}" presName="descendantText" presStyleLbl="alignAccFollowNode1" presStyleIdx="2" presStyleCnt="3">
        <dgm:presLayoutVars>
          <dgm:bulletEnabled val="1"/>
        </dgm:presLayoutVars>
      </dgm:prSet>
      <dgm:spPr/>
      <dgm:t>
        <a:bodyPr/>
        <a:lstStyle/>
        <a:p>
          <a:endParaRPr lang="en-US"/>
        </a:p>
      </dgm:t>
    </dgm:pt>
  </dgm:ptLst>
  <dgm:cxnLst>
    <dgm:cxn modelId="{6D8DD80A-E083-474E-B57D-E7F5736B19B8}" srcId="{A5C59705-0225-43E8-9441-60D089D8B4EE}" destId="{5A109E7E-CD84-40D8-9D94-BF578FB0B441}" srcOrd="1" destOrd="0" parTransId="{2F053E75-C421-4AF3-9842-85E3B9B9AB61}" sibTransId="{8937A8DA-3AF7-47B7-A40D-FE7CC133EF08}"/>
    <dgm:cxn modelId="{7E7A9FC3-A85D-4845-8A14-2D44EEA38984}" srcId="{44635CD5-778E-4331-9A5A-8D64ECAD33F7}" destId="{F36D7804-1619-415B-9553-5337E9FB571C}" srcOrd="0" destOrd="0" parTransId="{9757CAF6-ED93-4903-A432-10FB20C14AD7}" sibTransId="{E632C0A0-B345-49AD-BB87-0C0E2FC5E65E}"/>
    <dgm:cxn modelId="{65F54D1C-E653-4443-8DFC-63F3607EC970}" type="presOf" srcId="{5403AA15-5683-40DA-B224-35E657A4AB75}" destId="{55DF0712-938F-484D-BFC5-9B351AF5D17E}" srcOrd="0" destOrd="0" presId="urn:microsoft.com/office/officeart/2005/8/layout/vList5"/>
    <dgm:cxn modelId="{2D59D200-C8BE-465D-8E2D-5C467D0F3C95}" type="presOf" srcId="{234D81DB-BAE5-4012-A499-A0BB3DB3AA87}" destId="{5118B956-9B1E-423F-8839-E3407A14764D}" srcOrd="0" destOrd="0" presId="urn:microsoft.com/office/officeart/2005/8/layout/vList5"/>
    <dgm:cxn modelId="{2F0C1AD6-0DF3-495C-9FA4-C090A50CF65C}" type="presOf" srcId="{F91390D4-A233-47D5-A851-2719F66D5AF9}" destId="{55DF0712-938F-484D-BFC5-9B351AF5D17E}" srcOrd="0" destOrd="1" presId="urn:microsoft.com/office/officeart/2005/8/layout/vList5"/>
    <dgm:cxn modelId="{5A5A100C-734E-42D0-92DE-7A4DE22A21C8}" srcId="{719ED62E-DF95-4A7D-8198-1BA0FA80C2BB}" destId="{A5C59705-0225-43E8-9441-60D089D8B4EE}" srcOrd="0" destOrd="0" parTransId="{E9BD811D-C81C-4F98-B44C-3AAC054BD209}" sibTransId="{A30506EB-3DB3-4558-8AE0-4921BBF6BB39}"/>
    <dgm:cxn modelId="{A4F52978-6A2E-492B-9558-F4AA6EEC0E1C}" srcId="{A5C59705-0225-43E8-9441-60D089D8B4EE}" destId="{F0C72B18-39C0-47C6-BA3A-D344A3BA8061}" srcOrd="0" destOrd="0" parTransId="{9B6C36FE-2665-4A5D-9DC7-C67E0A93B4E6}" sibTransId="{6ABC05FE-2E91-47C6-A073-08A07348AA60}"/>
    <dgm:cxn modelId="{63C9679E-D91B-4600-A305-13EF6151DBBD}" srcId="{234D81DB-BAE5-4012-A499-A0BB3DB3AA87}" destId="{F91390D4-A233-47D5-A851-2719F66D5AF9}" srcOrd="1" destOrd="0" parTransId="{B6957F58-FFDD-40FC-A45B-68C45676BC59}" sibTransId="{D99982C8-50AF-45A7-9473-6C6D5EDA1484}"/>
    <dgm:cxn modelId="{5C78573F-A963-424A-B66A-761C217CF8CB}" type="presOf" srcId="{A5C59705-0225-43E8-9441-60D089D8B4EE}" destId="{EE41ED24-3C89-4DC4-961C-F25F17ADA205}" srcOrd="0" destOrd="0" presId="urn:microsoft.com/office/officeart/2005/8/layout/vList5"/>
    <dgm:cxn modelId="{7D5C3318-BF33-4EAD-937D-F73BCFF6D848}" srcId="{719ED62E-DF95-4A7D-8198-1BA0FA80C2BB}" destId="{234D81DB-BAE5-4012-A499-A0BB3DB3AA87}" srcOrd="1" destOrd="0" parTransId="{A04CFC66-51CF-4C23-B43C-7E8E00CC671E}" sibTransId="{56E8B3D1-145E-4A34-A816-DE8CD9FC434A}"/>
    <dgm:cxn modelId="{259FB5D7-AAA9-46DF-BA1E-070B13619465}" srcId="{234D81DB-BAE5-4012-A499-A0BB3DB3AA87}" destId="{5403AA15-5683-40DA-B224-35E657A4AB75}" srcOrd="0" destOrd="0" parTransId="{FD964DD4-760F-4BE8-83CC-7AAD3D702F4D}" sibTransId="{4821FB61-BE39-4E45-9B36-BDD4EDF8F5BF}"/>
    <dgm:cxn modelId="{43EFDDD9-518E-487A-9047-864CCF19D125}" srcId="{719ED62E-DF95-4A7D-8198-1BA0FA80C2BB}" destId="{44635CD5-778E-4331-9A5A-8D64ECAD33F7}" srcOrd="2" destOrd="0" parTransId="{C6E76995-2B2E-49DD-936C-C772BD5097CE}" sibTransId="{3FD723A7-5D48-4810-911B-68914A77EF2A}"/>
    <dgm:cxn modelId="{7C5F6035-FECE-437D-B954-DD7CB5C4C0A9}" type="presOf" srcId="{835BB8F6-6787-49DE-99B0-4D393577BE4B}" destId="{685E2545-00FB-4FA5-95B3-7CC32719DE52}" srcOrd="0" destOrd="1" presId="urn:microsoft.com/office/officeart/2005/8/layout/vList5"/>
    <dgm:cxn modelId="{BC6525D2-F316-489F-83B4-ABA890B36ABC}" type="presOf" srcId="{719ED62E-DF95-4A7D-8198-1BA0FA80C2BB}" destId="{9D0568B6-C32C-42A2-A43A-94D89B892105}" srcOrd="0" destOrd="0" presId="urn:microsoft.com/office/officeart/2005/8/layout/vList5"/>
    <dgm:cxn modelId="{28DC4BDE-DEAF-4C05-B57B-42671AD14E23}" type="presOf" srcId="{F0C72B18-39C0-47C6-BA3A-D344A3BA8061}" destId="{12AA8472-74EE-4214-8FAB-5B7C9682F5B7}" srcOrd="0" destOrd="0" presId="urn:microsoft.com/office/officeart/2005/8/layout/vList5"/>
    <dgm:cxn modelId="{F949214E-3AA7-41D7-9EFD-A419C003D4BA}" type="presOf" srcId="{5A109E7E-CD84-40D8-9D94-BF578FB0B441}" destId="{12AA8472-74EE-4214-8FAB-5B7C9682F5B7}" srcOrd="0" destOrd="1" presId="urn:microsoft.com/office/officeart/2005/8/layout/vList5"/>
    <dgm:cxn modelId="{F72FE2D2-4462-4F4A-B24A-4881A349B7B2}" srcId="{44635CD5-778E-4331-9A5A-8D64ECAD33F7}" destId="{835BB8F6-6787-49DE-99B0-4D393577BE4B}" srcOrd="1" destOrd="0" parTransId="{C2A1661F-C512-4AE3-82DC-446DD9BBF31D}" sibTransId="{552DAD10-4BB2-4037-AF4A-02D09C578150}"/>
    <dgm:cxn modelId="{20A5A12A-8AFF-4F89-BBE2-61CCE0C6E994}" type="presOf" srcId="{44635CD5-778E-4331-9A5A-8D64ECAD33F7}" destId="{EC20920D-7715-46D9-8F8E-EF9887DA56E5}" srcOrd="0" destOrd="0" presId="urn:microsoft.com/office/officeart/2005/8/layout/vList5"/>
    <dgm:cxn modelId="{878CDD8E-4900-412A-8247-6C4684D90B4D}" type="presOf" srcId="{F36D7804-1619-415B-9553-5337E9FB571C}" destId="{685E2545-00FB-4FA5-95B3-7CC32719DE52}" srcOrd="0" destOrd="0" presId="urn:microsoft.com/office/officeart/2005/8/layout/vList5"/>
    <dgm:cxn modelId="{160806B6-55B0-4C47-8D14-8D410D5C7675}" type="presParOf" srcId="{9D0568B6-C32C-42A2-A43A-94D89B892105}" destId="{F01E9CD5-FBCB-4C13-B9AA-AE8A16DF4929}" srcOrd="0" destOrd="0" presId="urn:microsoft.com/office/officeart/2005/8/layout/vList5"/>
    <dgm:cxn modelId="{20DFE48B-0C0A-4569-8CAD-152844C639D7}" type="presParOf" srcId="{F01E9CD5-FBCB-4C13-B9AA-AE8A16DF4929}" destId="{EE41ED24-3C89-4DC4-961C-F25F17ADA205}" srcOrd="0" destOrd="0" presId="urn:microsoft.com/office/officeart/2005/8/layout/vList5"/>
    <dgm:cxn modelId="{311CB845-A51E-4295-91F4-2ACC67710A5A}" type="presParOf" srcId="{F01E9CD5-FBCB-4C13-B9AA-AE8A16DF4929}" destId="{12AA8472-74EE-4214-8FAB-5B7C9682F5B7}" srcOrd="1" destOrd="0" presId="urn:microsoft.com/office/officeart/2005/8/layout/vList5"/>
    <dgm:cxn modelId="{500E10E9-D4C4-4ED4-B52D-C3FF0E7714DC}" type="presParOf" srcId="{9D0568B6-C32C-42A2-A43A-94D89B892105}" destId="{28E4DC19-E8B2-4197-B4F3-F7C64065EEF4}" srcOrd="1" destOrd="0" presId="urn:microsoft.com/office/officeart/2005/8/layout/vList5"/>
    <dgm:cxn modelId="{FC85C327-A5FC-415C-98E7-6F2DA83E128F}" type="presParOf" srcId="{9D0568B6-C32C-42A2-A43A-94D89B892105}" destId="{30331EF9-4EF9-4FE2-A874-8ED5CA427026}" srcOrd="2" destOrd="0" presId="urn:microsoft.com/office/officeart/2005/8/layout/vList5"/>
    <dgm:cxn modelId="{38E301DB-F4B5-452C-B127-2AD78C04A0BC}" type="presParOf" srcId="{30331EF9-4EF9-4FE2-A874-8ED5CA427026}" destId="{5118B956-9B1E-423F-8839-E3407A14764D}" srcOrd="0" destOrd="0" presId="urn:microsoft.com/office/officeart/2005/8/layout/vList5"/>
    <dgm:cxn modelId="{2D9A4A94-D5B7-424B-A947-006F0565754E}" type="presParOf" srcId="{30331EF9-4EF9-4FE2-A874-8ED5CA427026}" destId="{55DF0712-938F-484D-BFC5-9B351AF5D17E}" srcOrd="1" destOrd="0" presId="urn:microsoft.com/office/officeart/2005/8/layout/vList5"/>
    <dgm:cxn modelId="{9D601BB4-6BA4-4288-B844-79967C15C2BE}" type="presParOf" srcId="{9D0568B6-C32C-42A2-A43A-94D89B892105}" destId="{41E7DAFF-F42B-48A3-81F9-78509C1AE450}" srcOrd="3" destOrd="0" presId="urn:microsoft.com/office/officeart/2005/8/layout/vList5"/>
    <dgm:cxn modelId="{5B2032D6-A25C-4011-87D7-E5D0BFE75206}" type="presParOf" srcId="{9D0568B6-C32C-42A2-A43A-94D89B892105}" destId="{CECDB285-B1CA-499A-87D1-A25A6968C995}" srcOrd="4" destOrd="0" presId="urn:microsoft.com/office/officeart/2005/8/layout/vList5"/>
    <dgm:cxn modelId="{00F6D005-AD72-4B7F-AAB1-CDF17761D7BE}" type="presParOf" srcId="{CECDB285-B1CA-499A-87D1-A25A6968C995}" destId="{EC20920D-7715-46D9-8F8E-EF9887DA56E5}" srcOrd="0" destOrd="0" presId="urn:microsoft.com/office/officeart/2005/8/layout/vList5"/>
    <dgm:cxn modelId="{EB515507-7C8D-4EE8-AF65-4910603D52A7}" type="presParOf" srcId="{CECDB285-B1CA-499A-87D1-A25A6968C995}" destId="{685E2545-00FB-4FA5-95B3-7CC32719DE5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8C96032-EB8A-49B4-A560-810ECF84DF0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4E7687B-7EFC-482E-A8AB-E38C058270B7}">
      <dgm:prSet phldrT="[Text]" custT="1"/>
      <dgm:spPr/>
      <dgm:t>
        <a:bodyPr/>
        <a:lstStyle/>
        <a:p>
          <a:r>
            <a:rPr lang="en-US" sz="1800" dirty="0" smtClean="0"/>
            <a:t>PL</a:t>
          </a:r>
          <a:endParaRPr lang="en-US" sz="1800" dirty="0"/>
        </a:p>
      </dgm:t>
    </dgm:pt>
    <dgm:pt modelId="{5DC1581D-66D9-4190-8785-6C34DCF7A4C9}" type="parTrans" cxnId="{061B7205-E1B6-4022-A7CB-E2F06DAADC60}">
      <dgm:prSet/>
      <dgm:spPr/>
      <dgm:t>
        <a:bodyPr/>
        <a:lstStyle/>
        <a:p>
          <a:endParaRPr lang="en-US" sz="1800"/>
        </a:p>
      </dgm:t>
    </dgm:pt>
    <dgm:pt modelId="{389D0D7C-A2D7-48A3-8F5F-8547520CF6FE}" type="sibTrans" cxnId="{061B7205-E1B6-4022-A7CB-E2F06DAADC60}">
      <dgm:prSet/>
      <dgm:spPr/>
      <dgm:t>
        <a:bodyPr/>
        <a:lstStyle/>
        <a:p>
          <a:endParaRPr lang="en-US" sz="1800"/>
        </a:p>
      </dgm:t>
    </dgm:pt>
    <dgm:pt modelId="{1DA2526C-8931-4C39-B3FF-3F66F68F0EFA}">
      <dgm:prSet phldrT="[Text]" custT="1"/>
      <dgm:spPr/>
      <dgm:t>
        <a:bodyPr/>
        <a:lstStyle/>
        <a:p>
          <a:r>
            <a:rPr lang="en-US" sz="1800" dirty="0" smtClean="0"/>
            <a:t>Define Plan: define operation rule, </a:t>
          </a:r>
          <a:r>
            <a:rPr lang="en-US" sz="1800" smtClean="0"/>
            <a:t>Config</a:t>
          </a:r>
          <a:r>
            <a:rPr lang="en-US" sz="1800" dirty="0" smtClean="0"/>
            <a:t>. audit plan, assign PIC</a:t>
          </a:r>
          <a:endParaRPr lang="en-US" sz="1800" dirty="0"/>
        </a:p>
      </dgm:t>
    </dgm:pt>
    <dgm:pt modelId="{89A08F58-09D6-41BF-8594-1030916072D0}" type="parTrans" cxnId="{56922870-9E66-4B8E-BCC4-79EA6086E5F7}">
      <dgm:prSet/>
      <dgm:spPr/>
      <dgm:t>
        <a:bodyPr/>
        <a:lstStyle/>
        <a:p>
          <a:endParaRPr lang="en-US" sz="1800"/>
        </a:p>
      </dgm:t>
    </dgm:pt>
    <dgm:pt modelId="{78E5DE2C-3903-43BB-803D-02EF9E836A7C}" type="sibTrans" cxnId="{56922870-9E66-4B8E-BCC4-79EA6086E5F7}">
      <dgm:prSet/>
      <dgm:spPr/>
      <dgm:t>
        <a:bodyPr/>
        <a:lstStyle/>
        <a:p>
          <a:endParaRPr lang="en-US" sz="1800"/>
        </a:p>
      </dgm:t>
    </dgm:pt>
    <dgm:pt modelId="{61D4C009-4C2C-4C6C-B0B6-47626BFD170D}">
      <dgm:prSet phldrT="[Text]" custT="1"/>
      <dgm:spPr/>
      <dgm:t>
        <a:bodyPr/>
        <a:lstStyle/>
        <a:p>
          <a:r>
            <a:rPr lang="en-US" sz="1800" dirty="0" smtClean="0"/>
            <a:t>Manager/ Senior Manager/ Director (*)</a:t>
          </a:r>
          <a:endParaRPr lang="en-US" sz="1800" dirty="0"/>
        </a:p>
      </dgm:t>
    </dgm:pt>
    <dgm:pt modelId="{44ACFE3D-84BA-4408-A801-6AA539199F08}" type="parTrans" cxnId="{38A85601-CE14-4E64-A9F8-C690F60A5879}">
      <dgm:prSet/>
      <dgm:spPr/>
      <dgm:t>
        <a:bodyPr/>
        <a:lstStyle/>
        <a:p>
          <a:endParaRPr lang="en-US" sz="1800"/>
        </a:p>
      </dgm:t>
    </dgm:pt>
    <dgm:pt modelId="{6AA7AADD-DB24-42E5-96D9-33E6DD9F9744}" type="sibTrans" cxnId="{38A85601-CE14-4E64-A9F8-C690F60A5879}">
      <dgm:prSet/>
      <dgm:spPr/>
      <dgm:t>
        <a:bodyPr/>
        <a:lstStyle/>
        <a:p>
          <a:endParaRPr lang="en-US" sz="1800"/>
        </a:p>
      </dgm:t>
    </dgm:pt>
    <dgm:pt modelId="{539BDDB4-BC6D-46A3-820A-FAD3DA3BB136}">
      <dgm:prSet phldrT="[Text]" custT="1"/>
      <dgm:spPr/>
      <dgm:t>
        <a:bodyPr/>
        <a:lstStyle/>
        <a:p>
          <a:r>
            <a:rPr lang="en-US" sz="1800" smtClean="0"/>
            <a:t>Approve/ Authorize </a:t>
          </a:r>
          <a:r>
            <a:rPr lang="en-US" sz="1800" dirty="0" smtClean="0"/>
            <a:t>Plan</a:t>
          </a:r>
          <a:endParaRPr lang="en-US" sz="1800" dirty="0"/>
        </a:p>
      </dgm:t>
    </dgm:pt>
    <dgm:pt modelId="{B5DF776C-0031-4BF1-AF93-5D6376CDBF86}" type="parTrans" cxnId="{0B57F37D-A684-4DC0-8ECA-69FA23D3CA1F}">
      <dgm:prSet/>
      <dgm:spPr/>
      <dgm:t>
        <a:bodyPr/>
        <a:lstStyle/>
        <a:p>
          <a:endParaRPr lang="en-US" sz="1800"/>
        </a:p>
      </dgm:t>
    </dgm:pt>
    <dgm:pt modelId="{8CF06554-43F9-455A-8FE5-EAF4C2F342A1}" type="sibTrans" cxnId="{0B57F37D-A684-4DC0-8ECA-69FA23D3CA1F}">
      <dgm:prSet/>
      <dgm:spPr/>
      <dgm:t>
        <a:bodyPr/>
        <a:lstStyle/>
        <a:p>
          <a:endParaRPr lang="en-US" sz="1800"/>
        </a:p>
      </dgm:t>
    </dgm:pt>
    <dgm:pt modelId="{69ABF75E-AD1D-4E53-8965-5BA1F07A6120}">
      <dgm:prSet phldrT="[Text]" custT="1"/>
      <dgm:spPr/>
      <dgm:t>
        <a:bodyPr/>
        <a:lstStyle/>
        <a:p>
          <a:r>
            <a:rPr lang="en-US" sz="1800" smtClean="0"/>
            <a:t>Re-approve/ Re-authorize </a:t>
          </a:r>
          <a:r>
            <a:rPr lang="en-US" sz="1800" dirty="0" smtClean="0"/>
            <a:t>plan if any change</a:t>
          </a:r>
          <a:endParaRPr lang="en-US" sz="1800" dirty="0"/>
        </a:p>
      </dgm:t>
    </dgm:pt>
    <dgm:pt modelId="{6D99F2DB-F45A-453D-860E-6430DBEB8D30}" type="parTrans" cxnId="{C54F56D6-E5EB-4DC6-B221-131F306663D2}">
      <dgm:prSet/>
      <dgm:spPr/>
      <dgm:t>
        <a:bodyPr/>
        <a:lstStyle/>
        <a:p>
          <a:endParaRPr lang="en-US"/>
        </a:p>
      </dgm:t>
    </dgm:pt>
    <dgm:pt modelId="{52B26C93-028C-4217-BBFD-B56D5200EE2C}" type="sibTrans" cxnId="{C54F56D6-E5EB-4DC6-B221-131F306663D2}">
      <dgm:prSet/>
      <dgm:spPr/>
      <dgm:t>
        <a:bodyPr/>
        <a:lstStyle/>
        <a:p>
          <a:endParaRPr lang="en-US"/>
        </a:p>
      </dgm:t>
    </dgm:pt>
    <dgm:pt modelId="{1E6A35EA-22D2-4579-9EA7-F2FA2B4B5324}">
      <dgm:prSet phldrT="[Text]" custT="1"/>
      <dgm:spPr/>
      <dgm:t>
        <a:bodyPr/>
        <a:lstStyle/>
        <a:p>
          <a:r>
            <a:rPr lang="en-US" sz="1800" dirty="0" smtClean="0"/>
            <a:t>Re-plan for Baseline establishment date, </a:t>
          </a:r>
          <a:r>
            <a:rPr lang="en-US" sz="1800" smtClean="0"/>
            <a:t>Config</a:t>
          </a:r>
          <a:r>
            <a:rPr lang="en-US" sz="1800" dirty="0" smtClean="0"/>
            <a:t>. audit date if any change of schedule meets Criteria of the deviation in PP</a:t>
          </a:r>
          <a:endParaRPr lang="en-US" sz="1800" dirty="0"/>
        </a:p>
      </dgm:t>
    </dgm:pt>
    <dgm:pt modelId="{40E143EE-4951-4970-B6D4-99053D9B5333}" type="parTrans" cxnId="{695E7FE3-AA69-4D61-B39A-3CD5FD751EDC}">
      <dgm:prSet/>
      <dgm:spPr/>
      <dgm:t>
        <a:bodyPr/>
        <a:lstStyle/>
        <a:p>
          <a:endParaRPr lang="en-US"/>
        </a:p>
      </dgm:t>
    </dgm:pt>
    <dgm:pt modelId="{3A31E69A-9AB9-4B0A-94EE-A6BFAAB96C70}" type="sibTrans" cxnId="{695E7FE3-AA69-4D61-B39A-3CD5FD751EDC}">
      <dgm:prSet/>
      <dgm:spPr/>
      <dgm:t>
        <a:bodyPr/>
        <a:lstStyle/>
        <a:p>
          <a:endParaRPr lang="en-US"/>
        </a:p>
      </dgm:t>
    </dgm:pt>
    <dgm:pt modelId="{C61BA54B-D7C2-4B0D-973B-189B85680816}">
      <dgm:prSet phldrT="[Text]" custT="1"/>
      <dgm:spPr/>
      <dgm:t>
        <a:bodyPr/>
        <a:lstStyle/>
        <a:p>
          <a:r>
            <a:rPr lang="en-US" sz="1800" dirty="0" smtClean="0"/>
            <a:t>Define CM structure</a:t>
          </a:r>
          <a:endParaRPr lang="en-US" sz="1800" dirty="0"/>
        </a:p>
      </dgm:t>
    </dgm:pt>
    <dgm:pt modelId="{B4416328-A0D4-4F1F-ABB9-2A9C7E9AB258}" type="parTrans" cxnId="{6E24D107-6D17-4BC8-AE6C-76004F0618D0}">
      <dgm:prSet/>
      <dgm:spPr/>
      <dgm:t>
        <a:bodyPr/>
        <a:lstStyle/>
        <a:p>
          <a:endParaRPr lang="en-US"/>
        </a:p>
      </dgm:t>
    </dgm:pt>
    <dgm:pt modelId="{C9FE39FD-26B6-49D3-A48B-3D85A426A076}" type="sibTrans" cxnId="{6E24D107-6D17-4BC8-AE6C-76004F0618D0}">
      <dgm:prSet/>
      <dgm:spPr/>
      <dgm:t>
        <a:bodyPr/>
        <a:lstStyle/>
        <a:p>
          <a:endParaRPr lang="en-US"/>
        </a:p>
      </dgm:t>
    </dgm:pt>
    <dgm:pt modelId="{3DF5A21E-6E10-494F-A4D5-7230BC3229C0}">
      <dgm:prSet phldrT="[Text]" custT="1"/>
      <dgm:spPr/>
      <dgm:t>
        <a:bodyPr/>
        <a:lstStyle/>
        <a:p>
          <a:endParaRPr lang="en-US" sz="1800" dirty="0"/>
        </a:p>
      </dgm:t>
    </dgm:pt>
    <dgm:pt modelId="{4082E6AF-ECF9-4C19-9185-6A70AB29210F}" type="sibTrans" cxnId="{CFC8913F-39CD-4DCA-816E-29F64434770D}">
      <dgm:prSet/>
      <dgm:spPr/>
      <dgm:t>
        <a:bodyPr/>
        <a:lstStyle/>
        <a:p>
          <a:endParaRPr lang="en-US"/>
        </a:p>
      </dgm:t>
    </dgm:pt>
    <dgm:pt modelId="{CF9FCD49-FDAF-49E0-A3EE-2F14AB2ECFCD}" type="parTrans" cxnId="{CFC8913F-39CD-4DCA-816E-29F64434770D}">
      <dgm:prSet/>
      <dgm:spPr/>
      <dgm:t>
        <a:bodyPr/>
        <a:lstStyle/>
        <a:p>
          <a:endParaRPr lang="en-US"/>
        </a:p>
      </dgm:t>
    </dgm:pt>
    <dgm:pt modelId="{EFA19409-5726-4A3B-A8F3-1E32BB2A53EB}">
      <dgm:prSet phldrT="[Text]" custT="1"/>
      <dgm:spPr/>
      <dgm:t>
        <a:bodyPr/>
        <a:lstStyle/>
        <a:p>
          <a:r>
            <a:rPr lang="en-US" sz="1800" dirty="0" smtClean="0"/>
            <a:t>Approve </a:t>
          </a:r>
          <a:r>
            <a:rPr lang="en-US" sz="1800" smtClean="0"/>
            <a:t>Config</a:t>
          </a:r>
          <a:r>
            <a:rPr lang="en-US" sz="1800" dirty="0" smtClean="0"/>
            <a:t>. Audit table</a:t>
          </a:r>
          <a:endParaRPr lang="en-US" sz="1800" dirty="0"/>
        </a:p>
      </dgm:t>
    </dgm:pt>
    <dgm:pt modelId="{C283029B-D4FA-4BAD-B418-ECD95EA6B38A}" type="parTrans" cxnId="{5BFA80DD-2C2D-42ED-9A08-DF21C499EA44}">
      <dgm:prSet/>
      <dgm:spPr/>
      <dgm:t>
        <a:bodyPr/>
        <a:lstStyle/>
        <a:p>
          <a:endParaRPr lang="en-US"/>
        </a:p>
      </dgm:t>
    </dgm:pt>
    <dgm:pt modelId="{DDC69E93-5443-4A5C-A035-AEEF31E3EA99}" type="sibTrans" cxnId="{5BFA80DD-2C2D-42ED-9A08-DF21C499EA44}">
      <dgm:prSet/>
      <dgm:spPr/>
      <dgm:t>
        <a:bodyPr/>
        <a:lstStyle/>
        <a:p>
          <a:endParaRPr lang="en-US"/>
        </a:p>
      </dgm:t>
    </dgm:pt>
    <dgm:pt modelId="{DE3F6E50-B29C-48B8-9826-7EDE31BD1C63}" type="pres">
      <dgm:prSet presAssocID="{88C96032-EB8A-49B4-A560-810ECF84DF0C}" presName="linear" presStyleCnt="0">
        <dgm:presLayoutVars>
          <dgm:animLvl val="lvl"/>
          <dgm:resizeHandles val="exact"/>
        </dgm:presLayoutVars>
      </dgm:prSet>
      <dgm:spPr/>
      <dgm:t>
        <a:bodyPr/>
        <a:lstStyle/>
        <a:p>
          <a:endParaRPr lang="en-US"/>
        </a:p>
      </dgm:t>
    </dgm:pt>
    <dgm:pt modelId="{FAE2267B-D320-4F62-B859-9D7672FCC555}" type="pres">
      <dgm:prSet presAssocID="{B4E7687B-7EFC-482E-A8AB-E38C058270B7}" presName="parentText" presStyleLbl="node1" presStyleIdx="0" presStyleCnt="2">
        <dgm:presLayoutVars>
          <dgm:chMax val="0"/>
          <dgm:bulletEnabled val="1"/>
        </dgm:presLayoutVars>
      </dgm:prSet>
      <dgm:spPr/>
      <dgm:t>
        <a:bodyPr/>
        <a:lstStyle/>
        <a:p>
          <a:endParaRPr lang="en-US"/>
        </a:p>
      </dgm:t>
    </dgm:pt>
    <dgm:pt modelId="{4DBF01CA-338D-467B-8426-95E1A8C89A3E}" type="pres">
      <dgm:prSet presAssocID="{B4E7687B-7EFC-482E-A8AB-E38C058270B7}" presName="childText" presStyleLbl="revTx" presStyleIdx="0" presStyleCnt="2" custScaleY="122902">
        <dgm:presLayoutVars>
          <dgm:bulletEnabled val="1"/>
        </dgm:presLayoutVars>
      </dgm:prSet>
      <dgm:spPr/>
      <dgm:t>
        <a:bodyPr/>
        <a:lstStyle/>
        <a:p>
          <a:endParaRPr lang="en-US"/>
        </a:p>
      </dgm:t>
    </dgm:pt>
    <dgm:pt modelId="{468D20AB-478E-4CB9-8F13-210A3E0F2739}" type="pres">
      <dgm:prSet presAssocID="{61D4C009-4C2C-4C6C-B0B6-47626BFD170D}" presName="parentText" presStyleLbl="node1" presStyleIdx="1" presStyleCnt="2">
        <dgm:presLayoutVars>
          <dgm:chMax val="0"/>
          <dgm:bulletEnabled val="1"/>
        </dgm:presLayoutVars>
      </dgm:prSet>
      <dgm:spPr/>
      <dgm:t>
        <a:bodyPr/>
        <a:lstStyle/>
        <a:p>
          <a:endParaRPr lang="en-US"/>
        </a:p>
      </dgm:t>
    </dgm:pt>
    <dgm:pt modelId="{2D433735-0B97-422D-BE3C-3BB2A83D9ED1}" type="pres">
      <dgm:prSet presAssocID="{61D4C009-4C2C-4C6C-B0B6-47626BFD170D}" presName="childText" presStyleLbl="revTx" presStyleIdx="1" presStyleCnt="2">
        <dgm:presLayoutVars>
          <dgm:bulletEnabled val="1"/>
        </dgm:presLayoutVars>
      </dgm:prSet>
      <dgm:spPr/>
      <dgm:t>
        <a:bodyPr/>
        <a:lstStyle/>
        <a:p>
          <a:endParaRPr lang="en-US"/>
        </a:p>
      </dgm:t>
    </dgm:pt>
  </dgm:ptLst>
  <dgm:cxnLst>
    <dgm:cxn modelId="{4EBD687A-AEFF-4A42-8A58-324BA0944063}" type="presOf" srcId="{88C96032-EB8A-49B4-A560-810ECF84DF0C}" destId="{DE3F6E50-B29C-48B8-9826-7EDE31BD1C63}" srcOrd="0" destOrd="0" presId="urn:microsoft.com/office/officeart/2005/8/layout/vList2"/>
    <dgm:cxn modelId="{A49FE7C4-B7E2-43FD-A2D9-DC8192D44EF5}" type="presOf" srcId="{3DF5A21E-6E10-494F-A4D5-7230BC3229C0}" destId="{4DBF01CA-338D-467B-8426-95E1A8C89A3E}" srcOrd="0" destOrd="2" presId="urn:microsoft.com/office/officeart/2005/8/layout/vList2"/>
    <dgm:cxn modelId="{546EB1CD-318B-4893-A292-74102925E6C6}" type="presOf" srcId="{B4E7687B-7EFC-482E-A8AB-E38C058270B7}" destId="{FAE2267B-D320-4F62-B859-9D7672FCC555}" srcOrd="0" destOrd="0" presId="urn:microsoft.com/office/officeart/2005/8/layout/vList2"/>
    <dgm:cxn modelId="{061B7205-E1B6-4022-A7CB-E2F06DAADC60}" srcId="{88C96032-EB8A-49B4-A560-810ECF84DF0C}" destId="{B4E7687B-7EFC-482E-A8AB-E38C058270B7}" srcOrd="0" destOrd="0" parTransId="{5DC1581D-66D9-4190-8785-6C34DCF7A4C9}" sibTransId="{389D0D7C-A2D7-48A3-8F5F-8547520CF6FE}"/>
    <dgm:cxn modelId="{38A85601-CE14-4E64-A9F8-C690F60A5879}" srcId="{88C96032-EB8A-49B4-A560-810ECF84DF0C}" destId="{61D4C009-4C2C-4C6C-B0B6-47626BFD170D}" srcOrd="1" destOrd="0" parTransId="{44ACFE3D-84BA-4408-A801-6AA539199F08}" sibTransId="{6AA7AADD-DB24-42E5-96D9-33E6DD9F9744}"/>
    <dgm:cxn modelId="{CF5D371D-37CA-499F-80B2-2E6644962A3A}" type="presOf" srcId="{1E6A35EA-22D2-4579-9EA7-F2FA2B4B5324}" destId="{4DBF01CA-338D-467B-8426-95E1A8C89A3E}" srcOrd="0" destOrd="3" presId="urn:microsoft.com/office/officeart/2005/8/layout/vList2"/>
    <dgm:cxn modelId="{A285ABD7-D867-41C8-A840-4F301141F67B}" type="presOf" srcId="{C61BA54B-D7C2-4B0D-973B-189B85680816}" destId="{4DBF01CA-338D-467B-8426-95E1A8C89A3E}" srcOrd="0" destOrd="1" presId="urn:microsoft.com/office/officeart/2005/8/layout/vList2"/>
    <dgm:cxn modelId="{6E24D107-6D17-4BC8-AE6C-76004F0618D0}" srcId="{B4E7687B-7EFC-482E-A8AB-E38C058270B7}" destId="{C61BA54B-D7C2-4B0D-973B-189B85680816}" srcOrd="1" destOrd="0" parTransId="{B4416328-A0D4-4F1F-ABB9-2A9C7E9AB258}" sibTransId="{C9FE39FD-26B6-49D3-A48B-3D85A426A076}"/>
    <dgm:cxn modelId="{56922870-9E66-4B8E-BCC4-79EA6086E5F7}" srcId="{B4E7687B-7EFC-482E-A8AB-E38C058270B7}" destId="{1DA2526C-8931-4C39-B3FF-3F66F68F0EFA}" srcOrd="0" destOrd="0" parTransId="{89A08F58-09D6-41BF-8594-1030916072D0}" sibTransId="{78E5DE2C-3903-43BB-803D-02EF9E836A7C}"/>
    <dgm:cxn modelId="{76A0E5B3-9676-4E14-B317-FFFD7A011671}" type="presOf" srcId="{69ABF75E-AD1D-4E53-8965-5BA1F07A6120}" destId="{2D433735-0B97-422D-BE3C-3BB2A83D9ED1}" srcOrd="0" destOrd="1" presId="urn:microsoft.com/office/officeart/2005/8/layout/vList2"/>
    <dgm:cxn modelId="{5BFA80DD-2C2D-42ED-9A08-DF21C499EA44}" srcId="{B4E7687B-7EFC-482E-A8AB-E38C058270B7}" destId="{EFA19409-5726-4A3B-A8F3-1E32BB2A53EB}" srcOrd="4" destOrd="0" parTransId="{C283029B-D4FA-4BAD-B418-ECD95EA6B38A}" sibTransId="{DDC69E93-5443-4A5C-A035-AEEF31E3EA99}"/>
    <dgm:cxn modelId="{695E7FE3-AA69-4D61-B39A-3CD5FD751EDC}" srcId="{B4E7687B-7EFC-482E-A8AB-E38C058270B7}" destId="{1E6A35EA-22D2-4579-9EA7-F2FA2B4B5324}" srcOrd="3" destOrd="0" parTransId="{40E143EE-4951-4970-B6D4-99053D9B5333}" sibTransId="{3A31E69A-9AB9-4B0A-94EE-A6BFAAB96C70}"/>
    <dgm:cxn modelId="{0B57F37D-A684-4DC0-8ECA-69FA23D3CA1F}" srcId="{61D4C009-4C2C-4C6C-B0B6-47626BFD170D}" destId="{539BDDB4-BC6D-46A3-820A-FAD3DA3BB136}" srcOrd="0" destOrd="0" parTransId="{B5DF776C-0031-4BF1-AF93-5D6376CDBF86}" sibTransId="{8CF06554-43F9-455A-8FE5-EAF4C2F342A1}"/>
    <dgm:cxn modelId="{C54F56D6-E5EB-4DC6-B221-131F306663D2}" srcId="{61D4C009-4C2C-4C6C-B0B6-47626BFD170D}" destId="{69ABF75E-AD1D-4E53-8965-5BA1F07A6120}" srcOrd="1" destOrd="0" parTransId="{6D99F2DB-F45A-453D-860E-6430DBEB8D30}" sibTransId="{52B26C93-028C-4217-BBFD-B56D5200EE2C}"/>
    <dgm:cxn modelId="{5C1065AC-48D0-4D2A-A947-0B9C2521A69E}" type="presOf" srcId="{61D4C009-4C2C-4C6C-B0B6-47626BFD170D}" destId="{468D20AB-478E-4CB9-8F13-210A3E0F2739}" srcOrd="0" destOrd="0" presId="urn:microsoft.com/office/officeart/2005/8/layout/vList2"/>
    <dgm:cxn modelId="{CFC8913F-39CD-4DCA-816E-29F64434770D}" srcId="{B4E7687B-7EFC-482E-A8AB-E38C058270B7}" destId="{3DF5A21E-6E10-494F-A4D5-7230BC3229C0}" srcOrd="2" destOrd="0" parTransId="{CF9FCD49-FDAF-49E0-A3EE-2F14AB2ECFCD}" sibTransId="{4082E6AF-ECF9-4C19-9185-6A70AB29210F}"/>
    <dgm:cxn modelId="{313009D4-9E72-4839-A8DA-04A59C90CF2C}" type="presOf" srcId="{539BDDB4-BC6D-46A3-820A-FAD3DA3BB136}" destId="{2D433735-0B97-422D-BE3C-3BB2A83D9ED1}" srcOrd="0" destOrd="0" presId="urn:microsoft.com/office/officeart/2005/8/layout/vList2"/>
    <dgm:cxn modelId="{3BE13740-6086-42FA-967A-AE8EDABCA4BB}" type="presOf" srcId="{1DA2526C-8931-4C39-B3FF-3F66F68F0EFA}" destId="{4DBF01CA-338D-467B-8426-95E1A8C89A3E}" srcOrd="0" destOrd="0" presId="urn:microsoft.com/office/officeart/2005/8/layout/vList2"/>
    <dgm:cxn modelId="{ECEB74E7-B6D7-49EE-AD78-DB887E54CCCE}" type="presOf" srcId="{EFA19409-5726-4A3B-A8F3-1E32BB2A53EB}" destId="{4DBF01CA-338D-467B-8426-95E1A8C89A3E}" srcOrd="0" destOrd="4" presId="urn:microsoft.com/office/officeart/2005/8/layout/vList2"/>
    <dgm:cxn modelId="{25B21068-3BC7-4E0A-A63E-0A22FDF52A65}" type="presParOf" srcId="{DE3F6E50-B29C-48B8-9826-7EDE31BD1C63}" destId="{FAE2267B-D320-4F62-B859-9D7672FCC555}" srcOrd="0" destOrd="0" presId="urn:microsoft.com/office/officeart/2005/8/layout/vList2"/>
    <dgm:cxn modelId="{8E7AFCF1-C4F6-41A3-B836-E41BA598AAE8}" type="presParOf" srcId="{DE3F6E50-B29C-48B8-9826-7EDE31BD1C63}" destId="{4DBF01CA-338D-467B-8426-95E1A8C89A3E}" srcOrd="1" destOrd="0" presId="urn:microsoft.com/office/officeart/2005/8/layout/vList2"/>
    <dgm:cxn modelId="{3FEE9551-EC9D-4C45-AFE6-D1E87A79015D}" type="presParOf" srcId="{DE3F6E50-B29C-48B8-9826-7EDE31BD1C63}" destId="{468D20AB-478E-4CB9-8F13-210A3E0F2739}" srcOrd="2" destOrd="0" presId="urn:microsoft.com/office/officeart/2005/8/layout/vList2"/>
    <dgm:cxn modelId="{B28591FC-500D-42E1-984E-0183C4A29A9F}" type="presParOf" srcId="{DE3F6E50-B29C-48B8-9826-7EDE31BD1C63}" destId="{2D433735-0B97-422D-BE3C-3BB2A83D9ED1}"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8C96032-EB8A-49B4-A560-810ECF84DF0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EB8EFBB-B939-4B82-ADCE-EA5F8916A534}">
      <dgm:prSet/>
      <dgm:spPr/>
      <dgm:t>
        <a:bodyPr/>
        <a:lstStyle/>
        <a:p>
          <a:r>
            <a:rPr lang="en-US" dirty="0" smtClean="0"/>
            <a:t>CM PIC</a:t>
          </a:r>
          <a:endParaRPr lang="en-US" dirty="0"/>
        </a:p>
      </dgm:t>
    </dgm:pt>
    <dgm:pt modelId="{EEB74A08-07F3-4AAD-9F46-B95139CF43C5}" type="parTrans" cxnId="{EE3E131A-12A7-477A-81E7-AF05AFCAAE24}">
      <dgm:prSet/>
      <dgm:spPr/>
      <dgm:t>
        <a:bodyPr/>
        <a:lstStyle/>
        <a:p>
          <a:endParaRPr lang="en-US"/>
        </a:p>
      </dgm:t>
    </dgm:pt>
    <dgm:pt modelId="{E05BD391-4BB2-4BD5-A77C-D97CCD78CE93}" type="sibTrans" cxnId="{EE3E131A-12A7-477A-81E7-AF05AFCAAE24}">
      <dgm:prSet/>
      <dgm:spPr/>
      <dgm:t>
        <a:bodyPr/>
        <a:lstStyle/>
        <a:p>
          <a:endParaRPr lang="en-US"/>
        </a:p>
      </dgm:t>
    </dgm:pt>
    <dgm:pt modelId="{2A8B7797-F54F-4004-8713-DF929576FA35}">
      <dgm:prSet/>
      <dgm:spPr/>
      <dgm:t>
        <a:bodyPr/>
        <a:lstStyle/>
        <a:p>
          <a:r>
            <a:rPr lang="en-US" dirty="0" smtClean="0"/>
            <a:t>Team members</a:t>
          </a:r>
          <a:endParaRPr lang="en-US" dirty="0"/>
        </a:p>
      </dgm:t>
    </dgm:pt>
    <dgm:pt modelId="{AD5F350E-768E-4390-8505-A52164598456}" type="parTrans" cxnId="{D8F34B0A-B06E-4F03-B9FF-D6BA882A5DB0}">
      <dgm:prSet/>
      <dgm:spPr/>
      <dgm:t>
        <a:bodyPr/>
        <a:lstStyle/>
        <a:p>
          <a:endParaRPr lang="en-US"/>
        </a:p>
      </dgm:t>
    </dgm:pt>
    <dgm:pt modelId="{84DD0013-EB62-4DAB-879D-EC2FF8055CE6}" type="sibTrans" cxnId="{D8F34B0A-B06E-4F03-B9FF-D6BA882A5DB0}">
      <dgm:prSet/>
      <dgm:spPr/>
      <dgm:t>
        <a:bodyPr/>
        <a:lstStyle/>
        <a:p>
          <a:endParaRPr lang="en-US"/>
        </a:p>
      </dgm:t>
    </dgm:pt>
    <dgm:pt modelId="{B3095538-A050-4FE3-B414-79F33385F8DE}">
      <dgm:prSet/>
      <dgm:spPr/>
      <dgm:t>
        <a:bodyPr/>
        <a:lstStyle/>
        <a:p>
          <a:r>
            <a:rPr lang="en-US" dirty="0" smtClean="0"/>
            <a:t>Monitor and control DM, VM, BM</a:t>
          </a:r>
          <a:endParaRPr lang="en-US" dirty="0"/>
        </a:p>
      </dgm:t>
    </dgm:pt>
    <dgm:pt modelId="{6D4ADD6F-1089-4344-89B2-F40D13CF5576}" type="parTrans" cxnId="{DBC3DC98-6A45-473C-B984-BD75E61C9BE2}">
      <dgm:prSet/>
      <dgm:spPr/>
      <dgm:t>
        <a:bodyPr/>
        <a:lstStyle/>
        <a:p>
          <a:endParaRPr lang="en-US"/>
        </a:p>
      </dgm:t>
    </dgm:pt>
    <dgm:pt modelId="{9FFC9097-7944-4A5B-8ABD-55A9546A07E1}" type="sibTrans" cxnId="{DBC3DC98-6A45-473C-B984-BD75E61C9BE2}">
      <dgm:prSet/>
      <dgm:spPr/>
      <dgm:t>
        <a:bodyPr/>
        <a:lstStyle/>
        <a:p>
          <a:endParaRPr lang="en-US"/>
        </a:p>
      </dgm:t>
    </dgm:pt>
    <dgm:pt modelId="{3E3A3D1F-D3CE-4BF2-8A01-5882E4FABECD}">
      <dgm:prSet/>
      <dgm:spPr/>
      <dgm:t>
        <a:bodyPr/>
        <a:lstStyle/>
        <a:p>
          <a:r>
            <a:rPr lang="en-US" dirty="0" smtClean="0"/>
            <a:t>Data management: Store files at completion of work, process or milestone</a:t>
          </a:r>
          <a:endParaRPr lang="en-US" dirty="0"/>
        </a:p>
      </dgm:t>
    </dgm:pt>
    <dgm:pt modelId="{2CBC5912-03C0-4F81-A87A-D5F44887D02C}" type="parTrans" cxnId="{210A3ABF-4560-4C29-A1D6-FAC68E935FB7}">
      <dgm:prSet/>
      <dgm:spPr/>
      <dgm:t>
        <a:bodyPr/>
        <a:lstStyle/>
        <a:p>
          <a:endParaRPr lang="en-US"/>
        </a:p>
      </dgm:t>
    </dgm:pt>
    <dgm:pt modelId="{B2F8DC27-AF18-4BE6-B9F2-456A95836A32}" type="sibTrans" cxnId="{210A3ABF-4560-4C29-A1D6-FAC68E935FB7}">
      <dgm:prSet/>
      <dgm:spPr/>
      <dgm:t>
        <a:bodyPr/>
        <a:lstStyle/>
        <a:p>
          <a:endParaRPr lang="en-US"/>
        </a:p>
      </dgm:t>
    </dgm:pt>
    <dgm:pt modelId="{28EEC94F-86C2-4284-8773-D90DCC481196}">
      <dgm:prSet/>
      <dgm:spPr/>
      <dgm:t>
        <a:bodyPr/>
        <a:lstStyle/>
        <a:p>
          <a:r>
            <a:rPr lang="en-US" dirty="0" smtClean="0"/>
            <a:t>Version management: Store files at completion of work or process </a:t>
          </a:r>
          <a:r>
            <a:rPr lang="en-US" dirty="0" smtClean="0">
              <a:solidFill>
                <a:schemeClr val="accent3"/>
              </a:solidFill>
            </a:rPr>
            <a:t>with version numbers and changes recorded</a:t>
          </a:r>
          <a:endParaRPr lang="en-US" dirty="0">
            <a:solidFill>
              <a:schemeClr val="accent3"/>
            </a:solidFill>
          </a:endParaRPr>
        </a:p>
      </dgm:t>
    </dgm:pt>
    <dgm:pt modelId="{A9CB1944-782A-4E18-AD4A-9772A12BED33}" type="parTrans" cxnId="{0016A3D9-7E80-456E-9963-9A1413792B05}">
      <dgm:prSet/>
      <dgm:spPr/>
      <dgm:t>
        <a:bodyPr/>
        <a:lstStyle/>
        <a:p>
          <a:endParaRPr lang="en-US"/>
        </a:p>
      </dgm:t>
    </dgm:pt>
    <dgm:pt modelId="{915AAD51-81FC-4E00-BDEC-118D237C0D0B}" type="sibTrans" cxnId="{0016A3D9-7E80-456E-9963-9A1413792B05}">
      <dgm:prSet/>
      <dgm:spPr/>
      <dgm:t>
        <a:bodyPr/>
        <a:lstStyle/>
        <a:p>
          <a:endParaRPr lang="en-US"/>
        </a:p>
      </dgm:t>
    </dgm:pt>
    <dgm:pt modelId="{FDC42CF2-1E9F-4299-9BEC-3F77CDAFBD05}">
      <dgm:prSet/>
      <dgm:spPr/>
      <dgm:t>
        <a:bodyPr/>
        <a:lstStyle/>
        <a:p>
          <a:r>
            <a:rPr lang="en-US" dirty="0" smtClean="0"/>
            <a:t>Baseline Management:</a:t>
          </a:r>
          <a:endParaRPr lang="en-US" dirty="0"/>
        </a:p>
      </dgm:t>
    </dgm:pt>
    <dgm:pt modelId="{F78FF159-E1C6-4C0A-9912-6663F8115CFB}" type="parTrans" cxnId="{04CC4E50-C5E1-4FFC-831B-AF764B56F068}">
      <dgm:prSet/>
      <dgm:spPr/>
      <dgm:t>
        <a:bodyPr/>
        <a:lstStyle/>
        <a:p>
          <a:endParaRPr lang="en-US"/>
        </a:p>
      </dgm:t>
    </dgm:pt>
    <dgm:pt modelId="{083DF328-06EE-467C-8DFE-4BB55409962F}" type="sibTrans" cxnId="{04CC4E50-C5E1-4FFC-831B-AF764B56F068}">
      <dgm:prSet/>
      <dgm:spPr/>
      <dgm:t>
        <a:bodyPr/>
        <a:lstStyle/>
        <a:p>
          <a:endParaRPr lang="en-US"/>
        </a:p>
      </dgm:t>
    </dgm:pt>
    <dgm:pt modelId="{2C9A561E-560E-4B1D-9265-58B97B906084}">
      <dgm:prSet/>
      <dgm:spPr/>
      <dgm:t>
        <a:bodyPr/>
        <a:lstStyle/>
        <a:p>
          <a:r>
            <a:rPr lang="en-US" dirty="0" smtClean="0">
              <a:solidFill>
                <a:schemeClr val="tx1"/>
              </a:solidFill>
            </a:rPr>
            <a:t>Baseline management: S</a:t>
          </a:r>
          <a:r>
            <a:rPr lang="en-US" dirty="0" smtClean="0"/>
            <a:t>tores the baseline managed objects </a:t>
          </a:r>
          <a:r>
            <a:rPr lang="en-US" dirty="0" smtClean="0">
              <a:solidFill>
                <a:schemeClr val="accent3"/>
              </a:solidFill>
            </a:rPr>
            <a:t>with baseline information recorded</a:t>
          </a:r>
          <a:endParaRPr lang="en-US" dirty="0">
            <a:solidFill>
              <a:schemeClr val="accent3"/>
            </a:solidFill>
          </a:endParaRPr>
        </a:p>
      </dgm:t>
    </dgm:pt>
    <dgm:pt modelId="{82BFC4B1-D586-4DEC-9609-12957EC9E559}" type="parTrans" cxnId="{5F55A4F1-A7FE-4381-9362-C76B01572E7A}">
      <dgm:prSet/>
      <dgm:spPr/>
      <dgm:t>
        <a:bodyPr/>
        <a:lstStyle/>
        <a:p>
          <a:endParaRPr lang="en-US"/>
        </a:p>
      </dgm:t>
    </dgm:pt>
    <dgm:pt modelId="{9D9C9513-AE05-44E7-B2AB-3A6857E0B998}" type="sibTrans" cxnId="{5F55A4F1-A7FE-4381-9362-C76B01572E7A}">
      <dgm:prSet/>
      <dgm:spPr/>
      <dgm:t>
        <a:bodyPr/>
        <a:lstStyle/>
        <a:p>
          <a:endParaRPr lang="en-US"/>
        </a:p>
      </dgm:t>
    </dgm:pt>
    <dgm:pt modelId="{138CF136-8F49-407D-A6D4-F099A2CDEF77}">
      <dgm:prSet/>
      <dgm:spPr/>
      <dgm:t>
        <a:bodyPr/>
        <a:lstStyle/>
        <a:p>
          <a:r>
            <a:rPr lang="en-US" dirty="0" smtClean="0"/>
            <a:t>Decide a corrective measure for </a:t>
          </a:r>
          <a:r>
            <a:rPr lang="en-US" smtClean="0"/>
            <a:t>Config</a:t>
          </a:r>
          <a:r>
            <a:rPr lang="en-US" dirty="0" smtClean="0"/>
            <a:t>. </a:t>
          </a:r>
          <a:r>
            <a:rPr lang="en-US" smtClean="0"/>
            <a:t>audit finding </a:t>
          </a:r>
          <a:r>
            <a:rPr lang="en-US" dirty="0" smtClean="0"/>
            <a:t>and due date</a:t>
          </a:r>
          <a:endParaRPr lang="en-US" dirty="0"/>
        </a:p>
      </dgm:t>
    </dgm:pt>
    <dgm:pt modelId="{5C6E49EE-116B-4486-B2CB-3777BE3B2862}" type="parTrans" cxnId="{1C0AC59D-5935-4398-B0D7-69D588CC693F}">
      <dgm:prSet/>
      <dgm:spPr/>
      <dgm:t>
        <a:bodyPr/>
        <a:lstStyle/>
        <a:p>
          <a:endParaRPr lang="en-US"/>
        </a:p>
      </dgm:t>
    </dgm:pt>
    <dgm:pt modelId="{9BF199F5-0937-4195-9995-FC6342B0EFC2}" type="sibTrans" cxnId="{1C0AC59D-5935-4398-B0D7-69D588CC693F}">
      <dgm:prSet/>
      <dgm:spPr/>
      <dgm:t>
        <a:bodyPr/>
        <a:lstStyle/>
        <a:p>
          <a:endParaRPr lang="en-US"/>
        </a:p>
      </dgm:t>
    </dgm:pt>
    <dgm:pt modelId="{8D5C351A-A172-4B28-A831-3A88B5FFB962}">
      <dgm:prSet/>
      <dgm:spPr/>
      <dgm:t>
        <a:bodyPr/>
        <a:lstStyle/>
        <a:p>
          <a:r>
            <a:rPr lang="en-US" dirty="0" smtClean="0"/>
            <a:t>Plan the objects for each baseline</a:t>
          </a:r>
          <a:endParaRPr lang="en-US" dirty="0"/>
        </a:p>
      </dgm:t>
    </dgm:pt>
    <dgm:pt modelId="{DE770FAF-3BA3-4B35-87B4-8F73330ACCD9}" type="parTrans" cxnId="{45B0B0BF-C695-434C-A75E-62AB6B7BC764}">
      <dgm:prSet/>
      <dgm:spPr/>
      <dgm:t>
        <a:bodyPr/>
        <a:lstStyle/>
        <a:p>
          <a:endParaRPr lang="en-US"/>
        </a:p>
      </dgm:t>
    </dgm:pt>
    <dgm:pt modelId="{45F0D304-D16D-496E-BE96-B86759A6C339}" type="sibTrans" cxnId="{45B0B0BF-C695-434C-A75E-62AB6B7BC764}">
      <dgm:prSet/>
      <dgm:spPr/>
      <dgm:t>
        <a:bodyPr/>
        <a:lstStyle/>
        <a:p>
          <a:endParaRPr lang="en-US"/>
        </a:p>
      </dgm:t>
    </dgm:pt>
    <dgm:pt modelId="{1120B79B-E941-4779-9EC5-10D5DF825E69}">
      <dgm:prSet/>
      <dgm:spPr/>
      <dgm:t>
        <a:bodyPr/>
        <a:lstStyle/>
        <a:p>
          <a:r>
            <a:rPr lang="en-US" dirty="0" smtClean="0"/>
            <a:t>Establish the initial baseline in the planning phase</a:t>
          </a:r>
          <a:endParaRPr lang="en-US" dirty="0"/>
        </a:p>
      </dgm:t>
    </dgm:pt>
    <dgm:pt modelId="{76DCCB1F-5BC9-4264-B23E-AE3DEBB381AC}" type="parTrans" cxnId="{252AC184-1852-47D3-A34F-3D24F31243E8}">
      <dgm:prSet/>
      <dgm:spPr/>
      <dgm:t>
        <a:bodyPr/>
        <a:lstStyle/>
        <a:p>
          <a:endParaRPr lang="en-US"/>
        </a:p>
      </dgm:t>
    </dgm:pt>
    <dgm:pt modelId="{86CA44DE-6E84-43EB-98DD-9802F3DB2336}" type="sibTrans" cxnId="{252AC184-1852-47D3-A34F-3D24F31243E8}">
      <dgm:prSet/>
      <dgm:spPr/>
      <dgm:t>
        <a:bodyPr/>
        <a:lstStyle/>
        <a:p>
          <a:endParaRPr lang="en-US"/>
        </a:p>
      </dgm:t>
    </dgm:pt>
    <dgm:pt modelId="{5079B477-39C4-4814-B35D-D6DC1D1D7D01}">
      <dgm:prSet/>
      <dgm:spPr/>
      <dgm:t>
        <a:bodyPr/>
        <a:lstStyle/>
        <a:p>
          <a:r>
            <a:rPr lang="en-US" dirty="0" smtClean="0"/>
            <a:t>Establish the baseline for each break point: before DR of any process or milestone &amp; before release review</a:t>
          </a:r>
          <a:endParaRPr lang="en-US" dirty="0"/>
        </a:p>
      </dgm:t>
    </dgm:pt>
    <dgm:pt modelId="{8C962ADF-F51A-4833-B59B-77FBD3AF6E15}" type="parTrans" cxnId="{B78A1133-914B-4ADF-9A91-18B8494DA6EE}">
      <dgm:prSet/>
      <dgm:spPr/>
      <dgm:t>
        <a:bodyPr/>
        <a:lstStyle/>
        <a:p>
          <a:endParaRPr lang="en-US"/>
        </a:p>
      </dgm:t>
    </dgm:pt>
    <dgm:pt modelId="{A171BF32-69AF-4340-8131-AC77A3F15B9B}" type="sibTrans" cxnId="{B78A1133-914B-4ADF-9A91-18B8494DA6EE}">
      <dgm:prSet/>
      <dgm:spPr/>
      <dgm:t>
        <a:bodyPr/>
        <a:lstStyle/>
        <a:p>
          <a:endParaRPr lang="en-US"/>
        </a:p>
      </dgm:t>
    </dgm:pt>
    <dgm:pt modelId="{755DE5F7-1177-47B6-A5B8-F679B1369D3E}">
      <dgm:prSet/>
      <dgm:spPr/>
      <dgm:t>
        <a:bodyPr/>
        <a:lstStyle/>
        <a:p>
          <a:r>
            <a:rPr lang="en-US" dirty="0" smtClean="0"/>
            <a:t>Implement the corrective measure for </a:t>
          </a:r>
          <a:r>
            <a:rPr lang="en-US" smtClean="0"/>
            <a:t>Config</a:t>
          </a:r>
          <a:r>
            <a:rPr lang="en-US" dirty="0" smtClean="0"/>
            <a:t>. </a:t>
          </a:r>
          <a:r>
            <a:rPr lang="en-US" smtClean="0"/>
            <a:t>audit finding, </a:t>
          </a:r>
          <a:r>
            <a:rPr lang="en-US" dirty="0" smtClean="0"/>
            <a:t>and record the date of corrective implementation </a:t>
          </a:r>
          <a:endParaRPr lang="en-US" dirty="0">
            <a:solidFill>
              <a:schemeClr val="accent2"/>
            </a:solidFill>
          </a:endParaRPr>
        </a:p>
      </dgm:t>
    </dgm:pt>
    <dgm:pt modelId="{3909D74A-A34D-4C49-B100-60ADCD4F29AA}" type="parTrans" cxnId="{5677B0FA-A032-4C5E-A065-402B7217D86A}">
      <dgm:prSet/>
      <dgm:spPr/>
      <dgm:t>
        <a:bodyPr/>
        <a:lstStyle/>
        <a:p>
          <a:endParaRPr lang="en-US"/>
        </a:p>
      </dgm:t>
    </dgm:pt>
    <dgm:pt modelId="{075784B9-7360-472D-9E75-738E9C3B6799}" type="sibTrans" cxnId="{5677B0FA-A032-4C5E-A065-402B7217D86A}">
      <dgm:prSet/>
      <dgm:spPr/>
      <dgm:t>
        <a:bodyPr/>
        <a:lstStyle/>
        <a:p>
          <a:endParaRPr lang="en-US"/>
        </a:p>
      </dgm:t>
    </dgm:pt>
    <dgm:pt modelId="{312B9B7F-47F5-4CC3-A5C9-3393C28C0C2D}">
      <dgm:prSet/>
      <dgm:spPr/>
      <dgm:t>
        <a:bodyPr/>
        <a:lstStyle/>
        <a:p>
          <a:r>
            <a:rPr lang="en-US" dirty="0" smtClean="0"/>
            <a:t>Re-establish after DR, release review finding fixed</a:t>
          </a:r>
          <a:endParaRPr lang="en-US" dirty="0"/>
        </a:p>
      </dgm:t>
    </dgm:pt>
    <dgm:pt modelId="{87CE0509-1E4E-429D-A57E-01A25EBC6BAE}" type="parTrans" cxnId="{3316091F-32AA-4319-87C5-6A198BE33B3B}">
      <dgm:prSet/>
      <dgm:spPr/>
      <dgm:t>
        <a:bodyPr/>
        <a:lstStyle/>
        <a:p>
          <a:endParaRPr lang="en-US"/>
        </a:p>
      </dgm:t>
    </dgm:pt>
    <dgm:pt modelId="{9B836414-5534-4CB7-A954-363B97AB085E}" type="sibTrans" cxnId="{3316091F-32AA-4319-87C5-6A198BE33B3B}">
      <dgm:prSet/>
      <dgm:spPr/>
      <dgm:t>
        <a:bodyPr/>
        <a:lstStyle/>
        <a:p>
          <a:endParaRPr lang="en-US"/>
        </a:p>
      </dgm:t>
    </dgm:pt>
    <dgm:pt modelId="{DE3F6E50-B29C-48B8-9826-7EDE31BD1C63}" type="pres">
      <dgm:prSet presAssocID="{88C96032-EB8A-49B4-A560-810ECF84DF0C}" presName="linear" presStyleCnt="0">
        <dgm:presLayoutVars>
          <dgm:animLvl val="lvl"/>
          <dgm:resizeHandles val="exact"/>
        </dgm:presLayoutVars>
      </dgm:prSet>
      <dgm:spPr/>
      <dgm:t>
        <a:bodyPr/>
        <a:lstStyle/>
        <a:p>
          <a:endParaRPr lang="en-US"/>
        </a:p>
      </dgm:t>
    </dgm:pt>
    <dgm:pt modelId="{98F57669-469B-4097-BAC8-B0B8C5868410}" type="pres">
      <dgm:prSet presAssocID="{9EB8EFBB-B939-4B82-ADCE-EA5F8916A534}" presName="parentText" presStyleLbl="node1" presStyleIdx="0" presStyleCnt="2">
        <dgm:presLayoutVars>
          <dgm:chMax val="0"/>
          <dgm:bulletEnabled val="1"/>
        </dgm:presLayoutVars>
      </dgm:prSet>
      <dgm:spPr/>
      <dgm:t>
        <a:bodyPr/>
        <a:lstStyle/>
        <a:p>
          <a:endParaRPr lang="en-US"/>
        </a:p>
      </dgm:t>
    </dgm:pt>
    <dgm:pt modelId="{030379B0-16F5-4138-B871-A97951E26439}" type="pres">
      <dgm:prSet presAssocID="{9EB8EFBB-B939-4B82-ADCE-EA5F8916A534}" presName="childText" presStyleLbl="revTx" presStyleIdx="0" presStyleCnt="2">
        <dgm:presLayoutVars>
          <dgm:bulletEnabled val="1"/>
        </dgm:presLayoutVars>
      </dgm:prSet>
      <dgm:spPr/>
      <dgm:t>
        <a:bodyPr/>
        <a:lstStyle/>
        <a:p>
          <a:endParaRPr lang="en-US"/>
        </a:p>
      </dgm:t>
    </dgm:pt>
    <dgm:pt modelId="{50E3B515-6F97-4F7B-B69E-411BB38E5CC6}" type="pres">
      <dgm:prSet presAssocID="{2A8B7797-F54F-4004-8713-DF929576FA35}" presName="parentText" presStyleLbl="node1" presStyleIdx="1" presStyleCnt="2">
        <dgm:presLayoutVars>
          <dgm:chMax val="0"/>
          <dgm:bulletEnabled val="1"/>
        </dgm:presLayoutVars>
      </dgm:prSet>
      <dgm:spPr/>
      <dgm:t>
        <a:bodyPr/>
        <a:lstStyle/>
        <a:p>
          <a:endParaRPr lang="en-US"/>
        </a:p>
      </dgm:t>
    </dgm:pt>
    <dgm:pt modelId="{A1E34C1D-80C4-4217-A600-8D508618066A}" type="pres">
      <dgm:prSet presAssocID="{2A8B7797-F54F-4004-8713-DF929576FA35}" presName="childText" presStyleLbl="revTx" presStyleIdx="1" presStyleCnt="2">
        <dgm:presLayoutVars>
          <dgm:bulletEnabled val="1"/>
        </dgm:presLayoutVars>
      </dgm:prSet>
      <dgm:spPr/>
      <dgm:t>
        <a:bodyPr/>
        <a:lstStyle/>
        <a:p>
          <a:endParaRPr lang="en-US"/>
        </a:p>
      </dgm:t>
    </dgm:pt>
  </dgm:ptLst>
  <dgm:cxnLst>
    <dgm:cxn modelId="{37D4F01D-8ACA-42BC-9855-BEC7390F0453}" type="presOf" srcId="{2C9A561E-560E-4B1D-9265-58B97B906084}" destId="{A1E34C1D-80C4-4217-A600-8D508618066A}" srcOrd="0" destOrd="2" presId="urn:microsoft.com/office/officeart/2005/8/layout/vList2"/>
    <dgm:cxn modelId="{15C09DEA-1055-4DEF-96F6-8037C7D49C21}" type="presOf" srcId="{B3095538-A050-4FE3-B414-79F33385F8DE}" destId="{030379B0-16F5-4138-B871-A97951E26439}" srcOrd="0" destOrd="0" presId="urn:microsoft.com/office/officeart/2005/8/layout/vList2"/>
    <dgm:cxn modelId="{4F2131D7-9882-47A5-9223-9D96DF7E1B95}" type="presOf" srcId="{2A8B7797-F54F-4004-8713-DF929576FA35}" destId="{50E3B515-6F97-4F7B-B69E-411BB38E5CC6}" srcOrd="0" destOrd="0" presId="urn:microsoft.com/office/officeart/2005/8/layout/vList2"/>
    <dgm:cxn modelId="{252AC184-1852-47D3-A34F-3D24F31243E8}" srcId="{FDC42CF2-1E9F-4299-9BEC-3F77CDAFBD05}" destId="{1120B79B-E941-4779-9EC5-10D5DF825E69}" srcOrd="1" destOrd="0" parTransId="{76DCCB1F-5BC9-4264-B23E-AE3DEBB381AC}" sibTransId="{86CA44DE-6E84-43EB-98DD-9802F3DB2336}"/>
    <dgm:cxn modelId="{D8F34B0A-B06E-4F03-B9FF-D6BA882A5DB0}" srcId="{88C96032-EB8A-49B4-A560-810ECF84DF0C}" destId="{2A8B7797-F54F-4004-8713-DF929576FA35}" srcOrd="1" destOrd="0" parTransId="{AD5F350E-768E-4390-8505-A52164598456}" sibTransId="{84DD0013-EB62-4DAB-879D-EC2FF8055CE6}"/>
    <dgm:cxn modelId="{B78A1133-914B-4ADF-9A91-18B8494DA6EE}" srcId="{FDC42CF2-1E9F-4299-9BEC-3F77CDAFBD05}" destId="{5079B477-39C4-4814-B35D-D6DC1D1D7D01}" srcOrd="2" destOrd="0" parTransId="{8C962ADF-F51A-4833-B59B-77FBD3AF6E15}" sibTransId="{A171BF32-69AF-4340-8131-AC77A3F15B9B}"/>
    <dgm:cxn modelId="{EE3E131A-12A7-477A-81E7-AF05AFCAAE24}" srcId="{88C96032-EB8A-49B4-A560-810ECF84DF0C}" destId="{9EB8EFBB-B939-4B82-ADCE-EA5F8916A534}" srcOrd="0" destOrd="0" parTransId="{EEB74A08-07F3-4AAD-9F46-B95139CF43C5}" sibTransId="{E05BD391-4BB2-4BD5-A77C-D97CCD78CE93}"/>
    <dgm:cxn modelId="{5F55A4F1-A7FE-4381-9362-C76B01572E7A}" srcId="{2A8B7797-F54F-4004-8713-DF929576FA35}" destId="{2C9A561E-560E-4B1D-9265-58B97B906084}" srcOrd="2" destOrd="0" parTransId="{82BFC4B1-D586-4DEC-9609-12957EC9E559}" sibTransId="{9D9C9513-AE05-44E7-B2AB-3A6857E0B998}"/>
    <dgm:cxn modelId="{AD268CBC-19B2-4FBC-B490-F7AB02F09964}" type="presOf" srcId="{1120B79B-E941-4779-9EC5-10D5DF825E69}" destId="{030379B0-16F5-4138-B871-A97951E26439}" srcOrd="0" destOrd="3" presId="urn:microsoft.com/office/officeart/2005/8/layout/vList2"/>
    <dgm:cxn modelId="{1C0AC59D-5935-4398-B0D7-69D588CC693F}" srcId="{9EB8EFBB-B939-4B82-ADCE-EA5F8916A534}" destId="{138CF136-8F49-407D-A6D4-F099A2CDEF77}" srcOrd="2" destOrd="0" parTransId="{5C6E49EE-116B-4486-B2CB-3777BE3B2862}" sibTransId="{9BF199F5-0937-4195-9995-FC6342B0EFC2}"/>
    <dgm:cxn modelId="{C229D491-FF2A-4A1D-9826-8C4F9FE038C7}" type="presOf" srcId="{FDC42CF2-1E9F-4299-9BEC-3F77CDAFBD05}" destId="{030379B0-16F5-4138-B871-A97951E26439}" srcOrd="0" destOrd="1" presId="urn:microsoft.com/office/officeart/2005/8/layout/vList2"/>
    <dgm:cxn modelId="{BCD32E4F-C28D-47A5-900C-7ECEA2764606}" type="presOf" srcId="{755DE5F7-1177-47B6-A5B8-F679B1369D3E}" destId="{A1E34C1D-80C4-4217-A600-8D508618066A}" srcOrd="0" destOrd="3" presId="urn:microsoft.com/office/officeart/2005/8/layout/vList2"/>
    <dgm:cxn modelId="{C7237A23-3DB2-43A7-8598-3F4B131159A5}" type="presOf" srcId="{28EEC94F-86C2-4284-8773-D90DCC481196}" destId="{A1E34C1D-80C4-4217-A600-8D508618066A}" srcOrd="0" destOrd="1" presId="urn:microsoft.com/office/officeart/2005/8/layout/vList2"/>
    <dgm:cxn modelId="{9A517E11-95B0-43A0-9919-B98EE2734ACA}" type="presOf" srcId="{312B9B7F-47F5-4CC3-A5C9-3393C28C0C2D}" destId="{030379B0-16F5-4138-B871-A97951E26439}" srcOrd="0" destOrd="5" presId="urn:microsoft.com/office/officeart/2005/8/layout/vList2"/>
    <dgm:cxn modelId="{04CC4E50-C5E1-4FFC-831B-AF764B56F068}" srcId="{9EB8EFBB-B939-4B82-ADCE-EA5F8916A534}" destId="{FDC42CF2-1E9F-4299-9BEC-3F77CDAFBD05}" srcOrd="1" destOrd="0" parTransId="{F78FF159-E1C6-4C0A-9912-6663F8115CFB}" sibTransId="{083DF328-06EE-467C-8DFE-4BB55409962F}"/>
    <dgm:cxn modelId="{0016A3D9-7E80-456E-9963-9A1413792B05}" srcId="{2A8B7797-F54F-4004-8713-DF929576FA35}" destId="{28EEC94F-86C2-4284-8773-D90DCC481196}" srcOrd="1" destOrd="0" parTransId="{A9CB1944-782A-4E18-AD4A-9772A12BED33}" sibTransId="{915AAD51-81FC-4E00-BDEC-118D237C0D0B}"/>
    <dgm:cxn modelId="{210A3ABF-4560-4C29-A1D6-FAC68E935FB7}" srcId="{2A8B7797-F54F-4004-8713-DF929576FA35}" destId="{3E3A3D1F-D3CE-4BF2-8A01-5882E4FABECD}" srcOrd="0" destOrd="0" parTransId="{2CBC5912-03C0-4F81-A87A-D5F44887D02C}" sibTransId="{B2F8DC27-AF18-4BE6-B9F2-456A95836A32}"/>
    <dgm:cxn modelId="{7F2839B3-7CC4-4863-B2CC-3218D9D9685E}" type="presOf" srcId="{5079B477-39C4-4814-B35D-D6DC1D1D7D01}" destId="{030379B0-16F5-4138-B871-A97951E26439}" srcOrd="0" destOrd="4" presId="urn:microsoft.com/office/officeart/2005/8/layout/vList2"/>
    <dgm:cxn modelId="{F21C36C4-466C-4575-82BC-F8AF801AE8D6}" type="presOf" srcId="{8D5C351A-A172-4B28-A831-3A88B5FFB962}" destId="{030379B0-16F5-4138-B871-A97951E26439}" srcOrd="0" destOrd="2" presId="urn:microsoft.com/office/officeart/2005/8/layout/vList2"/>
    <dgm:cxn modelId="{DBC3DC98-6A45-473C-B984-BD75E61C9BE2}" srcId="{9EB8EFBB-B939-4B82-ADCE-EA5F8916A534}" destId="{B3095538-A050-4FE3-B414-79F33385F8DE}" srcOrd="0" destOrd="0" parTransId="{6D4ADD6F-1089-4344-89B2-F40D13CF5576}" sibTransId="{9FFC9097-7944-4A5B-8ABD-55A9546A07E1}"/>
    <dgm:cxn modelId="{5677B0FA-A032-4C5E-A065-402B7217D86A}" srcId="{2A8B7797-F54F-4004-8713-DF929576FA35}" destId="{755DE5F7-1177-47B6-A5B8-F679B1369D3E}" srcOrd="3" destOrd="0" parTransId="{3909D74A-A34D-4C49-B100-60ADCD4F29AA}" sibTransId="{075784B9-7360-472D-9E75-738E9C3B6799}"/>
    <dgm:cxn modelId="{96506173-E94D-480A-98D3-1A8C0CC90B93}" type="presOf" srcId="{3E3A3D1F-D3CE-4BF2-8A01-5882E4FABECD}" destId="{A1E34C1D-80C4-4217-A600-8D508618066A}" srcOrd="0" destOrd="0" presId="urn:microsoft.com/office/officeart/2005/8/layout/vList2"/>
    <dgm:cxn modelId="{20B3B4E8-0992-4FBB-BC50-21045C86BD62}" type="presOf" srcId="{88C96032-EB8A-49B4-A560-810ECF84DF0C}" destId="{DE3F6E50-B29C-48B8-9826-7EDE31BD1C63}" srcOrd="0" destOrd="0" presId="urn:microsoft.com/office/officeart/2005/8/layout/vList2"/>
    <dgm:cxn modelId="{44FA789F-DC22-40DA-ADCF-4D9B38E40AE3}" type="presOf" srcId="{138CF136-8F49-407D-A6D4-F099A2CDEF77}" destId="{030379B0-16F5-4138-B871-A97951E26439}" srcOrd="0" destOrd="6" presId="urn:microsoft.com/office/officeart/2005/8/layout/vList2"/>
    <dgm:cxn modelId="{45B0B0BF-C695-434C-A75E-62AB6B7BC764}" srcId="{FDC42CF2-1E9F-4299-9BEC-3F77CDAFBD05}" destId="{8D5C351A-A172-4B28-A831-3A88B5FFB962}" srcOrd="0" destOrd="0" parTransId="{DE770FAF-3BA3-4B35-87B4-8F73330ACCD9}" sibTransId="{45F0D304-D16D-496E-BE96-B86759A6C339}"/>
    <dgm:cxn modelId="{9D843F73-E945-465E-A23E-BBFAA40CD757}" type="presOf" srcId="{9EB8EFBB-B939-4B82-ADCE-EA5F8916A534}" destId="{98F57669-469B-4097-BAC8-B0B8C5868410}" srcOrd="0" destOrd="0" presId="urn:microsoft.com/office/officeart/2005/8/layout/vList2"/>
    <dgm:cxn modelId="{3316091F-32AA-4319-87C5-6A198BE33B3B}" srcId="{FDC42CF2-1E9F-4299-9BEC-3F77CDAFBD05}" destId="{312B9B7F-47F5-4CC3-A5C9-3393C28C0C2D}" srcOrd="3" destOrd="0" parTransId="{87CE0509-1E4E-429D-A57E-01A25EBC6BAE}" sibTransId="{9B836414-5534-4CB7-A954-363B97AB085E}"/>
    <dgm:cxn modelId="{E7474C65-B9AE-4C6F-9284-AE384CF15A2D}" type="presParOf" srcId="{DE3F6E50-B29C-48B8-9826-7EDE31BD1C63}" destId="{98F57669-469B-4097-BAC8-B0B8C5868410}" srcOrd="0" destOrd="0" presId="urn:microsoft.com/office/officeart/2005/8/layout/vList2"/>
    <dgm:cxn modelId="{13680BC8-544A-4C1B-A256-4BEB2D99E93D}" type="presParOf" srcId="{DE3F6E50-B29C-48B8-9826-7EDE31BD1C63}" destId="{030379B0-16F5-4138-B871-A97951E26439}" srcOrd="1" destOrd="0" presId="urn:microsoft.com/office/officeart/2005/8/layout/vList2"/>
    <dgm:cxn modelId="{A5FF3129-9F67-43C6-99FF-C44233E0EBE4}" type="presParOf" srcId="{DE3F6E50-B29C-48B8-9826-7EDE31BD1C63}" destId="{50E3B515-6F97-4F7B-B69E-411BB38E5CC6}" srcOrd="2" destOrd="0" presId="urn:microsoft.com/office/officeart/2005/8/layout/vList2"/>
    <dgm:cxn modelId="{7EFA9D5F-AC13-42BE-9D27-7D799275F725}" type="presParOf" srcId="{DE3F6E50-B29C-48B8-9826-7EDE31BD1C63}" destId="{A1E34C1D-80C4-4217-A600-8D508618066A}"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8C96032-EB8A-49B4-A560-810ECF84DF0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4E7687B-7EFC-482E-A8AB-E38C058270B7}">
      <dgm:prSet phldrT="[Text]" custT="1"/>
      <dgm:spPr/>
      <dgm:t>
        <a:bodyPr/>
        <a:lstStyle/>
        <a:p>
          <a:r>
            <a:rPr lang="en-US" sz="1800" smtClean="0"/>
            <a:t>Config</a:t>
          </a:r>
          <a:r>
            <a:rPr lang="en-US" sz="1800" dirty="0" smtClean="0"/>
            <a:t>. Auditor</a:t>
          </a:r>
          <a:endParaRPr lang="en-US" sz="1800" dirty="0"/>
        </a:p>
      </dgm:t>
    </dgm:pt>
    <dgm:pt modelId="{5DC1581D-66D9-4190-8785-6C34DCF7A4C9}" type="parTrans" cxnId="{061B7205-E1B6-4022-A7CB-E2F06DAADC60}">
      <dgm:prSet/>
      <dgm:spPr/>
      <dgm:t>
        <a:bodyPr/>
        <a:lstStyle/>
        <a:p>
          <a:endParaRPr lang="en-US" sz="1800"/>
        </a:p>
      </dgm:t>
    </dgm:pt>
    <dgm:pt modelId="{389D0D7C-A2D7-48A3-8F5F-8547520CF6FE}" type="sibTrans" cxnId="{061B7205-E1B6-4022-A7CB-E2F06DAADC60}">
      <dgm:prSet/>
      <dgm:spPr/>
      <dgm:t>
        <a:bodyPr/>
        <a:lstStyle/>
        <a:p>
          <a:endParaRPr lang="en-US" sz="1800"/>
        </a:p>
      </dgm:t>
    </dgm:pt>
    <dgm:pt modelId="{1DA2526C-8931-4C39-B3FF-3F66F68F0EFA}">
      <dgm:prSet phldrT="[Text]" custT="1"/>
      <dgm:spPr/>
      <dgm:t>
        <a:bodyPr/>
        <a:lstStyle/>
        <a:p>
          <a:r>
            <a:rPr lang="en-US" sz="1800" dirty="0" smtClean="0"/>
            <a:t>Start </a:t>
          </a:r>
          <a:r>
            <a:rPr lang="en-US" sz="1800" smtClean="0"/>
            <a:t>Config</a:t>
          </a:r>
          <a:r>
            <a:rPr lang="en-US" sz="1800" dirty="0" smtClean="0"/>
            <a:t>. audit after receiving the Baseline ID from PL/ CM PIC</a:t>
          </a:r>
          <a:endParaRPr lang="en-US" sz="1800" dirty="0"/>
        </a:p>
      </dgm:t>
    </dgm:pt>
    <dgm:pt modelId="{89A08F58-09D6-41BF-8594-1030916072D0}" type="parTrans" cxnId="{56922870-9E66-4B8E-BCC4-79EA6086E5F7}">
      <dgm:prSet/>
      <dgm:spPr/>
      <dgm:t>
        <a:bodyPr/>
        <a:lstStyle/>
        <a:p>
          <a:endParaRPr lang="en-US" sz="1800"/>
        </a:p>
      </dgm:t>
    </dgm:pt>
    <dgm:pt modelId="{78E5DE2C-3903-43BB-803D-02EF9E836A7C}" type="sibTrans" cxnId="{56922870-9E66-4B8E-BCC4-79EA6086E5F7}">
      <dgm:prSet/>
      <dgm:spPr/>
      <dgm:t>
        <a:bodyPr/>
        <a:lstStyle/>
        <a:p>
          <a:endParaRPr lang="en-US" sz="1800"/>
        </a:p>
      </dgm:t>
    </dgm:pt>
    <dgm:pt modelId="{E68552B4-C00A-442D-AA9B-B07B96D75A28}">
      <dgm:prSet phldrT="[Text]" custT="1"/>
      <dgm:spPr/>
      <dgm:t>
        <a:bodyPr/>
        <a:lstStyle/>
        <a:p>
          <a:r>
            <a:rPr lang="en-US" sz="1800" dirty="0" smtClean="0"/>
            <a:t>Open </a:t>
          </a:r>
          <a:r>
            <a:rPr lang="en-US" sz="1800" smtClean="0"/>
            <a:t>Config</a:t>
          </a:r>
          <a:r>
            <a:rPr lang="en-US" sz="1800" dirty="0" smtClean="0"/>
            <a:t>. Audit plan to check the scope audit (which process/ milestone/ sprint)</a:t>
          </a:r>
          <a:endParaRPr lang="en-US" sz="1800" dirty="0"/>
        </a:p>
      </dgm:t>
    </dgm:pt>
    <dgm:pt modelId="{775FB97A-5F35-49B1-BF15-D4C9484C194E}" type="parTrans" cxnId="{65CA3102-07B9-4373-8093-E7E47A2F0843}">
      <dgm:prSet/>
      <dgm:spPr/>
      <dgm:t>
        <a:bodyPr/>
        <a:lstStyle/>
        <a:p>
          <a:endParaRPr lang="en-US"/>
        </a:p>
      </dgm:t>
    </dgm:pt>
    <dgm:pt modelId="{D674AA53-44E7-4607-9902-DA372C9351AF}" type="sibTrans" cxnId="{65CA3102-07B9-4373-8093-E7E47A2F0843}">
      <dgm:prSet/>
      <dgm:spPr/>
      <dgm:t>
        <a:bodyPr/>
        <a:lstStyle/>
        <a:p>
          <a:endParaRPr lang="en-US"/>
        </a:p>
      </dgm:t>
    </dgm:pt>
    <dgm:pt modelId="{BDDBF3CE-1D02-4CE8-9026-05368A829D64}">
      <dgm:prSet phldrT="[Text]" custT="1"/>
      <dgm:spPr/>
      <dgm:t>
        <a:bodyPr/>
        <a:lstStyle/>
        <a:p>
          <a:r>
            <a:rPr lang="en-US" sz="1800" dirty="0" smtClean="0"/>
            <a:t>Record the result in </a:t>
          </a:r>
          <a:r>
            <a:rPr lang="en-US" sz="1800" smtClean="0"/>
            <a:t>Config</a:t>
          </a:r>
          <a:r>
            <a:rPr lang="en-US" sz="1800" dirty="0" smtClean="0"/>
            <a:t>. audit table and notify </a:t>
          </a:r>
          <a:r>
            <a:rPr lang="en-US" sz="1800" dirty="0" smtClean="0">
              <a:solidFill>
                <a:schemeClr val="tx1"/>
              </a:solidFill>
            </a:rPr>
            <a:t>project members</a:t>
          </a:r>
          <a:endParaRPr lang="en-US" sz="1800" dirty="0">
            <a:solidFill>
              <a:schemeClr val="tx1"/>
            </a:solidFill>
          </a:endParaRPr>
        </a:p>
      </dgm:t>
    </dgm:pt>
    <dgm:pt modelId="{EA0D34BE-B594-4318-B1A7-A99B89F7A63E}" type="parTrans" cxnId="{865ACDCA-C337-492C-9BAD-2E162B1EB0CD}">
      <dgm:prSet/>
      <dgm:spPr/>
      <dgm:t>
        <a:bodyPr/>
        <a:lstStyle/>
        <a:p>
          <a:endParaRPr lang="en-US"/>
        </a:p>
      </dgm:t>
    </dgm:pt>
    <dgm:pt modelId="{22BE5287-C464-4AE4-990D-08F85B16B4F3}" type="sibTrans" cxnId="{865ACDCA-C337-492C-9BAD-2E162B1EB0CD}">
      <dgm:prSet/>
      <dgm:spPr/>
      <dgm:t>
        <a:bodyPr/>
        <a:lstStyle/>
        <a:p>
          <a:endParaRPr lang="en-US"/>
        </a:p>
      </dgm:t>
    </dgm:pt>
    <dgm:pt modelId="{DBC055A8-7988-4909-BE42-D3CDEAB02B88}">
      <dgm:prSet phldrT="[Text]" custT="1"/>
      <dgm:spPr/>
      <dgm:t>
        <a:bodyPr/>
        <a:lstStyle/>
        <a:p>
          <a:r>
            <a:rPr lang="en-US" sz="1800" dirty="0" smtClean="0"/>
            <a:t>Confirm DM objects, VM objects and BM objects are registered correctly</a:t>
          </a:r>
          <a:endParaRPr lang="en-US" sz="1800" dirty="0"/>
        </a:p>
      </dgm:t>
    </dgm:pt>
    <dgm:pt modelId="{82A84A83-F798-464F-BF34-065F383C0C10}" type="parTrans" cxnId="{0A4B28C7-687D-4ED6-8011-881575FE6581}">
      <dgm:prSet/>
      <dgm:spPr/>
      <dgm:t>
        <a:bodyPr/>
        <a:lstStyle/>
        <a:p>
          <a:endParaRPr lang="en-US"/>
        </a:p>
      </dgm:t>
    </dgm:pt>
    <dgm:pt modelId="{3D7D338D-A967-42E2-94C5-5BF7ACCBD100}" type="sibTrans" cxnId="{0A4B28C7-687D-4ED6-8011-881575FE6581}">
      <dgm:prSet/>
      <dgm:spPr/>
      <dgm:t>
        <a:bodyPr/>
        <a:lstStyle/>
        <a:p>
          <a:endParaRPr lang="en-US"/>
        </a:p>
      </dgm:t>
    </dgm:pt>
    <dgm:pt modelId="{0C167251-55B7-4404-BF44-DF7884A6E513}">
      <dgm:prSet phldrT="[Text]" custT="1"/>
      <dgm:spPr/>
      <dgm:t>
        <a:bodyPr/>
        <a:lstStyle/>
        <a:p>
          <a:r>
            <a:rPr lang="en-US" sz="1800" dirty="0" smtClean="0"/>
            <a:t>Get approval from PL</a:t>
          </a:r>
          <a:endParaRPr lang="en-US" sz="1800" dirty="0"/>
        </a:p>
      </dgm:t>
    </dgm:pt>
    <dgm:pt modelId="{894524F3-14E0-4440-8680-88635E651476}" type="parTrans" cxnId="{AF25655F-3371-40CF-A8E3-676E1EA3CB48}">
      <dgm:prSet/>
      <dgm:spPr/>
      <dgm:t>
        <a:bodyPr/>
        <a:lstStyle/>
        <a:p>
          <a:endParaRPr lang="en-US"/>
        </a:p>
      </dgm:t>
    </dgm:pt>
    <dgm:pt modelId="{79BF7295-AE96-4643-8B67-DF77C633C165}" type="sibTrans" cxnId="{AF25655F-3371-40CF-A8E3-676E1EA3CB48}">
      <dgm:prSet/>
      <dgm:spPr/>
      <dgm:t>
        <a:bodyPr/>
        <a:lstStyle/>
        <a:p>
          <a:endParaRPr lang="en-US"/>
        </a:p>
      </dgm:t>
    </dgm:pt>
    <dgm:pt modelId="{56CBF087-C202-4622-AE52-24238ADE3647}">
      <dgm:prSet phldrT="[Text]" custT="1"/>
      <dgm:spPr/>
      <dgm:t>
        <a:bodyPr/>
        <a:lstStyle/>
        <a:p>
          <a:r>
            <a:rPr lang="en-US" sz="1800" dirty="0" smtClean="0"/>
            <a:t>Confirms the result of the corrective measure and records the date of corrective confirmation</a:t>
          </a:r>
          <a:endParaRPr lang="en-US" sz="1800" dirty="0"/>
        </a:p>
      </dgm:t>
    </dgm:pt>
    <dgm:pt modelId="{AA5B9733-57AD-4A79-86B3-56CD2CD8D9D7}" type="parTrans" cxnId="{72F1A5CE-E6B4-4BE5-BD7C-F41DCD108213}">
      <dgm:prSet/>
      <dgm:spPr/>
      <dgm:t>
        <a:bodyPr/>
        <a:lstStyle/>
        <a:p>
          <a:endParaRPr lang="en-US"/>
        </a:p>
      </dgm:t>
    </dgm:pt>
    <dgm:pt modelId="{05D8E687-626F-4870-B55E-6D998D0A6D08}" type="sibTrans" cxnId="{72F1A5CE-E6B4-4BE5-BD7C-F41DCD108213}">
      <dgm:prSet/>
      <dgm:spPr/>
      <dgm:t>
        <a:bodyPr/>
        <a:lstStyle/>
        <a:p>
          <a:endParaRPr lang="en-US"/>
        </a:p>
      </dgm:t>
    </dgm:pt>
    <dgm:pt modelId="{DE3F6E50-B29C-48B8-9826-7EDE31BD1C63}" type="pres">
      <dgm:prSet presAssocID="{88C96032-EB8A-49B4-A560-810ECF84DF0C}" presName="linear" presStyleCnt="0">
        <dgm:presLayoutVars>
          <dgm:animLvl val="lvl"/>
          <dgm:resizeHandles val="exact"/>
        </dgm:presLayoutVars>
      </dgm:prSet>
      <dgm:spPr/>
      <dgm:t>
        <a:bodyPr/>
        <a:lstStyle/>
        <a:p>
          <a:endParaRPr lang="en-US"/>
        </a:p>
      </dgm:t>
    </dgm:pt>
    <dgm:pt modelId="{FAE2267B-D320-4F62-B859-9D7672FCC555}" type="pres">
      <dgm:prSet presAssocID="{B4E7687B-7EFC-482E-A8AB-E38C058270B7}" presName="parentText" presStyleLbl="node1" presStyleIdx="0" presStyleCnt="1" custScaleY="171047">
        <dgm:presLayoutVars>
          <dgm:chMax val="0"/>
          <dgm:bulletEnabled val="1"/>
        </dgm:presLayoutVars>
      </dgm:prSet>
      <dgm:spPr/>
      <dgm:t>
        <a:bodyPr/>
        <a:lstStyle/>
        <a:p>
          <a:endParaRPr lang="en-US"/>
        </a:p>
      </dgm:t>
    </dgm:pt>
    <dgm:pt modelId="{4DBF01CA-338D-467B-8426-95E1A8C89A3E}" type="pres">
      <dgm:prSet presAssocID="{B4E7687B-7EFC-482E-A8AB-E38C058270B7}" presName="childText" presStyleLbl="revTx" presStyleIdx="0" presStyleCnt="1" custScaleY="122902">
        <dgm:presLayoutVars>
          <dgm:bulletEnabled val="1"/>
        </dgm:presLayoutVars>
      </dgm:prSet>
      <dgm:spPr/>
      <dgm:t>
        <a:bodyPr/>
        <a:lstStyle/>
        <a:p>
          <a:endParaRPr lang="en-US"/>
        </a:p>
      </dgm:t>
    </dgm:pt>
  </dgm:ptLst>
  <dgm:cxnLst>
    <dgm:cxn modelId="{72F1A5CE-E6B4-4BE5-BD7C-F41DCD108213}" srcId="{B4E7687B-7EFC-482E-A8AB-E38C058270B7}" destId="{56CBF087-C202-4622-AE52-24238ADE3647}" srcOrd="4" destOrd="0" parTransId="{AA5B9733-57AD-4A79-86B3-56CD2CD8D9D7}" sibTransId="{05D8E687-626F-4870-B55E-6D998D0A6D08}"/>
    <dgm:cxn modelId="{56922870-9E66-4B8E-BCC4-79EA6086E5F7}" srcId="{B4E7687B-7EFC-482E-A8AB-E38C058270B7}" destId="{1DA2526C-8931-4C39-B3FF-3F66F68F0EFA}" srcOrd="0" destOrd="0" parTransId="{89A08F58-09D6-41BF-8594-1030916072D0}" sibTransId="{78E5DE2C-3903-43BB-803D-02EF9E836A7C}"/>
    <dgm:cxn modelId="{E09749EF-5D71-4910-9C8C-6C391BA2E790}" type="presOf" srcId="{1DA2526C-8931-4C39-B3FF-3F66F68F0EFA}" destId="{4DBF01CA-338D-467B-8426-95E1A8C89A3E}" srcOrd="0" destOrd="0" presId="urn:microsoft.com/office/officeart/2005/8/layout/vList2"/>
    <dgm:cxn modelId="{8A736085-16EF-4C67-9FC6-3EB4C00A7D60}" type="presOf" srcId="{56CBF087-C202-4622-AE52-24238ADE3647}" destId="{4DBF01CA-338D-467B-8426-95E1A8C89A3E}" srcOrd="0" destOrd="4" presId="urn:microsoft.com/office/officeart/2005/8/layout/vList2"/>
    <dgm:cxn modelId="{65CA3102-07B9-4373-8093-E7E47A2F0843}" srcId="{B4E7687B-7EFC-482E-A8AB-E38C058270B7}" destId="{E68552B4-C00A-442D-AA9B-B07B96D75A28}" srcOrd="1" destOrd="0" parTransId="{775FB97A-5F35-49B1-BF15-D4C9484C194E}" sibTransId="{D674AA53-44E7-4607-9902-DA372C9351AF}"/>
    <dgm:cxn modelId="{AF25655F-3371-40CF-A8E3-676E1EA3CB48}" srcId="{B4E7687B-7EFC-482E-A8AB-E38C058270B7}" destId="{0C167251-55B7-4404-BF44-DF7884A6E513}" srcOrd="5" destOrd="0" parTransId="{894524F3-14E0-4440-8680-88635E651476}" sibTransId="{79BF7295-AE96-4643-8B67-DF77C633C165}"/>
    <dgm:cxn modelId="{5289B34E-16D5-4083-BFEE-F4453B67CC4E}" type="presOf" srcId="{E68552B4-C00A-442D-AA9B-B07B96D75A28}" destId="{4DBF01CA-338D-467B-8426-95E1A8C89A3E}" srcOrd="0" destOrd="1" presId="urn:microsoft.com/office/officeart/2005/8/layout/vList2"/>
    <dgm:cxn modelId="{60C3635E-B345-496A-A2DD-F44FDA009DBE}" type="presOf" srcId="{DBC055A8-7988-4909-BE42-D3CDEAB02B88}" destId="{4DBF01CA-338D-467B-8426-95E1A8C89A3E}" srcOrd="0" destOrd="2" presId="urn:microsoft.com/office/officeart/2005/8/layout/vList2"/>
    <dgm:cxn modelId="{7FF0BDF9-D34B-4F42-869B-E5F827136A2B}" type="presOf" srcId="{0C167251-55B7-4404-BF44-DF7884A6E513}" destId="{4DBF01CA-338D-467B-8426-95E1A8C89A3E}" srcOrd="0" destOrd="5" presId="urn:microsoft.com/office/officeart/2005/8/layout/vList2"/>
    <dgm:cxn modelId="{0A4B28C7-687D-4ED6-8011-881575FE6581}" srcId="{B4E7687B-7EFC-482E-A8AB-E38C058270B7}" destId="{DBC055A8-7988-4909-BE42-D3CDEAB02B88}" srcOrd="2" destOrd="0" parTransId="{82A84A83-F798-464F-BF34-065F383C0C10}" sibTransId="{3D7D338D-A967-42E2-94C5-5BF7ACCBD100}"/>
    <dgm:cxn modelId="{865ACDCA-C337-492C-9BAD-2E162B1EB0CD}" srcId="{B4E7687B-7EFC-482E-A8AB-E38C058270B7}" destId="{BDDBF3CE-1D02-4CE8-9026-05368A829D64}" srcOrd="3" destOrd="0" parTransId="{EA0D34BE-B594-4318-B1A7-A99B89F7A63E}" sibTransId="{22BE5287-C464-4AE4-990D-08F85B16B4F3}"/>
    <dgm:cxn modelId="{15F30C38-3DD5-4961-AED1-8B8D7F652AC7}" type="presOf" srcId="{88C96032-EB8A-49B4-A560-810ECF84DF0C}" destId="{DE3F6E50-B29C-48B8-9826-7EDE31BD1C63}" srcOrd="0" destOrd="0" presId="urn:microsoft.com/office/officeart/2005/8/layout/vList2"/>
    <dgm:cxn modelId="{AF4E7C60-B3B9-4B9B-A702-86C566AE99E0}" type="presOf" srcId="{BDDBF3CE-1D02-4CE8-9026-05368A829D64}" destId="{4DBF01CA-338D-467B-8426-95E1A8C89A3E}" srcOrd="0" destOrd="3" presId="urn:microsoft.com/office/officeart/2005/8/layout/vList2"/>
    <dgm:cxn modelId="{061B7205-E1B6-4022-A7CB-E2F06DAADC60}" srcId="{88C96032-EB8A-49B4-A560-810ECF84DF0C}" destId="{B4E7687B-7EFC-482E-A8AB-E38C058270B7}" srcOrd="0" destOrd="0" parTransId="{5DC1581D-66D9-4190-8785-6C34DCF7A4C9}" sibTransId="{389D0D7C-A2D7-48A3-8F5F-8547520CF6FE}"/>
    <dgm:cxn modelId="{C50A8838-C35D-46FF-A6BC-AE108C8C4340}" type="presOf" srcId="{B4E7687B-7EFC-482E-A8AB-E38C058270B7}" destId="{FAE2267B-D320-4F62-B859-9D7672FCC555}" srcOrd="0" destOrd="0" presId="urn:microsoft.com/office/officeart/2005/8/layout/vList2"/>
    <dgm:cxn modelId="{EEE3E7CF-963B-4BF9-8F91-3518F2E6AF31}" type="presParOf" srcId="{DE3F6E50-B29C-48B8-9826-7EDE31BD1C63}" destId="{FAE2267B-D320-4F62-B859-9D7672FCC555}" srcOrd="0" destOrd="0" presId="urn:microsoft.com/office/officeart/2005/8/layout/vList2"/>
    <dgm:cxn modelId="{FD1E607A-6598-4449-808B-ADB40C93F1DA}" type="presParOf" srcId="{DE3F6E50-B29C-48B8-9826-7EDE31BD1C63}" destId="{4DBF01CA-338D-467B-8426-95E1A8C89A3E}"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8C96032-EB8A-49B4-A560-810ECF84DF0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4E7687B-7EFC-482E-A8AB-E38C058270B7}">
      <dgm:prSet phldrT="[Text]" custT="1"/>
      <dgm:spPr/>
      <dgm:t>
        <a:bodyPr/>
        <a:lstStyle/>
        <a:p>
          <a:r>
            <a:rPr lang="en-US" sz="1800" smtClean="0"/>
            <a:t>Config</a:t>
          </a:r>
          <a:r>
            <a:rPr lang="en-US" sz="1800" dirty="0" smtClean="0"/>
            <a:t>. Auditor</a:t>
          </a:r>
          <a:endParaRPr lang="en-US" sz="1800" dirty="0"/>
        </a:p>
      </dgm:t>
    </dgm:pt>
    <dgm:pt modelId="{5DC1581D-66D9-4190-8785-6C34DCF7A4C9}" type="parTrans" cxnId="{061B7205-E1B6-4022-A7CB-E2F06DAADC60}">
      <dgm:prSet/>
      <dgm:spPr/>
      <dgm:t>
        <a:bodyPr/>
        <a:lstStyle/>
        <a:p>
          <a:endParaRPr lang="en-US" sz="1800"/>
        </a:p>
      </dgm:t>
    </dgm:pt>
    <dgm:pt modelId="{389D0D7C-A2D7-48A3-8F5F-8547520CF6FE}" type="sibTrans" cxnId="{061B7205-E1B6-4022-A7CB-E2F06DAADC60}">
      <dgm:prSet/>
      <dgm:spPr/>
      <dgm:t>
        <a:bodyPr/>
        <a:lstStyle/>
        <a:p>
          <a:endParaRPr lang="en-US" sz="1800"/>
        </a:p>
      </dgm:t>
    </dgm:pt>
    <dgm:pt modelId="{1DA2526C-8931-4C39-B3FF-3F66F68F0EFA}">
      <dgm:prSet phldrT="[Text]" custT="1"/>
      <dgm:spPr/>
      <dgm:t>
        <a:bodyPr/>
        <a:lstStyle/>
        <a:p>
          <a:r>
            <a:rPr lang="en-US" sz="1800" dirty="0" smtClean="0"/>
            <a:t>Start </a:t>
          </a:r>
          <a:r>
            <a:rPr lang="en-US" sz="1800" smtClean="0"/>
            <a:t>Config</a:t>
          </a:r>
          <a:r>
            <a:rPr lang="en-US" sz="1800" dirty="0" smtClean="0"/>
            <a:t>. audit after receiving the Baseline ID from PL/ CM PIC</a:t>
          </a:r>
          <a:endParaRPr lang="en-US" sz="1800" dirty="0"/>
        </a:p>
      </dgm:t>
    </dgm:pt>
    <dgm:pt modelId="{89A08F58-09D6-41BF-8594-1030916072D0}" type="parTrans" cxnId="{56922870-9E66-4B8E-BCC4-79EA6086E5F7}">
      <dgm:prSet/>
      <dgm:spPr/>
      <dgm:t>
        <a:bodyPr/>
        <a:lstStyle/>
        <a:p>
          <a:endParaRPr lang="en-US" sz="1800"/>
        </a:p>
      </dgm:t>
    </dgm:pt>
    <dgm:pt modelId="{78E5DE2C-3903-43BB-803D-02EF9E836A7C}" type="sibTrans" cxnId="{56922870-9E66-4B8E-BCC4-79EA6086E5F7}">
      <dgm:prSet/>
      <dgm:spPr/>
      <dgm:t>
        <a:bodyPr/>
        <a:lstStyle/>
        <a:p>
          <a:endParaRPr lang="en-US" sz="1800"/>
        </a:p>
      </dgm:t>
    </dgm:pt>
    <dgm:pt modelId="{E68552B4-C00A-442D-AA9B-B07B96D75A28}">
      <dgm:prSet phldrT="[Text]" custT="1"/>
      <dgm:spPr/>
      <dgm:t>
        <a:bodyPr/>
        <a:lstStyle/>
        <a:p>
          <a:r>
            <a:rPr lang="en-US" sz="1800" dirty="0" smtClean="0"/>
            <a:t>Open </a:t>
          </a:r>
          <a:r>
            <a:rPr lang="en-US" sz="1800" smtClean="0"/>
            <a:t>Config</a:t>
          </a:r>
          <a:r>
            <a:rPr lang="en-US" sz="1800" dirty="0" smtClean="0"/>
            <a:t>. Audit plan to check the scope audit (which process/ milestone/ sprint)</a:t>
          </a:r>
          <a:endParaRPr lang="en-US" sz="1800" dirty="0"/>
        </a:p>
      </dgm:t>
    </dgm:pt>
    <dgm:pt modelId="{775FB97A-5F35-49B1-BF15-D4C9484C194E}" type="parTrans" cxnId="{65CA3102-07B9-4373-8093-E7E47A2F0843}">
      <dgm:prSet/>
      <dgm:spPr/>
      <dgm:t>
        <a:bodyPr/>
        <a:lstStyle/>
        <a:p>
          <a:endParaRPr lang="en-US"/>
        </a:p>
      </dgm:t>
    </dgm:pt>
    <dgm:pt modelId="{D674AA53-44E7-4607-9902-DA372C9351AF}" type="sibTrans" cxnId="{65CA3102-07B9-4373-8093-E7E47A2F0843}">
      <dgm:prSet/>
      <dgm:spPr/>
      <dgm:t>
        <a:bodyPr/>
        <a:lstStyle/>
        <a:p>
          <a:endParaRPr lang="en-US"/>
        </a:p>
      </dgm:t>
    </dgm:pt>
    <dgm:pt modelId="{BDDBF3CE-1D02-4CE8-9026-05368A829D64}">
      <dgm:prSet phldrT="[Text]" custT="1"/>
      <dgm:spPr/>
      <dgm:t>
        <a:bodyPr/>
        <a:lstStyle/>
        <a:p>
          <a:r>
            <a:rPr lang="en-US" sz="1800" dirty="0" smtClean="0"/>
            <a:t>Record the result in </a:t>
          </a:r>
          <a:r>
            <a:rPr lang="en-US" sz="1800" smtClean="0"/>
            <a:t>Config</a:t>
          </a:r>
          <a:r>
            <a:rPr lang="en-US" sz="1800" dirty="0" smtClean="0"/>
            <a:t>. audit table and notify </a:t>
          </a:r>
          <a:r>
            <a:rPr lang="en-US" sz="1800" dirty="0" smtClean="0">
              <a:solidFill>
                <a:schemeClr val="tx1"/>
              </a:solidFill>
            </a:rPr>
            <a:t>project members</a:t>
          </a:r>
          <a:endParaRPr lang="en-US" sz="1800" dirty="0"/>
        </a:p>
      </dgm:t>
    </dgm:pt>
    <dgm:pt modelId="{EA0D34BE-B594-4318-B1A7-A99B89F7A63E}" type="parTrans" cxnId="{865ACDCA-C337-492C-9BAD-2E162B1EB0CD}">
      <dgm:prSet/>
      <dgm:spPr/>
      <dgm:t>
        <a:bodyPr/>
        <a:lstStyle/>
        <a:p>
          <a:endParaRPr lang="en-US"/>
        </a:p>
      </dgm:t>
    </dgm:pt>
    <dgm:pt modelId="{22BE5287-C464-4AE4-990D-08F85B16B4F3}" type="sibTrans" cxnId="{865ACDCA-C337-492C-9BAD-2E162B1EB0CD}">
      <dgm:prSet/>
      <dgm:spPr/>
      <dgm:t>
        <a:bodyPr/>
        <a:lstStyle/>
        <a:p>
          <a:endParaRPr lang="en-US"/>
        </a:p>
      </dgm:t>
    </dgm:pt>
    <dgm:pt modelId="{DBC055A8-7988-4909-BE42-D3CDEAB02B88}">
      <dgm:prSet phldrT="[Text]" custT="1"/>
      <dgm:spPr/>
      <dgm:t>
        <a:bodyPr/>
        <a:lstStyle/>
        <a:p>
          <a:r>
            <a:rPr lang="en-US" sz="1800" dirty="0" smtClean="0">
              <a:solidFill>
                <a:srgbClr val="FFC000"/>
              </a:solidFill>
            </a:rPr>
            <a:t>Confirm DM objects, VM objects and BM objects are registered correctly</a:t>
          </a:r>
          <a:endParaRPr lang="en-US" sz="1800" dirty="0">
            <a:solidFill>
              <a:srgbClr val="FFC000"/>
            </a:solidFill>
          </a:endParaRPr>
        </a:p>
      </dgm:t>
    </dgm:pt>
    <dgm:pt modelId="{82A84A83-F798-464F-BF34-065F383C0C10}" type="parTrans" cxnId="{0A4B28C7-687D-4ED6-8011-881575FE6581}">
      <dgm:prSet/>
      <dgm:spPr/>
      <dgm:t>
        <a:bodyPr/>
        <a:lstStyle/>
        <a:p>
          <a:endParaRPr lang="en-US"/>
        </a:p>
      </dgm:t>
    </dgm:pt>
    <dgm:pt modelId="{3D7D338D-A967-42E2-94C5-5BF7ACCBD100}" type="sibTrans" cxnId="{0A4B28C7-687D-4ED6-8011-881575FE6581}">
      <dgm:prSet/>
      <dgm:spPr/>
      <dgm:t>
        <a:bodyPr/>
        <a:lstStyle/>
        <a:p>
          <a:endParaRPr lang="en-US"/>
        </a:p>
      </dgm:t>
    </dgm:pt>
    <dgm:pt modelId="{0C167251-55B7-4404-BF44-DF7884A6E513}">
      <dgm:prSet phldrT="[Text]" custT="1"/>
      <dgm:spPr/>
      <dgm:t>
        <a:bodyPr/>
        <a:lstStyle/>
        <a:p>
          <a:r>
            <a:rPr lang="en-US" sz="1800" dirty="0" smtClean="0"/>
            <a:t>Get approval from PL</a:t>
          </a:r>
          <a:endParaRPr lang="en-US" sz="1800" dirty="0"/>
        </a:p>
      </dgm:t>
    </dgm:pt>
    <dgm:pt modelId="{894524F3-14E0-4440-8680-88635E651476}" type="parTrans" cxnId="{AF25655F-3371-40CF-A8E3-676E1EA3CB48}">
      <dgm:prSet/>
      <dgm:spPr/>
      <dgm:t>
        <a:bodyPr/>
        <a:lstStyle/>
        <a:p>
          <a:endParaRPr lang="en-US"/>
        </a:p>
      </dgm:t>
    </dgm:pt>
    <dgm:pt modelId="{79BF7295-AE96-4643-8B67-DF77C633C165}" type="sibTrans" cxnId="{AF25655F-3371-40CF-A8E3-676E1EA3CB48}">
      <dgm:prSet/>
      <dgm:spPr/>
      <dgm:t>
        <a:bodyPr/>
        <a:lstStyle/>
        <a:p>
          <a:endParaRPr lang="en-US"/>
        </a:p>
      </dgm:t>
    </dgm:pt>
    <dgm:pt modelId="{56CBF087-C202-4622-AE52-24238ADE3647}">
      <dgm:prSet phldrT="[Text]" custT="1"/>
      <dgm:spPr/>
      <dgm:t>
        <a:bodyPr/>
        <a:lstStyle/>
        <a:p>
          <a:r>
            <a:rPr lang="en-US" sz="1800" dirty="0" smtClean="0"/>
            <a:t>Confirms the result of the corrective measure and records the date of corrective confirmation</a:t>
          </a:r>
          <a:endParaRPr lang="en-US" sz="1800" dirty="0"/>
        </a:p>
      </dgm:t>
    </dgm:pt>
    <dgm:pt modelId="{AA5B9733-57AD-4A79-86B3-56CD2CD8D9D7}" type="parTrans" cxnId="{72F1A5CE-E6B4-4BE5-BD7C-F41DCD108213}">
      <dgm:prSet/>
      <dgm:spPr/>
      <dgm:t>
        <a:bodyPr/>
        <a:lstStyle/>
        <a:p>
          <a:endParaRPr lang="en-US"/>
        </a:p>
      </dgm:t>
    </dgm:pt>
    <dgm:pt modelId="{05D8E687-626F-4870-B55E-6D998D0A6D08}" type="sibTrans" cxnId="{72F1A5CE-E6B4-4BE5-BD7C-F41DCD108213}">
      <dgm:prSet/>
      <dgm:spPr/>
      <dgm:t>
        <a:bodyPr/>
        <a:lstStyle/>
        <a:p>
          <a:endParaRPr lang="en-US"/>
        </a:p>
      </dgm:t>
    </dgm:pt>
    <dgm:pt modelId="{DE3F6E50-B29C-48B8-9826-7EDE31BD1C63}" type="pres">
      <dgm:prSet presAssocID="{88C96032-EB8A-49B4-A560-810ECF84DF0C}" presName="linear" presStyleCnt="0">
        <dgm:presLayoutVars>
          <dgm:animLvl val="lvl"/>
          <dgm:resizeHandles val="exact"/>
        </dgm:presLayoutVars>
      </dgm:prSet>
      <dgm:spPr/>
      <dgm:t>
        <a:bodyPr/>
        <a:lstStyle/>
        <a:p>
          <a:endParaRPr lang="en-US"/>
        </a:p>
      </dgm:t>
    </dgm:pt>
    <dgm:pt modelId="{FAE2267B-D320-4F62-B859-9D7672FCC555}" type="pres">
      <dgm:prSet presAssocID="{B4E7687B-7EFC-482E-A8AB-E38C058270B7}" presName="parentText" presStyleLbl="node1" presStyleIdx="0" presStyleCnt="1" custScaleY="171047">
        <dgm:presLayoutVars>
          <dgm:chMax val="0"/>
          <dgm:bulletEnabled val="1"/>
        </dgm:presLayoutVars>
      </dgm:prSet>
      <dgm:spPr/>
      <dgm:t>
        <a:bodyPr/>
        <a:lstStyle/>
        <a:p>
          <a:endParaRPr lang="en-US"/>
        </a:p>
      </dgm:t>
    </dgm:pt>
    <dgm:pt modelId="{4DBF01CA-338D-467B-8426-95E1A8C89A3E}" type="pres">
      <dgm:prSet presAssocID="{B4E7687B-7EFC-482E-A8AB-E38C058270B7}" presName="childText" presStyleLbl="revTx" presStyleIdx="0" presStyleCnt="1" custScaleY="122902">
        <dgm:presLayoutVars>
          <dgm:bulletEnabled val="1"/>
        </dgm:presLayoutVars>
      </dgm:prSet>
      <dgm:spPr/>
      <dgm:t>
        <a:bodyPr/>
        <a:lstStyle/>
        <a:p>
          <a:endParaRPr lang="en-US"/>
        </a:p>
      </dgm:t>
    </dgm:pt>
  </dgm:ptLst>
  <dgm:cxnLst>
    <dgm:cxn modelId="{E5C79D3D-6A80-4824-920D-CFEF1B205373}" type="presOf" srcId="{1DA2526C-8931-4C39-B3FF-3F66F68F0EFA}" destId="{4DBF01CA-338D-467B-8426-95E1A8C89A3E}" srcOrd="0" destOrd="0" presId="urn:microsoft.com/office/officeart/2005/8/layout/vList2"/>
    <dgm:cxn modelId="{061B7205-E1B6-4022-A7CB-E2F06DAADC60}" srcId="{88C96032-EB8A-49B4-A560-810ECF84DF0C}" destId="{B4E7687B-7EFC-482E-A8AB-E38C058270B7}" srcOrd="0" destOrd="0" parTransId="{5DC1581D-66D9-4190-8785-6C34DCF7A4C9}" sibTransId="{389D0D7C-A2D7-48A3-8F5F-8547520CF6FE}"/>
    <dgm:cxn modelId="{FB6C30B2-8920-4010-ACF5-0C95E4FD1ED8}" type="presOf" srcId="{56CBF087-C202-4622-AE52-24238ADE3647}" destId="{4DBF01CA-338D-467B-8426-95E1A8C89A3E}" srcOrd="0" destOrd="4" presId="urn:microsoft.com/office/officeart/2005/8/layout/vList2"/>
    <dgm:cxn modelId="{8D0CCEAB-0901-42E9-A591-193FD47B98C8}" type="presOf" srcId="{BDDBF3CE-1D02-4CE8-9026-05368A829D64}" destId="{4DBF01CA-338D-467B-8426-95E1A8C89A3E}" srcOrd="0" destOrd="3" presId="urn:microsoft.com/office/officeart/2005/8/layout/vList2"/>
    <dgm:cxn modelId="{72F1A5CE-E6B4-4BE5-BD7C-F41DCD108213}" srcId="{B4E7687B-7EFC-482E-A8AB-E38C058270B7}" destId="{56CBF087-C202-4622-AE52-24238ADE3647}" srcOrd="4" destOrd="0" parTransId="{AA5B9733-57AD-4A79-86B3-56CD2CD8D9D7}" sibTransId="{05D8E687-626F-4870-B55E-6D998D0A6D08}"/>
    <dgm:cxn modelId="{56922870-9E66-4B8E-BCC4-79EA6086E5F7}" srcId="{B4E7687B-7EFC-482E-A8AB-E38C058270B7}" destId="{1DA2526C-8931-4C39-B3FF-3F66F68F0EFA}" srcOrd="0" destOrd="0" parTransId="{89A08F58-09D6-41BF-8594-1030916072D0}" sibTransId="{78E5DE2C-3903-43BB-803D-02EF9E836A7C}"/>
    <dgm:cxn modelId="{AF25655F-3371-40CF-A8E3-676E1EA3CB48}" srcId="{B4E7687B-7EFC-482E-A8AB-E38C058270B7}" destId="{0C167251-55B7-4404-BF44-DF7884A6E513}" srcOrd="5" destOrd="0" parTransId="{894524F3-14E0-4440-8680-88635E651476}" sibTransId="{79BF7295-AE96-4643-8B67-DF77C633C165}"/>
    <dgm:cxn modelId="{865ACDCA-C337-492C-9BAD-2E162B1EB0CD}" srcId="{B4E7687B-7EFC-482E-A8AB-E38C058270B7}" destId="{BDDBF3CE-1D02-4CE8-9026-05368A829D64}" srcOrd="3" destOrd="0" parTransId="{EA0D34BE-B594-4318-B1A7-A99B89F7A63E}" sibTransId="{22BE5287-C464-4AE4-990D-08F85B16B4F3}"/>
    <dgm:cxn modelId="{65CA3102-07B9-4373-8093-E7E47A2F0843}" srcId="{B4E7687B-7EFC-482E-A8AB-E38C058270B7}" destId="{E68552B4-C00A-442D-AA9B-B07B96D75A28}" srcOrd="1" destOrd="0" parTransId="{775FB97A-5F35-49B1-BF15-D4C9484C194E}" sibTransId="{D674AA53-44E7-4607-9902-DA372C9351AF}"/>
    <dgm:cxn modelId="{0BE31C01-6886-424B-88C2-1D7AAC9DD232}" type="presOf" srcId="{E68552B4-C00A-442D-AA9B-B07B96D75A28}" destId="{4DBF01CA-338D-467B-8426-95E1A8C89A3E}" srcOrd="0" destOrd="1" presId="urn:microsoft.com/office/officeart/2005/8/layout/vList2"/>
    <dgm:cxn modelId="{862A17D3-314E-4A41-A0A7-8EF94FFF4C7D}" type="presOf" srcId="{0C167251-55B7-4404-BF44-DF7884A6E513}" destId="{4DBF01CA-338D-467B-8426-95E1A8C89A3E}" srcOrd="0" destOrd="5" presId="urn:microsoft.com/office/officeart/2005/8/layout/vList2"/>
    <dgm:cxn modelId="{913FA6F4-C4F5-4E9B-8BBE-EFCCD40667D3}" type="presOf" srcId="{B4E7687B-7EFC-482E-A8AB-E38C058270B7}" destId="{FAE2267B-D320-4F62-B859-9D7672FCC555}" srcOrd="0" destOrd="0" presId="urn:microsoft.com/office/officeart/2005/8/layout/vList2"/>
    <dgm:cxn modelId="{0A4B28C7-687D-4ED6-8011-881575FE6581}" srcId="{B4E7687B-7EFC-482E-A8AB-E38C058270B7}" destId="{DBC055A8-7988-4909-BE42-D3CDEAB02B88}" srcOrd="2" destOrd="0" parTransId="{82A84A83-F798-464F-BF34-065F383C0C10}" sibTransId="{3D7D338D-A967-42E2-94C5-5BF7ACCBD100}"/>
    <dgm:cxn modelId="{DA73F2AC-22F5-47F0-97A5-7189B0B9ABC1}" type="presOf" srcId="{DBC055A8-7988-4909-BE42-D3CDEAB02B88}" destId="{4DBF01CA-338D-467B-8426-95E1A8C89A3E}" srcOrd="0" destOrd="2" presId="urn:microsoft.com/office/officeart/2005/8/layout/vList2"/>
    <dgm:cxn modelId="{4B0A50F3-9323-48A6-8B4C-F7E630F4F898}" type="presOf" srcId="{88C96032-EB8A-49B4-A560-810ECF84DF0C}" destId="{DE3F6E50-B29C-48B8-9826-7EDE31BD1C63}" srcOrd="0" destOrd="0" presId="urn:microsoft.com/office/officeart/2005/8/layout/vList2"/>
    <dgm:cxn modelId="{70C5E440-D048-4919-98B0-B4D41C6F8A15}" type="presParOf" srcId="{DE3F6E50-B29C-48B8-9826-7EDE31BD1C63}" destId="{FAE2267B-D320-4F62-B859-9D7672FCC555}" srcOrd="0" destOrd="0" presId="urn:microsoft.com/office/officeart/2005/8/layout/vList2"/>
    <dgm:cxn modelId="{050E4129-8ED8-49F8-BB39-1F084D2116DD}" type="presParOf" srcId="{DE3F6E50-B29C-48B8-9826-7EDE31BD1C63}" destId="{4DBF01CA-338D-467B-8426-95E1A8C89A3E}"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8C96032-EB8A-49B4-A560-810ECF84DF0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4E7687B-7EFC-482E-A8AB-E38C058270B7}">
      <dgm:prSet phldrT="[Text]" custT="1"/>
      <dgm:spPr/>
      <dgm:t>
        <a:bodyPr/>
        <a:lstStyle/>
        <a:p>
          <a:r>
            <a:rPr lang="en-US" sz="1800" dirty="0" smtClean="0"/>
            <a:t>PL</a:t>
          </a:r>
          <a:endParaRPr lang="en-US" sz="1800" dirty="0"/>
        </a:p>
      </dgm:t>
    </dgm:pt>
    <dgm:pt modelId="{5DC1581D-66D9-4190-8785-6C34DCF7A4C9}" type="parTrans" cxnId="{061B7205-E1B6-4022-A7CB-E2F06DAADC60}">
      <dgm:prSet/>
      <dgm:spPr/>
      <dgm:t>
        <a:bodyPr/>
        <a:lstStyle/>
        <a:p>
          <a:endParaRPr lang="en-US" sz="1800"/>
        </a:p>
      </dgm:t>
    </dgm:pt>
    <dgm:pt modelId="{389D0D7C-A2D7-48A3-8F5F-8547520CF6FE}" type="sibTrans" cxnId="{061B7205-E1B6-4022-A7CB-E2F06DAADC60}">
      <dgm:prSet/>
      <dgm:spPr/>
      <dgm:t>
        <a:bodyPr/>
        <a:lstStyle/>
        <a:p>
          <a:endParaRPr lang="en-US" sz="1800"/>
        </a:p>
      </dgm:t>
    </dgm:pt>
    <dgm:pt modelId="{1DA2526C-8931-4C39-B3FF-3F66F68F0EFA}">
      <dgm:prSet phldrT="[Text]" custT="1"/>
      <dgm:spPr/>
      <dgm:t>
        <a:bodyPr/>
        <a:lstStyle/>
        <a:p>
          <a:r>
            <a:rPr lang="en-US" sz="1800" dirty="0" smtClean="0"/>
            <a:t>Define Plan:</a:t>
          </a:r>
          <a:endParaRPr lang="en-US" sz="1800" dirty="0"/>
        </a:p>
      </dgm:t>
    </dgm:pt>
    <dgm:pt modelId="{89A08F58-09D6-41BF-8594-1030916072D0}" type="parTrans" cxnId="{56922870-9E66-4B8E-BCC4-79EA6086E5F7}">
      <dgm:prSet/>
      <dgm:spPr/>
      <dgm:t>
        <a:bodyPr/>
        <a:lstStyle/>
        <a:p>
          <a:endParaRPr lang="en-US" sz="1800"/>
        </a:p>
      </dgm:t>
    </dgm:pt>
    <dgm:pt modelId="{78E5DE2C-3903-43BB-803D-02EF9E836A7C}" type="sibTrans" cxnId="{56922870-9E66-4B8E-BCC4-79EA6086E5F7}">
      <dgm:prSet/>
      <dgm:spPr/>
      <dgm:t>
        <a:bodyPr/>
        <a:lstStyle/>
        <a:p>
          <a:endParaRPr lang="en-US" sz="1800"/>
        </a:p>
      </dgm:t>
    </dgm:pt>
    <dgm:pt modelId="{61D4C009-4C2C-4C6C-B0B6-47626BFD170D}">
      <dgm:prSet phldrT="[Text]" custT="1"/>
      <dgm:spPr/>
      <dgm:t>
        <a:bodyPr/>
        <a:lstStyle/>
        <a:p>
          <a:r>
            <a:rPr lang="en-US" sz="1800" dirty="0" smtClean="0"/>
            <a:t>Manager/ Senior Manager/ Director (*)</a:t>
          </a:r>
          <a:endParaRPr lang="en-US" sz="1800" dirty="0"/>
        </a:p>
      </dgm:t>
    </dgm:pt>
    <dgm:pt modelId="{44ACFE3D-84BA-4408-A801-6AA539199F08}" type="parTrans" cxnId="{38A85601-CE14-4E64-A9F8-C690F60A5879}">
      <dgm:prSet/>
      <dgm:spPr/>
      <dgm:t>
        <a:bodyPr/>
        <a:lstStyle/>
        <a:p>
          <a:endParaRPr lang="en-US" sz="1800"/>
        </a:p>
      </dgm:t>
    </dgm:pt>
    <dgm:pt modelId="{6AA7AADD-DB24-42E5-96D9-33E6DD9F9744}" type="sibTrans" cxnId="{38A85601-CE14-4E64-A9F8-C690F60A5879}">
      <dgm:prSet/>
      <dgm:spPr/>
      <dgm:t>
        <a:bodyPr/>
        <a:lstStyle/>
        <a:p>
          <a:endParaRPr lang="en-US" sz="1800"/>
        </a:p>
      </dgm:t>
    </dgm:pt>
    <dgm:pt modelId="{539BDDB4-BC6D-46A3-820A-FAD3DA3BB136}">
      <dgm:prSet phldrT="[Text]" custT="1"/>
      <dgm:spPr/>
      <dgm:t>
        <a:bodyPr/>
        <a:lstStyle/>
        <a:p>
          <a:r>
            <a:rPr lang="en-US" sz="1800" smtClean="0"/>
            <a:t>Approve/ Authorize Plan</a:t>
          </a:r>
          <a:endParaRPr lang="en-US" sz="1800" dirty="0"/>
        </a:p>
      </dgm:t>
    </dgm:pt>
    <dgm:pt modelId="{B5DF776C-0031-4BF1-AF93-5D6376CDBF86}" type="parTrans" cxnId="{0B57F37D-A684-4DC0-8ECA-69FA23D3CA1F}">
      <dgm:prSet/>
      <dgm:spPr/>
      <dgm:t>
        <a:bodyPr/>
        <a:lstStyle/>
        <a:p>
          <a:endParaRPr lang="en-US" sz="1800"/>
        </a:p>
      </dgm:t>
    </dgm:pt>
    <dgm:pt modelId="{8CF06554-43F9-455A-8FE5-EAF4C2F342A1}" type="sibTrans" cxnId="{0B57F37D-A684-4DC0-8ECA-69FA23D3CA1F}">
      <dgm:prSet/>
      <dgm:spPr/>
      <dgm:t>
        <a:bodyPr/>
        <a:lstStyle/>
        <a:p>
          <a:endParaRPr lang="en-US" sz="1800"/>
        </a:p>
      </dgm:t>
    </dgm:pt>
    <dgm:pt modelId="{69ABF75E-AD1D-4E53-8965-5BA1F07A6120}">
      <dgm:prSet phldrT="[Text]" custT="1"/>
      <dgm:spPr/>
      <dgm:t>
        <a:bodyPr/>
        <a:lstStyle/>
        <a:p>
          <a:r>
            <a:rPr lang="en-US" sz="1800" smtClean="0"/>
            <a:t>Re-approve/ Re-authorize plan if any change</a:t>
          </a:r>
          <a:endParaRPr lang="en-US" sz="1800" dirty="0"/>
        </a:p>
      </dgm:t>
    </dgm:pt>
    <dgm:pt modelId="{6D99F2DB-F45A-453D-860E-6430DBEB8D30}" type="parTrans" cxnId="{C54F56D6-E5EB-4DC6-B221-131F306663D2}">
      <dgm:prSet/>
      <dgm:spPr/>
      <dgm:t>
        <a:bodyPr/>
        <a:lstStyle/>
        <a:p>
          <a:endParaRPr lang="en-US"/>
        </a:p>
      </dgm:t>
    </dgm:pt>
    <dgm:pt modelId="{52B26C93-028C-4217-BBFD-B56D5200EE2C}" type="sibTrans" cxnId="{C54F56D6-E5EB-4DC6-B221-131F306663D2}">
      <dgm:prSet/>
      <dgm:spPr/>
      <dgm:t>
        <a:bodyPr/>
        <a:lstStyle/>
        <a:p>
          <a:endParaRPr lang="en-US"/>
        </a:p>
      </dgm:t>
    </dgm:pt>
    <dgm:pt modelId="{434A8E94-7EFB-4B8A-9CCB-E83FF87BF8B1}">
      <dgm:prSet phldrT="[Text]" custT="1"/>
      <dgm:spPr/>
      <dgm:t>
        <a:bodyPr/>
        <a:lstStyle/>
        <a:p>
          <a:r>
            <a:rPr lang="en-US" sz="1800" dirty="0" smtClean="0"/>
            <a:t>Assign CM PIC</a:t>
          </a:r>
          <a:endParaRPr lang="en-US" sz="1800" dirty="0"/>
        </a:p>
      </dgm:t>
    </dgm:pt>
    <dgm:pt modelId="{6E22BE10-2028-4271-BF26-5647FF8E6198}" type="parTrans" cxnId="{A2861FE2-109F-48D6-9726-2A272F3938E5}">
      <dgm:prSet/>
      <dgm:spPr/>
      <dgm:t>
        <a:bodyPr/>
        <a:lstStyle/>
        <a:p>
          <a:endParaRPr lang="en-US"/>
        </a:p>
      </dgm:t>
    </dgm:pt>
    <dgm:pt modelId="{8F68A806-10F6-4780-9F37-094F6651DAC4}" type="sibTrans" cxnId="{A2861FE2-109F-48D6-9726-2A272F3938E5}">
      <dgm:prSet/>
      <dgm:spPr/>
      <dgm:t>
        <a:bodyPr/>
        <a:lstStyle/>
        <a:p>
          <a:endParaRPr lang="en-US"/>
        </a:p>
      </dgm:t>
    </dgm:pt>
    <dgm:pt modelId="{1A0A744D-1F4F-440A-B47E-8C416C540CFC}">
      <dgm:prSet phldrT="[Text]" custT="1"/>
      <dgm:spPr/>
      <dgm:t>
        <a:bodyPr/>
        <a:lstStyle/>
        <a:p>
          <a:r>
            <a:rPr lang="en-US" sz="1200" dirty="0" smtClean="0"/>
            <a:t>Data, Version and Baseline management method (tools or forms)</a:t>
          </a:r>
          <a:endParaRPr lang="en-US" sz="1200" dirty="0"/>
        </a:p>
      </dgm:t>
    </dgm:pt>
    <dgm:pt modelId="{243DC6B3-30A8-4A92-BCBE-4A504E4E2458}" type="parTrans" cxnId="{639B69EF-D33F-4CA7-A2BB-552988465333}">
      <dgm:prSet/>
      <dgm:spPr/>
      <dgm:t>
        <a:bodyPr/>
        <a:lstStyle/>
        <a:p>
          <a:endParaRPr lang="en-US"/>
        </a:p>
      </dgm:t>
    </dgm:pt>
    <dgm:pt modelId="{AB39BED8-D492-44FE-B4EA-4AAA215C32E0}" type="sibTrans" cxnId="{639B69EF-D33F-4CA7-A2BB-552988465333}">
      <dgm:prSet/>
      <dgm:spPr/>
      <dgm:t>
        <a:bodyPr/>
        <a:lstStyle/>
        <a:p>
          <a:endParaRPr lang="en-US"/>
        </a:p>
      </dgm:t>
    </dgm:pt>
    <dgm:pt modelId="{F0579126-3F32-4544-BE30-DA6A5561D9C2}">
      <dgm:prSet custT="1"/>
      <dgm:spPr/>
      <dgm:t>
        <a:bodyPr/>
        <a:lstStyle/>
        <a:p>
          <a:r>
            <a:rPr lang="en-US" sz="1200" dirty="0" smtClean="0"/>
            <a:t>Branch </a:t>
          </a:r>
          <a:r>
            <a:rPr lang="en-US" sz="1200" dirty="0"/>
            <a:t>and merge management policy (timing, means, reasons, etc.)</a:t>
          </a:r>
        </a:p>
      </dgm:t>
    </dgm:pt>
    <dgm:pt modelId="{AC8996E6-E561-4EC1-ABBE-A7664C04E734}" type="parTrans" cxnId="{F3AB9275-A214-4E16-92C5-23F008C92A1D}">
      <dgm:prSet/>
      <dgm:spPr/>
      <dgm:t>
        <a:bodyPr/>
        <a:lstStyle/>
        <a:p>
          <a:endParaRPr lang="en-US"/>
        </a:p>
      </dgm:t>
    </dgm:pt>
    <dgm:pt modelId="{1A79B107-5B58-40F2-9C8A-7E27EADB9C7A}" type="sibTrans" cxnId="{F3AB9275-A214-4E16-92C5-23F008C92A1D}">
      <dgm:prSet/>
      <dgm:spPr/>
      <dgm:t>
        <a:bodyPr/>
        <a:lstStyle/>
        <a:p>
          <a:endParaRPr lang="en-US"/>
        </a:p>
      </dgm:t>
    </dgm:pt>
    <dgm:pt modelId="{5845E450-3E71-49D2-B87E-2F05ECA55A7F}">
      <dgm:prSet custT="1"/>
      <dgm:spPr/>
      <dgm:t>
        <a:bodyPr/>
        <a:lstStyle/>
        <a:p>
          <a:r>
            <a:rPr lang="en-US" sz="1200" dirty="0" smtClean="0"/>
            <a:t>Change </a:t>
          </a:r>
          <a:r>
            <a:rPr lang="en-US" sz="1200" dirty="0"/>
            <a:t>management method </a:t>
          </a:r>
          <a:r>
            <a:rPr lang="en-US" sz="1200" dirty="0" smtClean="0"/>
            <a:t>(tools </a:t>
          </a:r>
          <a:r>
            <a:rPr lang="en-US" sz="1200" dirty="0"/>
            <a:t>or forms)</a:t>
          </a:r>
        </a:p>
      </dgm:t>
    </dgm:pt>
    <dgm:pt modelId="{A75D0AF4-CE2F-4DE2-97FA-7C6390857466}" type="parTrans" cxnId="{D2FE14C1-1B50-4831-A9D1-B9BA5D466AD1}">
      <dgm:prSet/>
      <dgm:spPr/>
      <dgm:t>
        <a:bodyPr/>
        <a:lstStyle/>
        <a:p>
          <a:endParaRPr lang="en-US"/>
        </a:p>
      </dgm:t>
    </dgm:pt>
    <dgm:pt modelId="{56BD25E0-C6E8-41B9-B945-9733193C5966}" type="sibTrans" cxnId="{D2FE14C1-1B50-4831-A9D1-B9BA5D466AD1}">
      <dgm:prSet/>
      <dgm:spPr/>
      <dgm:t>
        <a:bodyPr/>
        <a:lstStyle/>
        <a:p>
          <a:endParaRPr lang="en-US"/>
        </a:p>
      </dgm:t>
    </dgm:pt>
    <dgm:pt modelId="{4F4E968E-86AD-462B-99AA-5B6A37661E73}">
      <dgm:prSet custT="1"/>
      <dgm:spPr/>
      <dgm:t>
        <a:bodyPr/>
        <a:lstStyle/>
        <a:p>
          <a:r>
            <a:rPr lang="en-US" sz="1200" dirty="0" smtClean="0"/>
            <a:t>Traceability </a:t>
          </a:r>
          <a:r>
            <a:rPr lang="en-US" sz="1200" dirty="0"/>
            <a:t>management method </a:t>
          </a:r>
          <a:r>
            <a:rPr lang="en-US" sz="1200" dirty="0" smtClean="0"/>
            <a:t>(tools </a:t>
          </a:r>
          <a:r>
            <a:rPr lang="en-US" sz="1200" dirty="0"/>
            <a:t>or forms)</a:t>
          </a:r>
        </a:p>
      </dgm:t>
    </dgm:pt>
    <dgm:pt modelId="{A862EFFF-45F3-40A7-9A86-8A4B0D189BEB}" type="parTrans" cxnId="{7231F018-8082-425F-9522-BDED222B5A2E}">
      <dgm:prSet/>
      <dgm:spPr/>
      <dgm:t>
        <a:bodyPr/>
        <a:lstStyle/>
        <a:p>
          <a:endParaRPr lang="en-US"/>
        </a:p>
      </dgm:t>
    </dgm:pt>
    <dgm:pt modelId="{5FADD24B-A2A2-42A5-BC0F-3BB23C5678E2}" type="sibTrans" cxnId="{7231F018-8082-425F-9522-BDED222B5A2E}">
      <dgm:prSet/>
      <dgm:spPr/>
      <dgm:t>
        <a:bodyPr/>
        <a:lstStyle/>
        <a:p>
          <a:endParaRPr lang="en-US"/>
        </a:p>
      </dgm:t>
    </dgm:pt>
    <dgm:pt modelId="{07530541-CA06-4DA5-A021-073AC2F1BB77}">
      <dgm:prSet custT="1"/>
      <dgm:spPr/>
      <dgm:t>
        <a:bodyPr/>
        <a:lstStyle/>
        <a:p>
          <a:r>
            <a:rPr lang="en-US" sz="1200" dirty="0" smtClean="0"/>
            <a:t>Backup </a:t>
          </a:r>
          <a:r>
            <a:rPr lang="en-US" sz="1200" dirty="0"/>
            <a:t>procedure (timing, recovery method, etc.)</a:t>
          </a:r>
        </a:p>
      </dgm:t>
    </dgm:pt>
    <dgm:pt modelId="{29C360A0-3C91-4213-AAD1-A0712976ADA5}" type="parTrans" cxnId="{A933F9D8-9D15-4112-9D51-0E2B9312311F}">
      <dgm:prSet/>
      <dgm:spPr/>
      <dgm:t>
        <a:bodyPr/>
        <a:lstStyle/>
        <a:p>
          <a:endParaRPr lang="en-US"/>
        </a:p>
      </dgm:t>
    </dgm:pt>
    <dgm:pt modelId="{4990D25C-2E18-4F93-97D7-CB2047D2BED7}" type="sibTrans" cxnId="{A933F9D8-9D15-4112-9D51-0E2B9312311F}">
      <dgm:prSet/>
      <dgm:spPr/>
      <dgm:t>
        <a:bodyPr/>
        <a:lstStyle/>
        <a:p>
          <a:endParaRPr lang="en-US"/>
        </a:p>
      </dgm:t>
    </dgm:pt>
    <dgm:pt modelId="{688C7686-8690-47FF-9BB2-2AD1C21A46C8}">
      <dgm:prSet custT="1"/>
      <dgm:spPr/>
      <dgm:t>
        <a:bodyPr/>
        <a:lstStyle/>
        <a:p>
          <a:r>
            <a:rPr lang="en-US" sz="1200" dirty="0" smtClean="0"/>
            <a:t>Security </a:t>
          </a:r>
          <a:r>
            <a:rPr lang="en-US" sz="1200" dirty="0"/>
            <a:t>measures (virus check, access management etc.)</a:t>
          </a:r>
        </a:p>
      </dgm:t>
    </dgm:pt>
    <dgm:pt modelId="{7AF61689-BBF0-4FA0-B3D1-B722994AEEE2}" type="parTrans" cxnId="{F8E1B30F-7872-4733-9E77-D2F7C31287F9}">
      <dgm:prSet/>
      <dgm:spPr/>
      <dgm:t>
        <a:bodyPr/>
        <a:lstStyle/>
        <a:p>
          <a:endParaRPr lang="en-US"/>
        </a:p>
      </dgm:t>
    </dgm:pt>
    <dgm:pt modelId="{A0F0EE6B-B290-4456-94B6-E443EDDE8B00}" type="sibTrans" cxnId="{F8E1B30F-7872-4733-9E77-D2F7C31287F9}">
      <dgm:prSet/>
      <dgm:spPr/>
      <dgm:t>
        <a:bodyPr/>
        <a:lstStyle/>
        <a:p>
          <a:endParaRPr lang="en-US"/>
        </a:p>
      </dgm:t>
    </dgm:pt>
    <dgm:pt modelId="{1E6A35EA-22D2-4579-9EA7-F2FA2B4B5324}">
      <dgm:prSet phldrT="[Text]" custT="1"/>
      <dgm:spPr/>
      <dgm:t>
        <a:bodyPr/>
        <a:lstStyle/>
        <a:p>
          <a:r>
            <a:rPr lang="en-US" sz="1800" dirty="0" smtClean="0"/>
            <a:t>Re-plan for Baseline management plan if any change of schedule meets Criteria of the deviation in PP</a:t>
          </a:r>
          <a:endParaRPr lang="en-US" sz="1800" dirty="0"/>
        </a:p>
      </dgm:t>
    </dgm:pt>
    <dgm:pt modelId="{3A31E69A-9AB9-4B0A-94EE-A6BFAAB96C70}" type="sibTrans" cxnId="{695E7FE3-AA69-4D61-B39A-3CD5FD751EDC}">
      <dgm:prSet/>
      <dgm:spPr/>
      <dgm:t>
        <a:bodyPr/>
        <a:lstStyle/>
        <a:p>
          <a:endParaRPr lang="en-US"/>
        </a:p>
      </dgm:t>
    </dgm:pt>
    <dgm:pt modelId="{40E143EE-4951-4970-B6D4-99053D9B5333}" type="parTrans" cxnId="{695E7FE3-AA69-4D61-B39A-3CD5FD751EDC}">
      <dgm:prSet/>
      <dgm:spPr/>
      <dgm:t>
        <a:bodyPr/>
        <a:lstStyle/>
        <a:p>
          <a:endParaRPr lang="en-US"/>
        </a:p>
      </dgm:t>
    </dgm:pt>
    <dgm:pt modelId="{18369C7D-88BD-4FE2-91AA-BBD91E69B54D}">
      <dgm:prSet phldrT="[Text]" custT="1"/>
      <dgm:spPr/>
      <dgm:t>
        <a:bodyPr/>
        <a:lstStyle/>
        <a:p>
          <a:endParaRPr lang="en-US" sz="1800" dirty="0"/>
        </a:p>
      </dgm:t>
    </dgm:pt>
    <dgm:pt modelId="{B3005169-8ED5-4BAB-A095-6AE53E20B789}" type="parTrans" cxnId="{61B40D64-367B-4C4E-B62C-F8FA553680A5}">
      <dgm:prSet/>
      <dgm:spPr/>
      <dgm:t>
        <a:bodyPr/>
        <a:lstStyle/>
        <a:p>
          <a:endParaRPr lang="en-US"/>
        </a:p>
      </dgm:t>
    </dgm:pt>
    <dgm:pt modelId="{FB2CAD10-7138-4C0A-9BC2-DBF8C04D5273}" type="sibTrans" cxnId="{61B40D64-367B-4C4E-B62C-F8FA553680A5}">
      <dgm:prSet/>
      <dgm:spPr/>
      <dgm:t>
        <a:bodyPr/>
        <a:lstStyle/>
        <a:p>
          <a:endParaRPr lang="en-US"/>
        </a:p>
      </dgm:t>
    </dgm:pt>
    <dgm:pt modelId="{DE3F6E50-B29C-48B8-9826-7EDE31BD1C63}" type="pres">
      <dgm:prSet presAssocID="{88C96032-EB8A-49B4-A560-810ECF84DF0C}" presName="linear" presStyleCnt="0">
        <dgm:presLayoutVars>
          <dgm:animLvl val="lvl"/>
          <dgm:resizeHandles val="exact"/>
        </dgm:presLayoutVars>
      </dgm:prSet>
      <dgm:spPr/>
      <dgm:t>
        <a:bodyPr/>
        <a:lstStyle/>
        <a:p>
          <a:endParaRPr lang="en-US"/>
        </a:p>
      </dgm:t>
    </dgm:pt>
    <dgm:pt modelId="{FAE2267B-D320-4F62-B859-9D7672FCC555}" type="pres">
      <dgm:prSet presAssocID="{B4E7687B-7EFC-482E-A8AB-E38C058270B7}" presName="parentText" presStyleLbl="node1" presStyleIdx="0" presStyleCnt="2">
        <dgm:presLayoutVars>
          <dgm:chMax val="0"/>
          <dgm:bulletEnabled val="1"/>
        </dgm:presLayoutVars>
      </dgm:prSet>
      <dgm:spPr/>
      <dgm:t>
        <a:bodyPr/>
        <a:lstStyle/>
        <a:p>
          <a:endParaRPr lang="en-US"/>
        </a:p>
      </dgm:t>
    </dgm:pt>
    <dgm:pt modelId="{4DBF01CA-338D-467B-8426-95E1A8C89A3E}" type="pres">
      <dgm:prSet presAssocID="{B4E7687B-7EFC-482E-A8AB-E38C058270B7}" presName="childText" presStyleLbl="revTx" presStyleIdx="0" presStyleCnt="2" custScaleY="122902">
        <dgm:presLayoutVars>
          <dgm:bulletEnabled val="1"/>
        </dgm:presLayoutVars>
      </dgm:prSet>
      <dgm:spPr/>
      <dgm:t>
        <a:bodyPr/>
        <a:lstStyle/>
        <a:p>
          <a:endParaRPr lang="en-US"/>
        </a:p>
      </dgm:t>
    </dgm:pt>
    <dgm:pt modelId="{468D20AB-478E-4CB9-8F13-210A3E0F2739}" type="pres">
      <dgm:prSet presAssocID="{61D4C009-4C2C-4C6C-B0B6-47626BFD170D}" presName="parentText" presStyleLbl="node1" presStyleIdx="1" presStyleCnt="2">
        <dgm:presLayoutVars>
          <dgm:chMax val="0"/>
          <dgm:bulletEnabled val="1"/>
        </dgm:presLayoutVars>
      </dgm:prSet>
      <dgm:spPr/>
      <dgm:t>
        <a:bodyPr/>
        <a:lstStyle/>
        <a:p>
          <a:endParaRPr lang="en-US"/>
        </a:p>
      </dgm:t>
    </dgm:pt>
    <dgm:pt modelId="{2D433735-0B97-422D-BE3C-3BB2A83D9ED1}" type="pres">
      <dgm:prSet presAssocID="{61D4C009-4C2C-4C6C-B0B6-47626BFD170D}" presName="childText" presStyleLbl="revTx" presStyleIdx="1" presStyleCnt="2">
        <dgm:presLayoutVars>
          <dgm:bulletEnabled val="1"/>
        </dgm:presLayoutVars>
      </dgm:prSet>
      <dgm:spPr/>
      <dgm:t>
        <a:bodyPr/>
        <a:lstStyle/>
        <a:p>
          <a:endParaRPr lang="en-US"/>
        </a:p>
      </dgm:t>
    </dgm:pt>
  </dgm:ptLst>
  <dgm:cxnLst>
    <dgm:cxn modelId="{62840912-0122-4F79-A170-8049947BCC56}" type="presOf" srcId="{1A0A744D-1F4F-440A-B47E-8C416C540CFC}" destId="{4DBF01CA-338D-467B-8426-95E1A8C89A3E}" srcOrd="0" destOrd="1" presId="urn:microsoft.com/office/officeart/2005/8/layout/vList2"/>
    <dgm:cxn modelId="{4EBD687A-AEFF-4A42-8A58-324BA0944063}" type="presOf" srcId="{88C96032-EB8A-49B4-A560-810ECF84DF0C}" destId="{DE3F6E50-B29C-48B8-9826-7EDE31BD1C63}" srcOrd="0" destOrd="0" presId="urn:microsoft.com/office/officeart/2005/8/layout/vList2"/>
    <dgm:cxn modelId="{D2FE14C1-1B50-4831-A9D1-B9BA5D466AD1}" srcId="{B4E7687B-7EFC-482E-A8AB-E38C058270B7}" destId="{5845E450-3E71-49D2-B87E-2F05ECA55A7F}" srcOrd="3" destOrd="0" parTransId="{A75D0AF4-CE2F-4DE2-97FA-7C6390857466}" sibTransId="{56BD25E0-C6E8-41B9-B945-9733193C5966}"/>
    <dgm:cxn modelId="{F398A377-66EE-424F-B03B-6A6A4F769591}" type="presOf" srcId="{434A8E94-7EFB-4B8A-9CCB-E83FF87BF8B1}" destId="{4DBF01CA-338D-467B-8426-95E1A8C89A3E}" srcOrd="0" destOrd="7" presId="urn:microsoft.com/office/officeart/2005/8/layout/vList2"/>
    <dgm:cxn modelId="{546EB1CD-318B-4893-A292-74102925E6C6}" type="presOf" srcId="{B4E7687B-7EFC-482E-A8AB-E38C058270B7}" destId="{FAE2267B-D320-4F62-B859-9D7672FCC555}" srcOrd="0" destOrd="0" presId="urn:microsoft.com/office/officeart/2005/8/layout/vList2"/>
    <dgm:cxn modelId="{A2861FE2-109F-48D6-9726-2A272F3938E5}" srcId="{B4E7687B-7EFC-482E-A8AB-E38C058270B7}" destId="{434A8E94-7EFB-4B8A-9CCB-E83FF87BF8B1}" srcOrd="7" destOrd="0" parTransId="{6E22BE10-2028-4271-BF26-5647FF8E6198}" sibTransId="{8F68A806-10F6-4780-9F37-094F6651DAC4}"/>
    <dgm:cxn modelId="{061B7205-E1B6-4022-A7CB-E2F06DAADC60}" srcId="{88C96032-EB8A-49B4-A560-810ECF84DF0C}" destId="{B4E7687B-7EFC-482E-A8AB-E38C058270B7}" srcOrd="0" destOrd="0" parTransId="{5DC1581D-66D9-4190-8785-6C34DCF7A4C9}" sibTransId="{389D0D7C-A2D7-48A3-8F5F-8547520CF6FE}"/>
    <dgm:cxn modelId="{38A85601-CE14-4E64-A9F8-C690F60A5879}" srcId="{88C96032-EB8A-49B4-A560-810ECF84DF0C}" destId="{61D4C009-4C2C-4C6C-B0B6-47626BFD170D}" srcOrd="1" destOrd="0" parTransId="{44ACFE3D-84BA-4408-A801-6AA539199F08}" sibTransId="{6AA7AADD-DB24-42E5-96D9-33E6DD9F9744}"/>
    <dgm:cxn modelId="{9AA26872-F518-4AC2-9246-7EB5078F4663}" type="presOf" srcId="{4F4E968E-86AD-462B-99AA-5B6A37661E73}" destId="{4DBF01CA-338D-467B-8426-95E1A8C89A3E}" srcOrd="0" destOrd="4" presId="urn:microsoft.com/office/officeart/2005/8/layout/vList2"/>
    <dgm:cxn modelId="{CF5D371D-37CA-499F-80B2-2E6644962A3A}" type="presOf" srcId="{1E6A35EA-22D2-4579-9EA7-F2FA2B4B5324}" destId="{4DBF01CA-338D-467B-8426-95E1A8C89A3E}" srcOrd="0" destOrd="9" presId="urn:microsoft.com/office/officeart/2005/8/layout/vList2"/>
    <dgm:cxn modelId="{1EB502B1-298D-404F-8AED-F2C6C71F4949}" type="presOf" srcId="{07530541-CA06-4DA5-A021-073AC2F1BB77}" destId="{4DBF01CA-338D-467B-8426-95E1A8C89A3E}" srcOrd="0" destOrd="5" presId="urn:microsoft.com/office/officeart/2005/8/layout/vList2"/>
    <dgm:cxn modelId="{56922870-9E66-4B8E-BCC4-79EA6086E5F7}" srcId="{B4E7687B-7EFC-482E-A8AB-E38C058270B7}" destId="{1DA2526C-8931-4C39-B3FF-3F66F68F0EFA}" srcOrd="0" destOrd="0" parTransId="{89A08F58-09D6-41BF-8594-1030916072D0}" sibTransId="{78E5DE2C-3903-43BB-803D-02EF9E836A7C}"/>
    <dgm:cxn modelId="{61B40D64-367B-4C4E-B62C-F8FA553680A5}" srcId="{B4E7687B-7EFC-482E-A8AB-E38C058270B7}" destId="{18369C7D-88BD-4FE2-91AA-BBD91E69B54D}" srcOrd="8" destOrd="0" parTransId="{B3005169-8ED5-4BAB-A095-6AE53E20B789}" sibTransId="{FB2CAD10-7138-4C0A-9BC2-DBF8C04D5273}"/>
    <dgm:cxn modelId="{76A0E5B3-9676-4E14-B317-FFFD7A011671}" type="presOf" srcId="{69ABF75E-AD1D-4E53-8965-5BA1F07A6120}" destId="{2D433735-0B97-422D-BE3C-3BB2A83D9ED1}" srcOrd="0" destOrd="1" presId="urn:microsoft.com/office/officeart/2005/8/layout/vList2"/>
    <dgm:cxn modelId="{7D483DFE-EEA5-46F9-ABF5-4078C962D3CB}" type="presOf" srcId="{F0579126-3F32-4544-BE30-DA6A5561D9C2}" destId="{4DBF01CA-338D-467B-8426-95E1A8C89A3E}" srcOrd="0" destOrd="2" presId="urn:microsoft.com/office/officeart/2005/8/layout/vList2"/>
    <dgm:cxn modelId="{695E7FE3-AA69-4D61-B39A-3CD5FD751EDC}" srcId="{B4E7687B-7EFC-482E-A8AB-E38C058270B7}" destId="{1E6A35EA-22D2-4579-9EA7-F2FA2B4B5324}" srcOrd="9" destOrd="0" parTransId="{40E143EE-4951-4970-B6D4-99053D9B5333}" sibTransId="{3A31E69A-9AB9-4B0A-94EE-A6BFAAB96C70}"/>
    <dgm:cxn modelId="{F3AB9275-A214-4E16-92C5-23F008C92A1D}" srcId="{B4E7687B-7EFC-482E-A8AB-E38C058270B7}" destId="{F0579126-3F32-4544-BE30-DA6A5561D9C2}" srcOrd="2" destOrd="0" parTransId="{AC8996E6-E561-4EC1-ABBE-A7664C04E734}" sibTransId="{1A79B107-5B58-40F2-9C8A-7E27EADB9C7A}"/>
    <dgm:cxn modelId="{0B57F37D-A684-4DC0-8ECA-69FA23D3CA1F}" srcId="{61D4C009-4C2C-4C6C-B0B6-47626BFD170D}" destId="{539BDDB4-BC6D-46A3-820A-FAD3DA3BB136}" srcOrd="0" destOrd="0" parTransId="{B5DF776C-0031-4BF1-AF93-5D6376CDBF86}" sibTransId="{8CF06554-43F9-455A-8FE5-EAF4C2F342A1}"/>
    <dgm:cxn modelId="{C54F56D6-E5EB-4DC6-B221-131F306663D2}" srcId="{61D4C009-4C2C-4C6C-B0B6-47626BFD170D}" destId="{69ABF75E-AD1D-4E53-8965-5BA1F07A6120}" srcOrd="1" destOrd="0" parTransId="{6D99F2DB-F45A-453D-860E-6430DBEB8D30}" sibTransId="{52B26C93-028C-4217-BBFD-B56D5200EE2C}"/>
    <dgm:cxn modelId="{5C1065AC-48D0-4D2A-A947-0B9C2521A69E}" type="presOf" srcId="{61D4C009-4C2C-4C6C-B0B6-47626BFD170D}" destId="{468D20AB-478E-4CB9-8F13-210A3E0F2739}" srcOrd="0" destOrd="0" presId="urn:microsoft.com/office/officeart/2005/8/layout/vList2"/>
    <dgm:cxn modelId="{639B69EF-D33F-4CA7-A2BB-552988465333}" srcId="{B4E7687B-7EFC-482E-A8AB-E38C058270B7}" destId="{1A0A744D-1F4F-440A-B47E-8C416C540CFC}" srcOrd="1" destOrd="0" parTransId="{243DC6B3-30A8-4A92-BCBE-4A504E4E2458}" sibTransId="{AB39BED8-D492-44FE-B4EA-4AAA215C32E0}"/>
    <dgm:cxn modelId="{27B1AF47-BA09-4573-AEC4-087C6A616300}" type="presOf" srcId="{18369C7D-88BD-4FE2-91AA-BBD91E69B54D}" destId="{4DBF01CA-338D-467B-8426-95E1A8C89A3E}" srcOrd="0" destOrd="8" presId="urn:microsoft.com/office/officeart/2005/8/layout/vList2"/>
    <dgm:cxn modelId="{7231F018-8082-425F-9522-BDED222B5A2E}" srcId="{B4E7687B-7EFC-482E-A8AB-E38C058270B7}" destId="{4F4E968E-86AD-462B-99AA-5B6A37661E73}" srcOrd="4" destOrd="0" parTransId="{A862EFFF-45F3-40A7-9A86-8A4B0D189BEB}" sibTransId="{5FADD24B-A2A2-42A5-BC0F-3BB23C5678E2}"/>
    <dgm:cxn modelId="{A933F9D8-9D15-4112-9D51-0E2B9312311F}" srcId="{B4E7687B-7EFC-482E-A8AB-E38C058270B7}" destId="{07530541-CA06-4DA5-A021-073AC2F1BB77}" srcOrd="5" destOrd="0" parTransId="{29C360A0-3C91-4213-AAD1-A0712976ADA5}" sibTransId="{4990D25C-2E18-4F93-97D7-CB2047D2BED7}"/>
    <dgm:cxn modelId="{FD9009D3-6607-4157-8034-A9E366272A20}" type="presOf" srcId="{688C7686-8690-47FF-9BB2-2AD1C21A46C8}" destId="{4DBF01CA-338D-467B-8426-95E1A8C89A3E}" srcOrd="0" destOrd="6" presId="urn:microsoft.com/office/officeart/2005/8/layout/vList2"/>
    <dgm:cxn modelId="{F8E1B30F-7872-4733-9E77-D2F7C31287F9}" srcId="{B4E7687B-7EFC-482E-A8AB-E38C058270B7}" destId="{688C7686-8690-47FF-9BB2-2AD1C21A46C8}" srcOrd="6" destOrd="0" parTransId="{7AF61689-BBF0-4FA0-B3D1-B722994AEEE2}" sibTransId="{A0F0EE6B-B290-4456-94B6-E443EDDE8B00}"/>
    <dgm:cxn modelId="{5D5B48D8-8CAC-4C58-9823-BDF39B761D35}" type="presOf" srcId="{5845E450-3E71-49D2-B87E-2F05ECA55A7F}" destId="{4DBF01CA-338D-467B-8426-95E1A8C89A3E}" srcOrd="0" destOrd="3" presId="urn:microsoft.com/office/officeart/2005/8/layout/vList2"/>
    <dgm:cxn modelId="{313009D4-9E72-4839-A8DA-04A59C90CF2C}" type="presOf" srcId="{539BDDB4-BC6D-46A3-820A-FAD3DA3BB136}" destId="{2D433735-0B97-422D-BE3C-3BB2A83D9ED1}" srcOrd="0" destOrd="0" presId="urn:microsoft.com/office/officeart/2005/8/layout/vList2"/>
    <dgm:cxn modelId="{3BE13740-6086-42FA-967A-AE8EDABCA4BB}" type="presOf" srcId="{1DA2526C-8931-4C39-B3FF-3F66F68F0EFA}" destId="{4DBF01CA-338D-467B-8426-95E1A8C89A3E}" srcOrd="0" destOrd="0" presId="urn:microsoft.com/office/officeart/2005/8/layout/vList2"/>
    <dgm:cxn modelId="{25B21068-3BC7-4E0A-A63E-0A22FDF52A65}" type="presParOf" srcId="{DE3F6E50-B29C-48B8-9826-7EDE31BD1C63}" destId="{FAE2267B-D320-4F62-B859-9D7672FCC555}" srcOrd="0" destOrd="0" presId="urn:microsoft.com/office/officeart/2005/8/layout/vList2"/>
    <dgm:cxn modelId="{8E7AFCF1-C4F6-41A3-B836-E41BA598AAE8}" type="presParOf" srcId="{DE3F6E50-B29C-48B8-9826-7EDE31BD1C63}" destId="{4DBF01CA-338D-467B-8426-95E1A8C89A3E}" srcOrd="1" destOrd="0" presId="urn:microsoft.com/office/officeart/2005/8/layout/vList2"/>
    <dgm:cxn modelId="{3FEE9551-EC9D-4C45-AFE6-D1E87A79015D}" type="presParOf" srcId="{DE3F6E50-B29C-48B8-9826-7EDE31BD1C63}" destId="{468D20AB-478E-4CB9-8F13-210A3E0F2739}" srcOrd="2" destOrd="0" presId="urn:microsoft.com/office/officeart/2005/8/layout/vList2"/>
    <dgm:cxn modelId="{B28591FC-500D-42E1-984E-0183C4A29A9F}" type="presParOf" srcId="{DE3F6E50-B29C-48B8-9826-7EDE31BD1C63}" destId="{2D433735-0B97-422D-BE3C-3BB2A83D9ED1}"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8C96032-EB8A-49B4-A560-810ECF84DF0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EB8EFBB-B939-4B82-ADCE-EA5F8916A534}">
      <dgm:prSet/>
      <dgm:spPr/>
      <dgm:t>
        <a:bodyPr/>
        <a:lstStyle/>
        <a:p>
          <a:r>
            <a:rPr lang="en-US" dirty="0" smtClean="0"/>
            <a:t>CM PIC</a:t>
          </a:r>
          <a:endParaRPr lang="en-US" dirty="0"/>
        </a:p>
      </dgm:t>
    </dgm:pt>
    <dgm:pt modelId="{EEB74A08-07F3-4AAD-9F46-B95139CF43C5}" type="parTrans" cxnId="{EE3E131A-12A7-477A-81E7-AF05AFCAAE24}">
      <dgm:prSet/>
      <dgm:spPr/>
      <dgm:t>
        <a:bodyPr/>
        <a:lstStyle/>
        <a:p>
          <a:endParaRPr lang="en-US"/>
        </a:p>
      </dgm:t>
    </dgm:pt>
    <dgm:pt modelId="{E05BD391-4BB2-4BD5-A77C-D97CCD78CE93}" type="sibTrans" cxnId="{EE3E131A-12A7-477A-81E7-AF05AFCAAE24}">
      <dgm:prSet/>
      <dgm:spPr/>
      <dgm:t>
        <a:bodyPr/>
        <a:lstStyle/>
        <a:p>
          <a:endParaRPr lang="en-US"/>
        </a:p>
      </dgm:t>
    </dgm:pt>
    <dgm:pt modelId="{2A8B7797-F54F-4004-8713-DF929576FA35}">
      <dgm:prSet/>
      <dgm:spPr/>
      <dgm:t>
        <a:bodyPr/>
        <a:lstStyle/>
        <a:p>
          <a:r>
            <a:rPr lang="en-US" dirty="0" smtClean="0"/>
            <a:t>Team members</a:t>
          </a:r>
          <a:endParaRPr lang="en-US" dirty="0"/>
        </a:p>
      </dgm:t>
    </dgm:pt>
    <dgm:pt modelId="{AD5F350E-768E-4390-8505-A52164598456}" type="parTrans" cxnId="{D8F34B0A-B06E-4F03-B9FF-D6BA882A5DB0}">
      <dgm:prSet/>
      <dgm:spPr/>
      <dgm:t>
        <a:bodyPr/>
        <a:lstStyle/>
        <a:p>
          <a:endParaRPr lang="en-US"/>
        </a:p>
      </dgm:t>
    </dgm:pt>
    <dgm:pt modelId="{84DD0013-EB62-4DAB-879D-EC2FF8055CE6}" type="sibTrans" cxnId="{D8F34B0A-B06E-4F03-B9FF-D6BA882A5DB0}">
      <dgm:prSet/>
      <dgm:spPr/>
      <dgm:t>
        <a:bodyPr/>
        <a:lstStyle/>
        <a:p>
          <a:endParaRPr lang="en-US"/>
        </a:p>
      </dgm:t>
    </dgm:pt>
    <dgm:pt modelId="{B3095538-A050-4FE3-B414-79F33385F8DE}">
      <dgm:prSet/>
      <dgm:spPr/>
      <dgm:t>
        <a:bodyPr/>
        <a:lstStyle/>
        <a:p>
          <a:r>
            <a:rPr lang="en-US" dirty="0" smtClean="0"/>
            <a:t>Monitor and control DM, VM, BM</a:t>
          </a:r>
          <a:endParaRPr lang="en-US" dirty="0"/>
        </a:p>
      </dgm:t>
    </dgm:pt>
    <dgm:pt modelId="{6D4ADD6F-1089-4344-89B2-F40D13CF5576}" type="parTrans" cxnId="{DBC3DC98-6A45-473C-B984-BD75E61C9BE2}">
      <dgm:prSet/>
      <dgm:spPr/>
      <dgm:t>
        <a:bodyPr/>
        <a:lstStyle/>
        <a:p>
          <a:endParaRPr lang="en-US"/>
        </a:p>
      </dgm:t>
    </dgm:pt>
    <dgm:pt modelId="{9FFC9097-7944-4A5B-8ABD-55A9546A07E1}" type="sibTrans" cxnId="{DBC3DC98-6A45-473C-B984-BD75E61C9BE2}">
      <dgm:prSet/>
      <dgm:spPr/>
      <dgm:t>
        <a:bodyPr/>
        <a:lstStyle/>
        <a:p>
          <a:endParaRPr lang="en-US"/>
        </a:p>
      </dgm:t>
    </dgm:pt>
    <dgm:pt modelId="{3E3A3D1F-D3CE-4BF2-8A01-5882E4FABECD}">
      <dgm:prSet/>
      <dgm:spPr/>
      <dgm:t>
        <a:bodyPr/>
        <a:lstStyle/>
        <a:p>
          <a:r>
            <a:rPr lang="en-US" dirty="0" smtClean="0"/>
            <a:t>Data management: Store files at completion of work, process or milestone</a:t>
          </a:r>
          <a:endParaRPr lang="en-US" dirty="0"/>
        </a:p>
      </dgm:t>
    </dgm:pt>
    <dgm:pt modelId="{2CBC5912-03C0-4F81-A87A-D5F44887D02C}" type="parTrans" cxnId="{210A3ABF-4560-4C29-A1D6-FAC68E935FB7}">
      <dgm:prSet/>
      <dgm:spPr/>
      <dgm:t>
        <a:bodyPr/>
        <a:lstStyle/>
        <a:p>
          <a:endParaRPr lang="en-US"/>
        </a:p>
      </dgm:t>
    </dgm:pt>
    <dgm:pt modelId="{B2F8DC27-AF18-4BE6-B9F2-456A95836A32}" type="sibTrans" cxnId="{210A3ABF-4560-4C29-A1D6-FAC68E935FB7}">
      <dgm:prSet/>
      <dgm:spPr/>
      <dgm:t>
        <a:bodyPr/>
        <a:lstStyle/>
        <a:p>
          <a:endParaRPr lang="en-US"/>
        </a:p>
      </dgm:t>
    </dgm:pt>
    <dgm:pt modelId="{28EEC94F-86C2-4284-8773-D90DCC481196}">
      <dgm:prSet/>
      <dgm:spPr/>
      <dgm:t>
        <a:bodyPr/>
        <a:lstStyle/>
        <a:p>
          <a:r>
            <a:rPr lang="en-US" dirty="0" smtClean="0"/>
            <a:t>Version management: Store files at completion of work or process </a:t>
          </a:r>
          <a:r>
            <a:rPr lang="en-US" dirty="0" smtClean="0">
              <a:solidFill>
                <a:schemeClr val="accent3"/>
              </a:solidFill>
            </a:rPr>
            <a:t>with version numbers and changes recorded</a:t>
          </a:r>
          <a:endParaRPr lang="en-US" dirty="0">
            <a:solidFill>
              <a:schemeClr val="accent3"/>
            </a:solidFill>
          </a:endParaRPr>
        </a:p>
      </dgm:t>
    </dgm:pt>
    <dgm:pt modelId="{A9CB1944-782A-4E18-AD4A-9772A12BED33}" type="parTrans" cxnId="{0016A3D9-7E80-456E-9963-9A1413792B05}">
      <dgm:prSet/>
      <dgm:spPr/>
      <dgm:t>
        <a:bodyPr/>
        <a:lstStyle/>
        <a:p>
          <a:endParaRPr lang="en-US"/>
        </a:p>
      </dgm:t>
    </dgm:pt>
    <dgm:pt modelId="{915AAD51-81FC-4E00-BDEC-118D237C0D0B}" type="sibTrans" cxnId="{0016A3D9-7E80-456E-9963-9A1413792B05}">
      <dgm:prSet/>
      <dgm:spPr/>
      <dgm:t>
        <a:bodyPr/>
        <a:lstStyle/>
        <a:p>
          <a:endParaRPr lang="en-US"/>
        </a:p>
      </dgm:t>
    </dgm:pt>
    <dgm:pt modelId="{FDC42CF2-1E9F-4299-9BEC-3F77CDAFBD05}">
      <dgm:prSet/>
      <dgm:spPr/>
      <dgm:t>
        <a:bodyPr/>
        <a:lstStyle/>
        <a:p>
          <a:r>
            <a:rPr lang="en-US" dirty="0" smtClean="0"/>
            <a:t>Baseline Management:</a:t>
          </a:r>
          <a:endParaRPr lang="en-US" dirty="0"/>
        </a:p>
      </dgm:t>
    </dgm:pt>
    <dgm:pt modelId="{F78FF159-E1C6-4C0A-9912-6663F8115CFB}" type="parTrans" cxnId="{04CC4E50-C5E1-4FFC-831B-AF764B56F068}">
      <dgm:prSet/>
      <dgm:spPr/>
      <dgm:t>
        <a:bodyPr/>
        <a:lstStyle/>
        <a:p>
          <a:endParaRPr lang="en-US"/>
        </a:p>
      </dgm:t>
    </dgm:pt>
    <dgm:pt modelId="{083DF328-06EE-467C-8DFE-4BB55409962F}" type="sibTrans" cxnId="{04CC4E50-C5E1-4FFC-831B-AF764B56F068}">
      <dgm:prSet/>
      <dgm:spPr/>
      <dgm:t>
        <a:bodyPr/>
        <a:lstStyle/>
        <a:p>
          <a:endParaRPr lang="en-US"/>
        </a:p>
      </dgm:t>
    </dgm:pt>
    <dgm:pt modelId="{2C9A561E-560E-4B1D-9265-58B97B906084}">
      <dgm:prSet/>
      <dgm:spPr/>
      <dgm:t>
        <a:bodyPr/>
        <a:lstStyle/>
        <a:p>
          <a:r>
            <a:rPr lang="en-US" dirty="0" smtClean="0">
              <a:solidFill>
                <a:schemeClr val="tx1"/>
              </a:solidFill>
            </a:rPr>
            <a:t>Baseline management: S</a:t>
          </a:r>
          <a:r>
            <a:rPr lang="en-US" dirty="0" smtClean="0"/>
            <a:t>tores the baseline managed objects </a:t>
          </a:r>
          <a:r>
            <a:rPr lang="en-US" dirty="0" smtClean="0">
              <a:solidFill>
                <a:schemeClr val="accent3"/>
              </a:solidFill>
            </a:rPr>
            <a:t>with baseline information recorded</a:t>
          </a:r>
          <a:endParaRPr lang="en-US" dirty="0">
            <a:solidFill>
              <a:schemeClr val="accent3"/>
            </a:solidFill>
          </a:endParaRPr>
        </a:p>
      </dgm:t>
    </dgm:pt>
    <dgm:pt modelId="{82BFC4B1-D586-4DEC-9609-12957EC9E559}" type="parTrans" cxnId="{5F55A4F1-A7FE-4381-9362-C76B01572E7A}">
      <dgm:prSet/>
      <dgm:spPr/>
      <dgm:t>
        <a:bodyPr/>
        <a:lstStyle/>
        <a:p>
          <a:endParaRPr lang="en-US"/>
        </a:p>
      </dgm:t>
    </dgm:pt>
    <dgm:pt modelId="{9D9C9513-AE05-44E7-B2AB-3A6857E0B998}" type="sibTrans" cxnId="{5F55A4F1-A7FE-4381-9362-C76B01572E7A}">
      <dgm:prSet/>
      <dgm:spPr/>
      <dgm:t>
        <a:bodyPr/>
        <a:lstStyle/>
        <a:p>
          <a:endParaRPr lang="en-US"/>
        </a:p>
      </dgm:t>
    </dgm:pt>
    <dgm:pt modelId="{8D5C351A-A172-4B28-A831-3A88B5FFB962}">
      <dgm:prSet/>
      <dgm:spPr/>
      <dgm:t>
        <a:bodyPr/>
        <a:lstStyle/>
        <a:p>
          <a:r>
            <a:rPr lang="en-US" dirty="0" smtClean="0"/>
            <a:t>Plan the baseline management objects for each baseline in the planning phase</a:t>
          </a:r>
          <a:endParaRPr lang="en-US" dirty="0"/>
        </a:p>
      </dgm:t>
    </dgm:pt>
    <dgm:pt modelId="{DE770FAF-3BA3-4B35-87B4-8F73330ACCD9}" type="parTrans" cxnId="{45B0B0BF-C695-434C-A75E-62AB6B7BC764}">
      <dgm:prSet/>
      <dgm:spPr/>
      <dgm:t>
        <a:bodyPr/>
        <a:lstStyle/>
        <a:p>
          <a:endParaRPr lang="en-US"/>
        </a:p>
      </dgm:t>
    </dgm:pt>
    <dgm:pt modelId="{45F0D304-D16D-496E-BE96-B86759A6C339}" type="sibTrans" cxnId="{45B0B0BF-C695-434C-A75E-62AB6B7BC764}">
      <dgm:prSet/>
      <dgm:spPr/>
      <dgm:t>
        <a:bodyPr/>
        <a:lstStyle/>
        <a:p>
          <a:endParaRPr lang="en-US"/>
        </a:p>
      </dgm:t>
    </dgm:pt>
    <dgm:pt modelId="{1120B79B-E941-4779-9EC5-10D5DF825E69}">
      <dgm:prSet/>
      <dgm:spPr/>
      <dgm:t>
        <a:bodyPr/>
        <a:lstStyle/>
        <a:p>
          <a:r>
            <a:rPr lang="en-US" dirty="0" smtClean="0"/>
            <a:t>Establish the initial baseline in the planning phase</a:t>
          </a:r>
          <a:endParaRPr lang="en-US" dirty="0"/>
        </a:p>
      </dgm:t>
    </dgm:pt>
    <dgm:pt modelId="{76DCCB1F-5BC9-4264-B23E-AE3DEBB381AC}" type="parTrans" cxnId="{252AC184-1852-47D3-A34F-3D24F31243E8}">
      <dgm:prSet/>
      <dgm:spPr/>
      <dgm:t>
        <a:bodyPr/>
        <a:lstStyle/>
        <a:p>
          <a:endParaRPr lang="en-US"/>
        </a:p>
      </dgm:t>
    </dgm:pt>
    <dgm:pt modelId="{86CA44DE-6E84-43EB-98DD-9802F3DB2336}" type="sibTrans" cxnId="{252AC184-1852-47D3-A34F-3D24F31243E8}">
      <dgm:prSet/>
      <dgm:spPr/>
      <dgm:t>
        <a:bodyPr/>
        <a:lstStyle/>
        <a:p>
          <a:endParaRPr lang="en-US"/>
        </a:p>
      </dgm:t>
    </dgm:pt>
    <dgm:pt modelId="{5079B477-39C4-4814-B35D-D6DC1D1D7D01}">
      <dgm:prSet/>
      <dgm:spPr/>
      <dgm:t>
        <a:bodyPr/>
        <a:lstStyle/>
        <a:p>
          <a:r>
            <a:rPr lang="en-US" dirty="0" smtClean="0"/>
            <a:t>Establish the baseline for each break point: before DR of any process or milestone &amp; before release review</a:t>
          </a:r>
          <a:endParaRPr lang="en-US" dirty="0"/>
        </a:p>
      </dgm:t>
    </dgm:pt>
    <dgm:pt modelId="{8C962ADF-F51A-4833-B59B-77FBD3AF6E15}" type="parTrans" cxnId="{B78A1133-914B-4ADF-9A91-18B8494DA6EE}">
      <dgm:prSet/>
      <dgm:spPr/>
      <dgm:t>
        <a:bodyPr/>
        <a:lstStyle/>
        <a:p>
          <a:endParaRPr lang="en-US"/>
        </a:p>
      </dgm:t>
    </dgm:pt>
    <dgm:pt modelId="{A171BF32-69AF-4340-8131-AC77A3F15B9B}" type="sibTrans" cxnId="{B78A1133-914B-4ADF-9A91-18B8494DA6EE}">
      <dgm:prSet/>
      <dgm:spPr/>
      <dgm:t>
        <a:bodyPr/>
        <a:lstStyle/>
        <a:p>
          <a:endParaRPr lang="en-US"/>
        </a:p>
      </dgm:t>
    </dgm:pt>
    <dgm:pt modelId="{312B9B7F-47F5-4CC3-A5C9-3393C28C0C2D}">
      <dgm:prSet/>
      <dgm:spPr/>
      <dgm:t>
        <a:bodyPr/>
        <a:lstStyle/>
        <a:p>
          <a:r>
            <a:rPr lang="en-US" dirty="0" smtClean="0"/>
            <a:t>Re-establish after DR, release review finding fixed</a:t>
          </a:r>
          <a:endParaRPr lang="en-US" dirty="0"/>
        </a:p>
      </dgm:t>
    </dgm:pt>
    <dgm:pt modelId="{87CE0509-1E4E-429D-A57E-01A25EBC6BAE}" type="parTrans" cxnId="{3316091F-32AA-4319-87C5-6A198BE33B3B}">
      <dgm:prSet/>
      <dgm:spPr/>
      <dgm:t>
        <a:bodyPr/>
        <a:lstStyle/>
        <a:p>
          <a:endParaRPr lang="en-US"/>
        </a:p>
      </dgm:t>
    </dgm:pt>
    <dgm:pt modelId="{9B836414-5534-4CB7-A954-363B97AB085E}" type="sibTrans" cxnId="{3316091F-32AA-4319-87C5-6A198BE33B3B}">
      <dgm:prSet/>
      <dgm:spPr/>
      <dgm:t>
        <a:bodyPr/>
        <a:lstStyle/>
        <a:p>
          <a:endParaRPr lang="en-US"/>
        </a:p>
      </dgm:t>
    </dgm:pt>
    <dgm:pt modelId="{DE3F6E50-B29C-48B8-9826-7EDE31BD1C63}" type="pres">
      <dgm:prSet presAssocID="{88C96032-EB8A-49B4-A560-810ECF84DF0C}" presName="linear" presStyleCnt="0">
        <dgm:presLayoutVars>
          <dgm:animLvl val="lvl"/>
          <dgm:resizeHandles val="exact"/>
        </dgm:presLayoutVars>
      </dgm:prSet>
      <dgm:spPr/>
      <dgm:t>
        <a:bodyPr/>
        <a:lstStyle/>
        <a:p>
          <a:endParaRPr lang="en-US"/>
        </a:p>
      </dgm:t>
    </dgm:pt>
    <dgm:pt modelId="{98F57669-469B-4097-BAC8-B0B8C5868410}" type="pres">
      <dgm:prSet presAssocID="{9EB8EFBB-B939-4B82-ADCE-EA5F8916A534}" presName="parentText" presStyleLbl="node1" presStyleIdx="0" presStyleCnt="2">
        <dgm:presLayoutVars>
          <dgm:chMax val="0"/>
          <dgm:bulletEnabled val="1"/>
        </dgm:presLayoutVars>
      </dgm:prSet>
      <dgm:spPr/>
      <dgm:t>
        <a:bodyPr/>
        <a:lstStyle/>
        <a:p>
          <a:endParaRPr lang="en-US"/>
        </a:p>
      </dgm:t>
    </dgm:pt>
    <dgm:pt modelId="{030379B0-16F5-4138-B871-A97951E26439}" type="pres">
      <dgm:prSet presAssocID="{9EB8EFBB-B939-4B82-ADCE-EA5F8916A534}" presName="childText" presStyleLbl="revTx" presStyleIdx="0" presStyleCnt="2">
        <dgm:presLayoutVars>
          <dgm:bulletEnabled val="1"/>
        </dgm:presLayoutVars>
      </dgm:prSet>
      <dgm:spPr/>
      <dgm:t>
        <a:bodyPr/>
        <a:lstStyle/>
        <a:p>
          <a:endParaRPr lang="en-US"/>
        </a:p>
      </dgm:t>
    </dgm:pt>
    <dgm:pt modelId="{50E3B515-6F97-4F7B-B69E-411BB38E5CC6}" type="pres">
      <dgm:prSet presAssocID="{2A8B7797-F54F-4004-8713-DF929576FA35}" presName="parentText" presStyleLbl="node1" presStyleIdx="1" presStyleCnt="2">
        <dgm:presLayoutVars>
          <dgm:chMax val="0"/>
          <dgm:bulletEnabled val="1"/>
        </dgm:presLayoutVars>
      </dgm:prSet>
      <dgm:spPr/>
      <dgm:t>
        <a:bodyPr/>
        <a:lstStyle/>
        <a:p>
          <a:endParaRPr lang="en-US"/>
        </a:p>
      </dgm:t>
    </dgm:pt>
    <dgm:pt modelId="{A1E34C1D-80C4-4217-A600-8D508618066A}" type="pres">
      <dgm:prSet presAssocID="{2A8B7797-F54F-4004-8713-DF929576FA35}" presName="childText" presStyleLbl="revTx" presStyleIdx="1" presStyleCnt="2">
        <dgm:presLayoutVars>
          <dgm:bulletEnabled val="1"/>
        </dgm:presLayoutVars>
      </dgm:prSet>
      <dgm:spPr/>
      <dgm:t>
        <a:bodyPr/>
        <a:lstStyle/>
        <a:p>
          <a:endParaRPr lang="en-US"/>
        </a:p>
      </dgm:t>
    </dgm:pt>
  </dgm:ptLst>
  <dgm:cxnLst>
    <dgm:cxn modelId="{04CC4E50-C5E1-4FFC-831B-AF764B56F068}" srcId="{9EB8EFBB-B939-4B82-ADCE-EA5F8916A534}" destId="{FDC42CF2-1E9F-4299-9BEC-3F77CDAFBD05}" srcOrd="1" destOrd="0" parTransId="{F78FF159-E1C6-4C0A-9912-6663F8115CFB}" sibTransId="{083DF328-06EE-467C-8DFE-4BB55409962F}"/>
    <dgm:cxn modelId="{0016A3D9-7E80-456E-9963-9A1413792B05}" srcId="{2A8B7797-F54F-4004-8713-DF929576FA35}" destId="{28EEC94F-86C2-4284-8773-D90DCC481196}" srcOrd="1" destOrd="0" parTransId="{A9CB1944-782A-4E18-AD4A-9772A12BED33}" sibTransId="{915AAD51-81FC-4E00-BDEC-118D237C0D0B}"/>
    <dgm:cxn modelId="{210A3ABF-4560-4C29-A1D6-FAC68E935FB7}" srcId="{2A8B7797-F54F-4004-8713-DF929576FA35}" destId="{3E3A3D1F-D3CE-4BF2-8A01-5882E4FABECD}" srcOrd="0" destOrd="0" parTransId="{2CBC5912-03C0-4F81-A87A-D5F44887D02C}" sibTransId="{B2F8DC27-AF18-4BE6-B9F2-456A95836A32}"/>
    <dgm:cxn modelId="{3316091F-32AA-4319-87C5-6A198BE33B3B}" srcId="{FDC42CF2-1E9F-4299-9BEC-3F77CDAFBD05}" destId="{312B9B7F-47F5-4CC3-A5C9-3393C28C0C2D}" srcOrd="3" destOrd="0" parTransId="{87CE0509-1E4E-429D-A57E-01A25EBC6BAE}" sibTransId="{9B836414-5534-4CB7-A954-363B97AB085E}"/>
    <dgm:cxn modelId="{20B3B4E8-0992-4FBB-BC50-21045C86BD62}" type="presOf" srcId="{88C96032-EB8A-49B4-A560-810ECF84DF0C}" destId="{DE3F6E50-B29C-48B8-9826-7EDE31BD1C63}" srcOrd="0" destOrd="0" presId="urn:microsoft.com/office/officeart/2005/8/layout/vList2"/>
    <dgm:cxn modelId="{DBC3DC98-6A45-473C-B984-BD75E61C9BE2}" srcId="{9EB8EFBB-B939-4B82-ADCE-EA5F8916A534}" destId="{B3095538-A050-4FE3-B414-79F33385F8DE}" srcOrd="0" destOrd="0" parTransId="{6D4ADD6F-1089-4344-89B2-F40D13CF5576}" sibTransId="{9FFC9097-7944-4A5B-8ABD-55A9546A07E1}"/>
    <dgm:cxn modelId="{C7237A23-3DB2-43A7-8598-3F4B131159A5}" type="presOf" srcId="{28EEC94F-86C2-4284-8773-D90DCC481196}" destId="{A1E34C1D-80C4-4217-A600-8D508618066A}" srcOrd="0" destOrd="1" presId="urn:microsoft.com/office/officeart/2005/8/layout/vList2"/>
    <dgm:cxn modelId="{37D4F01D-8ACA-42BC-9855-BEC7390F0453}" type="presOf" srcId="{2C9A561E-560E-4B1D-9265-58B97B906084}" destId="{A1E34C1D-80C4-4217-A600-8D508618066A}" srcOrd="0" destOrd="2" presId="urn:microsoft.com/office/officeart/2005/8/layout/vList2"/>
    <dgm:cxn modelId="{AD268CBC-19B2-4FBC-B490-F7AB02F09964}" type="presOf" srcId="{1120B79B-E941-4779-9EC5-10D5DF825E69}" destId="{030379B0-16F5-4138-B871-A97951E26439}" srcOrd="0" destOrd="3" presId="urn:microsoft.com/office/officeart/2005/8/layout/vList2"/>
    <dgm:cxn modelId="{15C09DEA-1055-4DEF-96F6-8037C7D49C21}" type="presOf" srcId="{B3095538-A050-4FE3-B414-79F33385F8DE}" destId="{030379B0-16F5-4138-B871-A97951E26439}" srcOrd="0" destOrd="0" presId="urn:microsoft.com/office/officeart/2005/8/layout/vList2"/>
    <dgm:cxn modelId="{EE3E131A-12A7-477A-81E7-AF05AFCAAE24}" srcId="{88C96032-EB8A-49B4-A560-810ECF84DF0C}" destId="{9EB8EFBB-B939-4B82-ADCE-EA5F8916A534}" srcOrd="0" destOrd="0" parTransId="{EEB74A08-07F3-4AAD-9F46-B95139CF43C5}" sibTransId="{E05BD391-4BB2-4BD5-A77C-D97CCD78CE93}"/>
    <dgm:cxn modelId="{9A517E11-95B0-43A0-9919-B98EE2734ACA}" type="presOf" srcId="{312B9B7F-47F5-4CC3-A5C9-3393C28C0C2D}" destId="{030379B0-16F5-4138-B871-A97951E26439}" srcOrd="0" destOrd="5" presId="urn:microsoft.com/office/officeart/2005/8/layout/vList2"/>
    <dgm:cxn modelId="{4F2131D7-9882-47A5-9223-9D96DF7E1B95}" type="presOf" srcId="{2A8B7797-F54F-4004-8713-DF929576FA35}" destId="{50E3B515-6F97-4F7B-B69E-411BB38E5CC6}" srcOrd="0" destOrd="0" presId="urn:microsoft.com/office/officeart/2005/8/layout/vList2"/>
    <dgm:cxn modelId="{45B0B0BF-C695-434C-A75E-62AB6B7BC764}" srcId="{FDC42CF2-1E9F-4299-9BEC-3F77CDAFBD05}" destId="{8D5C351A-A172-4B28-A831-3A88B5FFB962}" srcOrd="0" destOrd="0" parTransId="{DE770FAF-3BA3-4B35-87B4-8F73330ACCD9}" sibTransId="{45F0D304-D16D-496E-BE96-B86759A6C339}"/>
    <dgm:cxn modelId="{F21C36C4-466C-4575-82BC-F8AF801AE8D6}" type="presOf" srcId="{8D5C351A-A172-4B28-A831-3A88B5FFB962}" destId="{030379B0-16F5-4138-B871-A97951E26439}" srcOrd="0" destOrd="2" presId="urn:microsoft.com/office/officeart/2005/8/layout/vList2"/>
    <dgm:cxn modelId="{9D843F73-E945-465E-A23E-BBFAA40CD757}" type="presOf" srcId="{9EB8EFBB-B939-4B82-ADCE-EA5F8916A534}" destId="{98F57669-469B-4097-BAC8-B0B8C5868410}" srcOrd="0" destOrd="0" presId="urn:microsoft.com/office/officeart/2005/8/layout/vList2"/>
    <dgm:cxn modelId="{96506173-E94D-480A-98D3-1A8C0CC90B93}" type="presOf" srcId="{3E3A3D1F-D3CE-4BF2-8A01-5882E4FABECD}" destId="{A1E34C1D-80C4-4217-A600-8D508618066A}" srcOrd="0" destOrd="0" presId="urn:microsoft.com/office/officeart/2005/8/layout/vList2"/>
    <dgm:cxn modelId="{D8F34B0A-B06E-4F03-B9FF-D6BA882A5DB0}" srcId="{88C96032-EB8A-49B4-A560-810ECF84DF0C}" destId="{2A8B7797-F54F-4004-8713-DF929576FA35}" srcOrd="1" destOrd="0" parTransId="{AD5F350E-768E-4390-8505-A52164598456}" sibTransId="{84DD0013-EB62-4DAB-879D-EC2FF8055CE6}"/>
    <dgm:cxn modelId="{B78A1133-914B-4ADF-9A91-18B8494DA6EE}" srcId="{FDC42CF2-1E9F-4299-9BEC-3F77CDAFBD05}" destId="{5079B477-39C4-4814-B35D-D6DC1D1D7D01}" srcOrd="2" destOrd="0" parTransId="{8C962ADF-F51A-4833-B59B-77FBD3AF6E15}" sibTransId="{A171BF32-69AF-4340-8131-AC77A3F15B9B}"/>
    <dgm:cxn modelId="{5F55A4F1-A7FE-4381-9362-C76B01572E7A}" srcId="{2A8B7797-F54F-4004-8713-DF929576FA35}" destId="{2C9A561E-560E-4B1D-9265-58B97B906084}" srcOrd="2" destOrd="0" parTransId="{82BFC4B1-D586-4DEC-9609-12957EC9E559}" sibTransId="{9D9C9513-AE05-44E7-B2AB-3A6857E0B998}"/>
    <dgm:cxn modelId="{252AC184-1852-47D3-A34F-3D24F31243E8}" srcId="{FDC42CF2-1E9F-4299-9BEC-3F77CDAFBD05}" destId="{1120B79B-E941-4779-9EC5-10D5DF825E69}" srcOrd="1" destOrd="0" parTransId="{76DCCB1F-5BC9-4264-B23E-AE3DEBB381AC}" sibTransId="{86CA44DE-6E84-43EB-98DD-9802F3DB2336}"/>
    <dgm:cxn modelId="{C229D491-FF2A-4A1D-9826-8C4F9FE038C7}" type="presOf" srcId="{FDC42CF2-1E9F-4299-9BEC-3F77CDAFBD05}" destId="{030379B0-16F5-4138-B871-A97951E26439}" srcOrd="0" destOrd="1" presId="urn:microsoft.com/office/officeart/2005/8/layout/vList2"/>
    <dgm:cxn modelId="{7F2839B3-7CC4-4863-B2CC-3218D9D9685E}" type="presOf" srcId="{5079B477-39C4-4814-B35D-D6DC1D1D7D01}" destId="{030379B0-16F5-4138-B871-A97951E26439}" srcOrd="0" destOrd="4" presId="urn:microsoft.com/office/officeart/2005/8/layout/vList2"/>
    <dgm:cxn modelId="{E7474C65-B9AE-4C6F-9284-AE384CF15A2D}" type="presParOf" srcId="{DE3F6E50-B29C-48B8-9826-7EDE31BD1C63}" destId="{98F57669-469B-4097-BAC8-B0B8C5868410}" srcOrd="0" destOrd="0" presId="urn:microsoft.com/office/officeart/2005/8/layout/vList2"/>
    <dgm:cxn modelId="{13680BC8-544A-4C1B-A256-4BEB2D99E93D}" type="presParOf" srcId="{DE3F6E50-B29C-48B8-9826-7EDE31BD1C63}" destId="{030379B0-16F5-4138-B871-A97951E26439}" srcOrd="1" destOrd="0" presId="urn:microsoft.com/office/officeart/2005/8/layout/vList2"/>
    <dgm:cxn modelId="{A5FF3129-9F67-43C6-99FF-C44233E0EBE4}" type="presParOf" srcId="{DE3F6E50-B29C-48B8-9826-7EDE31BD1C63}" destId="{50E3B515-6F97-4F7B-B69E-411BB38E5CC6}" srcOrd="2" destOrd="0" presId="urn:microsoft.com/office/officeart/2005/8/layout/vList2"/>
    <dgm:cxn modelId="{7EFA9D5F-AC13-42BE-9D27-7D799275F725}" type="presParOf" srcId="{DE3F6E50-B29C-48B8-9826-7EDE31BD1C63}" destId="{A1E34C1D-80C4-4217-A600-8D508618066A}"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6596CB-DED0-4E05-9267-6FF143E8934B}">
      <dsp:nvSpPr>
        <dsp:cNvPr id="0" name=""/>
        <dsp:cNvSpPr/>
      </dsp:nvSpPr>
      <dsp:spPr>
        <a:xfrm>
          <a:off x="5223" y="20118"/>
          <a:ext cx="2375039" cy="2116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kern="1200" dirty="0" smtClean="0">
              <a:latin typeface="Arial (Body)"/>
            </a:rPr>
            <a:t>Client verbal discussion</a:t>
          </a:r>
          <a:endParaRPr lang="en-US" sz="1600" kern="1200" dirty="0">
            <a:latin typeface="Arial (Body)"/>
          </a:endParaRPr>
        </a:p>
      </dsp:txBody>
      <dsp:txXfrm>
        <a:off x="5223" y="20118"/>
        <a:ext cx="2375039" cy="950015"/>
      </dsp:txXfrm>
    </dsp:sp>
    <dsp:sp modelId="{7B3A63CD-03E8-4C35-8AEA-542ADE680031}">
      <dsp:nvSpPr>
        <dsp:cNvPr id="0" name=""/>
        <dsp:cNvSpPr/>
      </dsp:nvSpPr>
      <dsp:spPr>
        <a:xfrm>
          <a:off x="491677" y="972787"/>
          <a:ext cx="2375039" cy="281709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latin typeface="Arial (Body)"/>
            </a:rPr>
            <a:t>I want a picture, have 2 circles with r =2m.</a:t>
          </a:r>
          <a:endParaRPr lang="en-US" sz="1600" kern="1200" dirty="0">
            <a:latin typeface="Arial (Body)"/>
          </a:endParaRPr>
        </a:p>
        <a:p>
          <a:pPr marL="171450" lvl="1" indent="-171450" algn="l" defTabSz="711200">
            <a:lnSpc>
              <a:spcPct val="90000"/>
            </a:lnSpc>
            <a:spcBef>
              <a:spcPct val="0"/>
            </a:spcBef>
            <a:spcAft>
              <a:spcPct val="15000"/>
            </a:spcAft>
            <a:buChar char="••"/>
          </a:pPr>
          <a:r>
            <a:rPr lang="en-US" sz="1600" kern="1200" dirty="0" smtClean="0">
              <a:latin typeface="Arial (Body)"/>
            </a:rPr>
            <a:t>A </a:t>
          </a:r>
          <a:r>
            <a:rPr lang="en-US" sz="1600" kern="1200" smtClean="0">
              <a:latin typeface="Arial (Body)"/>
            </a:rPr>
            <a:t>line connects 2 circle centers. </a:t>
          </a:r>
          <a:r>
            <a:rPr lang="en-US" sz="1600" kern="1200" dirty="0" smtClean="0">
              <a:latin typeface="Arial (Body)"/>
            </a:rPr>
            <a:t>Line thickness = 0.5m.</a:t>
          </a:r>
          <a:endParaRPr lang="en-US" sz="1600" kern="1200" dirty="0">
            <a:latin typeface="Arial (Body)"/>
          </a:endParaRPr>
        </a:p>
        <a:p>
          <a:pPr marL="171450" lvl="1" indent="-171450" algn="l" defTabSz="711200">
            <a:lnSpc>
              <a:spcPct val="90000"/>
            </a:lnSpc>
            <a:spcBef>
              <a:spcPct val="0"/>
            </a:spcBef>
            <a:spcAft>
              <a:spcPct val="15000"/>
            </a:spcAft>
            <a:buChar char="••"/>
          </a:pPr>
          <a:r>
            <a:rPr lang="en-US" sz="1600" kern="1200" dirty="0" smtClean="0">
              <a:latin typeface="Arial (Body)"/>
            </a:rPr>
            <a:t>Circle and line’s </a:t>
          </a:r>
          <a:r>
            <a:rPr lang="en-US" sz="1600" kern="1200" smtClean="0">
              <a:latin typeface="Arial (Body)"/>
            </a:rPr>
            <a:t>color = </a:t>
          </a:r>
          <a:r>
            <a:rPr lang="en-US" sz="1600" kern="1200" dirty="0" smtClean="0">
              <a:latin typeface="Arial (Body)"/>
            </a:rPr>
            <a:t>pink.</a:t>
          </a:r>
          <a:endParaRPr lang="en-US" sz="1600" kern="1200" dirty="0">
            <a:latin typeface="Arial (Body)"/>
          </a:endParaRPr>
        </a:p>
        <a:p>
          <a:pPr marL="171450" lvl="1" indent="-171450" algn="l" defTabSz="711200">
            <a:lnSpc>
              <a:spcPct val="90000"/>
            </a:lnSpc>
            <a:spcBef>
              <a:spcPct val="0"/>
            </a:spcBef>
            <a:spcAft>
              <a:spcPct val="15000"/>
            </a:spcAft>
            <a:buChar char="••"/>
          </a:pPr>
          <a:r>
            <a:rPr lang="en-US" sz="1600" kern="1200" smtClean="0">
              <a:latin typeface="Arial (Body)"/>
            </a:rPr>
            <a:t>Background color = black</a:t>
          </a:r>
          <a:r>
            <a:rPr lang="en-US" sz="1600" kern="1200" dirty="0" smtClean="0">
              <a:latin typeface="Arial (Body)"/>
            </a:rPr>
            <a:t>.</a:t>
          </a:r>
          <a:endParaRPr lang="en-US" sz="1600" kern="1200" dirty="0">
            <a:latin typeface="Arial (Body)"/>
          </a:endParaRPr>
        </a:p>
      </dsp:txBody>
      <dsp:txXfrm>
        <a:off x="561240" y="1042350"/>
        <a:ext cx="2235913" cy="2677967"/>
      </dsp:txXfrm>
    </dsp:sp>
    <dsp:sp modelId="{E99BA37C-7CA7-4181-8221-3689170F1E77}">
      <dsp:nvSpPr>
        <dsp:cNvPr id="0" name=""/>
        <dsp:cNvSpPr/>
      </dsp:nvSpPr>
      <dsp:spPr>
        <a:xfrm flipV="1">
          <a:off x="2740310" y="329581"/>
          <a:ext cx="763300" cy="3310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dirty="0">
            <a:latin typeface="Arial (Body)"/>
          </a:endParaRPr>
        </a:p>
      </dsp:txBody>
      <dsp:txXfrm rot="10800000">
        <a:off x="2740310" y="395799"/>
        <a:ext cx="663973" cy="198653"/>
      </dsp:txXfrm>
    </dsp:sp>
    <dsp:sp modelId="{610E478A-A01F-4783-9F22-39E425D29144}">
      <dsp:nvSpPr>
        <dsp:cNvPr id="0" name=""/>
        <dsp:cNvSpPr/>
      </dsp:nvSpPr>
      <dsp:spPr>
        <a:xfrm>
          <a:off x="3820453" y="20118"/>
          <a:ext cx="2375039" cy="2116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kern="1200" dirty="0" smtClean="0">
              <a:latin typeface="Arial (Body)"/>
            </a:rPr>
            <a:t>Requirement table</a:t>
          </a:r>
          <a:endParaRPr lang="en-US" sz="1600" kern="1200" dirty="0">
            <a:latin typeface="Arial (Body)"/>
          </a:endParaRPr>
        </a:p>
      </dsp:txBody>
      <dsp:txXfrm>
        <a:off x="3820453" y="20118"/>
        <a:ext cx="2375039" cy="950015"/>
      </dsp:txXfrm>
    </dsp:sp>
    <dsp:sp modelId="{D3493074-68EF-4289-AF72-1693014E1EAD}">
      <dsp:nvSpPr>
        <dsp:cNvPr id="0" name=""/>
        <dsp:cNvSpPr/>
      </dsp:nvSpPr>
      <dsp:spPr>
        <a:xfrm>
          <a:off x="4306907" y="972787"/>
          <a:ext cx="2375039" cy="281709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latin typeface="Arial (Body)"/>
            </a:rPr>
            <a:t>2 circles</a:t>
          </a:r>
          <a:endParaRPr lang="en-US" sz="1600" kern="1200" dirty="0">
            <a:latin typeface="Arial (Body)"/>
          </a:endParaRPr>
        </a:p>
        <a:p>
          <a:pPr marL="171450" lvl="1" indent="-171450" algn="l" defTabSz="711200">
            <a:lnSpc>
              <a:spcPct val="90000"/>
            </a:lnSpc>
            <a:spcBef>
              <a:spcPct val="0"/>
            </a:spcBef>
            <a:spcAft>
              <a:spcPct val="15000"/>
            </a:spcAft>
            <a:buChar char="••"/>
          </a:pPr>
          <a:r>
            <a:rPr lang="en-US" sz="1600" kern="1200" dirty="0" smtClean="0">
              <a:latin typeface="Arial (Body)"/>
            </a:rPr>
            <a:t>r = 2m</a:t>
          </a:r>
          <a:endParaRPr lang="en-US" sz="1600" kern="1200" dirty="0">
            <a:latin typeface="Arial (Body)"/>
          </a:endParaRPr>
        </a:p>
        <a:p>
          <a:pPr marL="171450" lvl="1" indent="-171450" algn="l" defTabSz="711200">
            <a:lnSpc>
              <a:spcPct val="90000"/>
            </a:lnSpc>
            <a:spcBef>
              <a:spcPct val="0"/>
            </a:spcBef>
            <a:spcAft>
              <a:spcPct val="15000"/>
            </a:spcAft>
            <a:buChar char="••"/>
          </a:pPr>
          <a:r>
            <a:rPr lang="en-US" sz="1600" kern="1200" smtClean="0">
              <a:latin typeface="Arial (Body)"/>
            </a:rPr>
            <a:t>Circle </a:t>
          </a:r>
          <a:r>
            <a:rPr lang="en-US" sz="1600" kern="1200" dirty="0" smtClean="0">
              <a:latin typeface="Arial (Body)"/>
            </a:rPr>
            <a:t>thickness = ?</a:t>
          </a:r>
          <a:endParaRPr lang="en-US" sz="1600" kern="1200" dirty="0">
            <a:latin typeface="Arial (Body)"/>
          </a:endParaRPr>
        </a:p>
        <a:p>
          <a:pPr marL="171450" lvl="1" indent="-171450" algn="l" defTabSz="711200">
            <a:lnSpc>
              <a:spcPct val="90000"/>
            </a:lnSpc>
            <a:spcBef>
              <a:spcPct val="0"/>
            </a:spcBef>
            <a:spcAft>
              <a:spcPct val="15000"/>
            </a:spcAft>
            <a:buChar char="••"/>
          </a:pPr>
          <a:r>
            <a:rPr lang="en-US" sz="1600" kern="1200" dirty="0" smtClean="0">
              <a:latin typeface="Arial (Body)"/>
            </a:rPr>
            <a:t>Pink color = R?G?B?</a:t>
          </a:r>
          <a:endParaRPr lang="en-US" sz="1600" kern="1200" dirty="0">
            <a:latin typeface="Arial (Body)"/>
          </a:endParaRPr>
        </a:p>
        <a:p>
          <a:pPr marL="171450" lvl="1" indent="-171450" algn="l" defTabSz="711200">
            <a:lnSpc>
              <a:spcPct val="90000"/>
            </a:lnSpc>
            <a:spcBef>
              <a:spcPct val="0"/>
            </a:spcBef>
            <a:spcAft>
              <a:spcPct val="15000"/>
            </a:spcAft>
            <a:buChar char="••"/>
          </a:pPr>
          <a:r>
            <a:rPr lang="en-US" sz="1600" kern="1200" smtClean="0">
              <a:latin typeface="Arial (Body)"/>
            </a:rPr>
            <a:t>Distance </a:t>
          </a:r>
          <a:r>
            <a:rPr lang="en-US" sz="1600" kern="1200" dirty="0" smtClean="0">
              <a:latin typeface="Arial (Body)"/>
            </a:rPr>
            <a:t>between </a:t>
          </a:r>
          <a:r>
            <a:rPr lang="en-US" sz="1600" kern="1200" smtClean="0">
              <a:latin typeface="Arial (Body)"/>
            </a:rPr>
            <a:t>2 circles </a:t>
          </a:r>
          <a:r>
            <a:rPr lang="en-US" sz="1600" kern="1200" dirty="0" smtClean="0">
              <a:latin typeface="Arial (Body)"/>
            </a:rPr>
            <a:t>= ?</a:t>
          </a:r>
          <a:endParaRPr lang="en-US" sz="1600" kern="1200" dirty="0">
            <a:latin typeface="Arial (Body)"/>
          </a:endParaRPr>
        </a:p>
        <a:p>
          <a:pPr marL="171450" lvl="1" indent="-171450" algn="l" defTabSz="711200">
            <a:lnSpc>
              <a:spcPct val="90000"/>
            </a:lnSpc>
            <a:spcBef>
              <a:spcPct val="0"/>
            </a:spcBef>
            <a:spcAft>
              <a:spcPct val="15000"/>
            </a:spcAft>
            <a:buChar char="••"/>
          </a:pPr>
          <a:r>
            <a:rPr lang="en-US" sz="1600" kern="1200" dirty="0" smtClean="0">
              <a:latin typeface="Arial (Body)"/>
            </a:rPr>
            <a:t>Color of circle line = ?</a:t>
          </a:r>
          <a:endParaRPr lang="en-US" sz="1600" kern="1200" dirty="0">
            <a:latin typeface="Arial (Body)"/>
          </a:endParaRPr>
        </a:p>
        <a:p>
          <a:pPr marL="171450" lvl="1" indent="-171450" algn="l" defTabSz="711200">
            <a:lnSpc>
              <a:spcPct val="90000"/>
            </a:lnSpc>
            <a:spcBef>
              <a:spcPct val="0"/>
            </a:spcBef>
            <a:spcAft>
              <a:spcPct val="15000"/>
            </a:spcAft>
            <a:buChar char="••"/>
          </a:pPr>
          <a:r>
            <a:rPr lang="en-US" sz="1600" kern="1200" dirty="0" smtClean="0">
              <a:latin typeface="Arial (Body)"/>
            </a:rPr>
            <a:t>…</a:t>
          </a:r>
          <a:endParaRPr lang="en-US" sz="1600" kern="1200" dirty="0">
            <a:latin typeface="Arial (Body)"/>
          </a:endParaRPr>
        </a:p>
      </dsp:txBody>
      <dsp:txXfrm>
        <a:off x="4376470" y="1042350"/>
        <a:ext cx="2235913" cy="2677967"/>
      </dsp:txXfrm>
    </dsp:sp>
    <dsp:sp modelId="{F70F69E7-440F-42CE-952C-DF040612CB58}">
      <dsp:nvSpPr>
        <dsp:cNvPr id="0" name=""/>
        <dsp:cNvSpPr/>
      </dsp:nvSpPr>
      <dsp:spPr>
        <a:xfrm flipV="1">
          <a:off x="6555540" y="329581"/>
          <a:ext cx="763300" cy="3310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dirty="0">
            <a:latin typeface="Arial (Body)"/>
          </a:endParaRPr>
        </a:p>
      </dsp:txBody>
      <dsp:txXfrm rot="10800000">
        <a:off x="6555540" y="395799"/>
        <a:ext cx="663973" cy="198653"/>
      </dsp:txXfrm>
    </dsp:sp>
    <dsp:sp modelId="{FA8D4D31-E8EA-4757-B2AE-290B348DA8FA}">
      <dsp:nvSpPr>
        <dsp:cNvPr id="0" name=""/>
        <dsp:cNvSpPr/>
      </dsp:nvSpPr>
      <dsp:spPr>
        <a:xfrm>
          <a:off x="7635682" y="20118"/>
          <a:ext cx="2375039" cy="2116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kern="1200" dirty="0" smtClean="0">
              <a:latin typeface="Arial (Body)"/>
            </a:rPr>
            <a:t>Baseline (v1.0)</a:t>
          </a:r>
          <a:endParaRPr lang="en-US" sz="1600" kern="1200" dirty="0">
            <a:latin typeface="Arial (Body)"/>
          </a:endParaRPr>
        </a:p>
      </dsp:txBody>
      <dsp:txXfrm>
        <a:off x="7635682" y="20118"/>
        <a:ext cx="2375039" cy="950015"/>
      </dsp:txXfrm>
    </dsp:sp>
    <dsp:sp modelId="{5B78335E-8DCF-4389-939F-75D66B701C73}">
      <dsp:nvSpPr>
        <dsp:cNvPr id="0" name=""/>
        <dsp:cNvSpPr/>
      </dsp:nvSpPr>
      <dsp:spPr>
        <a:xfrm>
          <a:off x="8122136" y="972787"/>
          <a:ext cx="2375039" cy="281709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latin typeface="Arial (Body)"/>
            </a:rPr>
            <a:t>All “?” marks have been made clear and agreed</a:t>
          </a:r>
          <a:endParaRPr lang="en-US" sz="1600" kern="1200" dirty="0">
            <a:latin typeface="Arial (Body)"/>
          </a:endParaRPr>
        </a:p>
        <a:p>
          <a:pPr marL="171450" lvl="1" indent="-171450" algn="l" defTabSz="711200">
            <a:lnSpc>
              <a:spcPct val="90000"/>
            </a:lnSpc>
            <a:spcBef>
              <a:spcPct val="0"/>
            </a:spcBef>
            <a:spcAft>
              <a:spcPct val="15000"/>
            </a:spcAft>
            <a:buChar char="••"/>
          </a:pPr>
          <a:r>
            <a:rPr lang="en-US" sz="1600" kern="1200" smtClean="0">
              <a:latin typeface="Arial (Body)"/>
            </a:rPr>
            <a:t>Signed requirement</a:t>
          </a:r>
          <a:endParaRPr lang="en-US" sz="1600" kern="1200" dirty="0">
            <a:latin typeface="Arial (Body)"/>
          </a:endParaRPr>
        </a:p>
        <a:p>
          <a:pPr marL="171450" lvl="1" indent="-171450" algn="l" defTabSz="711200">
            <a:lnSpc>
              <a:spcPct val="90000"/>
            </a:lnSpc>
            <a:spcBef>
              <a:spcPct val="0"/>
            </a:spcBef>
            <a:spcAft>
              <a:spcPct val="15000"/>
            </a:spcAft>
            <a:buChar char="••"/>
          </a:pPr>
          <a:r>
            <a:rPr lang="en-US" sz="1600" kern="1200" smtClean="0">
              <a:latin typeface="Arial (Body)"/>
            </a:rPr>
            <a:t>2 same files are kept and stored by Client and Gallery</a:t>
          </a:r>
          <a:endParaRPr lang="en-US" sz="1600" kern="1200" dirty="0">
            <a:latin typeface="Arial (Body)"/>
          </a:endParaRPr>
        </a:p>
      </dsp:txBody>
      <dsp:txXfrm>
        <a:off x="8191699" y="1042350"/>
        <a:ext cx="2235913" cy="267796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AA8472-74EE-4214-8FAB-5B7C9682F5B7}">
      <dsp:nvSpPr>
        <dsp:cNvPr id="0" name=""/>
        <dsp:cNvSpPr/>
      </dsp:nvSpPr>
      <dsp:spPr>
        <a:xfrm rot="5400000">
          <a:off x="6636344" y="-2889307"/>
          <a:ext cx="596726" cy="652678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t>Correctly update Project’s work product to enable right versions of the work product to be retrieved</a:t>
          </a:r>
          <a:endParaRPr lang="en-US" sz="1200" kern="1200" dirty="0"/>
        </a:p>
        <a:p>
          <a:pPr marL="114300" lvl="1" indent="-114300" algn="l" defTabSz="533400">
            <a:lnSpc>
              <a:spcPct val="90000"/>
            </a:lnSpc>
            <a:spcBef>
              <a:spcPct val="0"/>
            </a:spcBef>
            <a:spcAft>
              <a:spcPct val="15000"/>
            </a:spcAft>
            <a:buChar char="••"/>
          </a:pPr>
          <a:r>
            <a:rPr lang="en-US" sz="1200" kern="1200" dirty="0" smtClean="0"/>
            <a:t>Maintain the integrity of all work products according to the requirement</a:t>
          </a:r>
          <a:endParaRPr lang="en-US" sz="1200" kern="1200" dirty="0"/>
        </a:p>
      </dsp:txBody>
      <dsp:txXfrm rot="-5400000">
        <a:off x="3671315" y="104852"/>
        <a:ext cx="6497654" cy="538466"/>
      </dsp:txXfrm>
    </dsp:sp>
    <dsp:sp modelId="{EE41ED24-3C89-4DC4-961C-F25F17ADA205}">
      <dsp:nvSpPr>
        <dsp:cNvPr id="0" name=""/>
        <dsp:cNvSpPr/>
      </dsp:nvSpPr>
      <dsp:spPr>
        <a:xfrm>
          <a:off x="0" y="1130"/>
          <a:ext cx="3671316" cy="745907"/>
        </a:xfrm>
        <a:prstGeom prst="roundRect">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a:lnSpc>
              <a:spcPct val="90000"/>
            </a:lnSpc>
            <a:spcBef>
              <a:spcPct val="0"/>
            </a:spcBef>
            <a:spcAft>
              <a:spcPct val="35000"/>
            </a:spcAft>
          </a:pPr>
          <a:r>
            <a:rPr lang="en-US" sz="2200" kern="1200" dirty="0" smtClean="0"/>
            <a:t>Configuration Management </a:t>
          </a:r>
          <a:endParaRPr lang="en-US" sz="2200" kern="1200" dirty="0"/>
        </a:p>
      </dsp:txBody>
      <dsp:txXfrm>
        <a:off x="36412" y="37542"/>
        <a:ext cx="3598492" cy="673083"/>
      </dsp:txXfrm>
    </dsp:sp>
    <dsp:sp modelId="{55DF0712-938F-484D-BFC5-9B351AF5D17E}">
      <dsp:nvSpPr>
        <dsp:cNvPr id="0" name=""/>
        <dsp:cNvSpPr/>
      </dsp:nvSpPr>
      <dsp:spPr>
        <a:xfrm rot="5400000">
          <a:off x="6636344" y="-2106104"/>
          <a:ext cx="596726" cy="652678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t>Manage all change, addition, and deletion of functional and non-functional requirements</a:t>
          </a:r>
          <a:endParaRPr lang="en-US" sz="1200" kern="1200" dirty="0"/>
        </a:p>
        <a:p>
          <a:pPr marL="114300" lvl="1" indent="-114300" algn="l" defTabSz="533400">
            <a:lnSpc>
              <a:spcPct val="90000"/>
            </a:lnSpc>
            <a:spcBef>
              <a:spcPct val="0"/>
            </a:spcBef>
            <a:spcAft>
              <a:spcPct val="15000"/>
            </a:spcAft>
            <a:buChar char="••"/>
          </a:pPr>
          <a:r>
            <a:rPr lang="en-US" sz="1200" kern="1200" dirty="0" smtClean="0"/>
            <a:t>Manage all the impacts correctly implemented between Requirement changes and Design contents</a:t>
          </a:r>
          <a:endParaRPr lang="en-US" sz="1200" kern="1200" dirty="0"/>
        </a:p>
      </dsp:txBody>
      <dsp:txXfrm rot="-5400000">
        <a:off x="3671315" y="888055"/>
        <a:ext cx="6497654" cy="538466"/>
      </dsp:txXfrm>
    </dsp:sp>
    <dsp:sp modelId="{5118B956-9B1E-423F-8839-E3407A14764D}">
      <dsp:nvSpPr>
        <dsp:cNvPr id="0" name=""/>
        <dsp:cNvSpPr/>
      </dsp:nvSpPr>
      <dsp:spPr>
        <a:xfrm>
          <a:off x="0" y="784333"/>
          <a:ext cx="3671316" cy="745907"/>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a:lnSpc>
              <a:spcPct val="90000"/>
            </a:lnSpc>
            <a:spcBef>
              <a:spcPct val="0"/>
            </a:spcBef>
            <a:spcAft>
              <a:spcPct val="35000"/>
            </a:spcAft>
          </a:pPr>
          <a:r>
            <a:rPr lang="en-US" sz="2200" kern="1200" dirty="0" smtClean="0"/>
            <a:t>Change Management</a:t>
          </a:r>
          <a:endParaRPr lang="en-US" sz="2200" kern="1200" dirty="0"/>
        </a:p>
      </dsp:txBody>
      <dsp:txXfrm>
        <a:off x="36412" y="820745"/>
        <a:ext cx="3598492" cy="673083"/>
      </dsp:txXfrm>
    </dsp:sp>
    <dsp:sp modelId="{685E2545-00FB-4FA5-95B3-7CC32719DE52}">
      <dsp:nvSpPr>
        <dsp:cNvPr id="0" name=""/>
        <dsp:cNvSpPr/>
      </dsp:nvSpPr>
      <dsp:spPr>
        <a:xfrm rot="5400000">
          <a:off x="6636344" y="-1322901"/>
          <a:ext cx="596726" cy="652678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t>No lacking, no redundant, no conflict among requests, requirements and design contents</a:t>
          </a:r>
          <a:endParaRPr lang="en-US" sz="1200" kern="1200" dirty="0"/>
        </a:p>
        <a:p>
          <a:pPr marL="114300" lvl="1" indent="-114300" algn="l" defTabSz="533400">
            <a:lnSpc>
              <a:spcPct val="90000"/>
            </a:lnSpc>
            <a:spcBef>
              <a:spcPct val="0"/>
            </a:spcBef>
            <a:spcAft>
              <a:spcPct val="15000"/>
            </a:spcAft>
            <a:buChar char="••"/>
          </a:pPr>
          <a:r>
            <a:rPr lang="en-US" sz="1200" kern="1200" dirty="0" smtClean="0"/>
            <a:t>Identify the impact on work products when requests or requirements are changed</a:t>
          </a:r>
          <a:endParaRPr lang="en-US" sz="1200" kern="1200" dirty="0"/>
        </a:p>
      </dsp:txBody>
      <dsp:txXfrm rot="-5400000">
        <a:off x="3671315" y="1671258"/>
        <a:ext cx="6497654" cy="538466"/>
      </dsp:txXfrm>
    </dsp:sp>
    <dsp:sp modelId="{EC20920D-7715-46D9-8F8E-EF9887DA56E5}">
      <dsp:nvSpPr>
        <dsp:cNvPr id="0" name=""/>
        <dsp:cNvSpPr/>
      </dsp:nvSpPr>
      <dsp:spPr>
        <a:xfrm>
          <a:off x="0" y="1567536"/>
          <a:ext cx="3671316" cy="745907"/>
        </a:xfrm>
        <a:prstGeom prst="roundRect">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a:lnSpc>
              <a:spcPct val="90000"/>
            </a:lnSpc>
            <a:spcBef>
              <a:spcPct val="0"/>
            </a:spcBef>
            <a:spcAft>
              <a:spcPct val="35000"/>
            </a:spcAft>
          </a:pPr>
          <a:r>
            <a:rPr lang="en-US" sz="2200" kern="1200" dirty="0" smtClean="0"/>
            <a:t>Traceability Management</a:t>
          </a:r>
          <a:endParaRPr lang="en-US" sz="2200" kern="1200" dirty="0"/>
        </a:p>
      </dsp:txBody>
      <dsp:txXfrm>
        <a:off x="36412" y="1603948"/>
        <a:ext cx="3598492" cy="67308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E2267B-D320-4F62-B859-9D7672FCC555}">
      <dsp:nvSpPr>
        <dsp:cNvPr id="0" name=""/>
        <dsp:cNvSpPr/>
      </dsp:nvSpPr>
      <dsp:spPr>
        <a:xfrm>
          <a:off x="0" y="0"/>
          <a:ext cx="3800811" cy="4279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PL</a:t>
          </a:r>
          <a:endParaRPr lang="en-US" sz="1800" kern="1200" dirty="0"/>
        </a:p>
      </dsp:txBody>
      <dsp:txXfrm>
        <a:off x="20890" y="20890"/>
        <a:ext cx="3759031" cy="386150"/>
      </dsp:txXfrm>
    </dsp:sp>
    <dsp:sp modelId="{4DBF01CA-338D-467B-8426-95E1A8C89A3E}">
      <dsp:nvSpPr>
        <dsp:cNvPr id="0" name=""/>
        <dsp:cNvSpPr/>
      </dsp:nvSpPr>
      <dsp:spPr>
        <a:xfrm>
          <a:off x="0" y="463806"/>
          <a:ext cx="3800811" cy="2101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676"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kern="1200" dirty="0" smtClean="0"/>
            <a:t>Define Plan: define operation rule, assign CRM PIC</a:t>
          </a:r>
          <a:endParaRPr lang="en-US" sz="1800" kern="1200" dirty="0"/>
        </a:p>
        <a:p>
          <a:pPr marL="171450" lvl="1" indent="-171450" algn="l" defTabSz="800100">
            <a:lnSpc>
              <a:spcPct val="90000"/>
            </a:lnSpc>
            <a:spcBef>
              <a:spcPct val="0"/>
            </a:spcBef>
            <a:spcAft>
              <a:spcPct val="20000"/>
            </a:spcAft>
            <a:buChar char="••"/>
          </a:pPr>
          <a:r>
            <a:rPr lang="en-US" sz="1800" kern="1200" dirty="0" smtClean="0"/>
            <a:t>Evaluate and plan for CR (if needed)</a:t>
          </a:r>
          <a:endParaRPr lang="en-US" sz="1800" kern="1200" dirty="0"/>
        </a:p>
        <a:p>
          <a:pPr marL="171450" lvl="1" indent="-171450" algn="l" defTabSz="800100">
            <a:lnSpc>
              <a:spcPct val="90000"/>
            </a:lnSpc>
            <a:spcBef>
              <a:spcPct val="0"/>
            </a:spcBef>
            <a:spcAft>
              <a:spcPct val="20000"/>
            </a:spcAft>
            <a:buChar char="••"/>
          </a:pPr>
          <a:r>
            <a:rPr lang="en-US" sz="1800" kern="1200" dirty="0" smtClean="0"/>
            <a:t>Monitor and control any CRM’s risk/ problem</a:t>
          </a:r>
          <a:endParaRPr lang="en-US" sz="1800" kern="1200" dirty="0"/>
        </a:p>
        <a:p>
          <a:pPr marL="171450" lvl="1" indent="-171450" algn="l" defTabSz="800100">
            <a:lnSpc>
              <a:spcPct val="90000"/>
            </a:lnSpc>
            <a:spcBef>
              <a:spcPct val="0"/>
            </a:spcBef>
            <a:spcAft>
              <a:spcPct val="20000"/>
            </a:spcAft>
            <a:buChar char="••"/>
          </a:pPr>
          <a:r>
            <a:rPr lang="en-US" sz="1800" kern="1200" dirty="0" smtClean="0"/>
            <a:t>Approve the result of implemented CR</a:t>
          </a:r>
          <a:endParaRPr lang="en-US" sz="1800" kern="1200" dirty="0"/>
        </a:p>
      </dsp:txBody>
      <dsp:txXfrm>
        <a:off x="0" y="463806"/>
        <a:ext cx="3800811" cy="2101049"/>
      </dsp:txXfrm>
    </dsp:sp>
    <dsp:sp modelId="{468D20AB-478E-4CB9-8F13-210A3E0F2739}">
      <dsp:nvSpPr>
        <dsp:cNvPr id="0" name=""/>
        <dsp:cNvSpPr/>
      </dsp:nvSpPr>
      <dsp:spPr>
        <a:xfrm>
          <a:off x="0" y="2564856"/>
          <a:ext cx="3800811" cy="64947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Manager/ Senior Manager/ Director (*)</a:t>
          </a:r>
          <a:endParaRPr lang="en-US" sz="1800" kern="1200" dirty="0"/>
        </a:p>
      </dsp:txBody>
      <dsp:txXfrm>
        <a:off x="31705" y="2596561"/>
        <a:ext cx="3737401" cy="586069"/>
      </dsp:txXfrm>
    </dsp:sp>
    <dsp:sp modelId="{2D433735-0B97-422D-BE3C-3BB2A83D9ED1}">
      <dsp:nvSpPr>
        <dsp:cNvPr id="0" name=""/>
        <dsp:cNvSpPr/>
      </dsp:nvSpPr>
      <dsp:spPr>
        <a:xfrm>
          <a:off x="0" y="3214336"/>
          <a:ext cx="3800811" cy="10505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676"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kern="1200" dirty="0" smtClean="0"/>
            <a:t>Approve Project Plan if schedule changed</a:t>
          </a:r>
          <a:endParaRPr lang="en-US" sz="1800" kern="1200" dirty="0"/>
        </a:p>
        <a:p>
          <a:pPr marL="171450" lvl="1" indent="-171450" algn="l" defTabSz="800100">
            <a:lnSpc>
              <a:spcPct val="90000"/>
            </a:lnSpc>
            <a:spcBef>
              <a:spcPct val="0"/>
            </a:spcBef>
            <a:spcAft>
              <a:spcPct val="20000"/>
            </a:spcAft>
            <a:buChar char="••"/>
          </a:pPr>
          <a:r>
            <a:rPr lang="en-US" sz="1800" kern="1200" dirty="0" smtClean="0"/>
            <a:t>Monitor and control any CRM’s risk/ problem</a:t>
          </a:r>
          <a:endParaRPr lang="en-US" sz="1800" kern="1200" dirty="0"/>
        </a:p>
      </dsp:txBody>
      <dsp:txXfrm>
        <a:off x="0" y="3214336"/>
        <a:ext cx="3800811" cy="105052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E3B515-6F97-4F7B-B69E-411BB38E5CC6}">
      <dsp:nvSpPr>
        <dsp:cNvPr id="0" name=""/>
        <dsp:cNvSpPr/>
      </dsp:nvSpPr>
      <dsp:spPr>
        <a:xfrm>
          <a:off x="0" y="13574"/>
          <a:ext cx="3800811" cy="421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Team members</a:t>
          </a:r>
          <a:endParaRPr lang="en-US" sz="1800" kern="1200" dirty="0"/>
        </a:p>
      </dsp:txBody>
      <dsp:txXfrm>
        <a:off x="20561" y="34135"/>
        <a:ext cx="3759689" cy="380078"/>
      </dsp:txXfrm>
    </dsp:sp>
    <dsp:sp modelId="{A1E34C1D-80C4-4217-A600-8D508618066A}">
      <dsp:nvSpPr>
        <dsp:cNvPr id="0" name=""/>
        <dsp:cNvSpPr/>
      </dsp:nvSpPr>
      <dsp:spPr>
        <a:xfrm>
          <a:off x="0" y="422999"/>
          <a:ext cx="3800811" cy="1863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676"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kern="1200" dirty="0" smtClean="0"/>
            <a:t>Receive CR</a:t>
          </a:r>
          <a:endParaRPr lang="en-US" sz="1800" kern="1200" dirty="0"/>
        </a:p>
        <a:p>
          <a:pPr marL="171450" lvl="1" indent="-171450" algn="l" defTabSz="800100">
            <a:lnSpc>
              <a:spcPct val="90000"/>
            </a:lnSpc>
            <a:spcBef>
              <a:spcPct val="0"/>
            </a:spcBef>
            <a:spcAft>
              <a:spcPct val="20000"/>
            </a:spcAft>
            <a:buChar char="••"/>
          </a:pPr>
          <a:r>
            <a:rPr lang="en-US" sz="1800" kern="1200" dirty="0" smtClean="0"/>
            <a:t>Analyze CR on required of CRM PIC</a:t>
          </a:r>
          <a:endParaRPr lang="en-US" sz="1800" kern="1200" dirty="0"/>
        </a:p>
        <a:p>
          <a:pPr marL="171450" lvl="1" indent="-171450" algn="l" defTabSz="800100">
            <a:lnSpc>
              <a:spcPct val="90000"/>
            </a:lnSpc>
            <a:spcBef>
              <a:spcPct val="0"/>
            </a:spcBef>
            <a:spcAft>
              <a:spcPct val="20000"/>
            </a:spcAft>
            <a:buChar char="••"/>
          </a:pPr>
          <a:r>
            <a:rPr lang="en-US" sz="1800" kern="1200" dirty="0" smtClean="0"/>
            <a:t>Implements the change on required</a:t>
          </a:r>
          <a:endParaRPr lang="en-US" sz="1800" kern="1200" dirty="0"/>
        </a:p>
        <a:p>
          <a:pPr marL="171450" lvl="1" indent="-171450" algn="l" defTabSz="800100">
            <a:lnSpc>
              <a:spcPct val="90000"/>
            </a:lnSpc>
            <a:spcBef>
              <a:spcPct val="0"/>
            </a:spcBef>
            <a:spcAft>
              <a:spcPct val="20000"/>
            </a:spcAft>
            <a:buChar char="••"/>
          </a:pPr>
          <a:r>
            <a:rPr lang="en-US" sz="1800" kern="1200" dirty="0" smtClean="0"/>
            <a:t>Record result of implemented CR, get PL approval</a:t>
          </a:r>
          <a:endParaRPr lang="en-US" sz="1800" kern="1200" dirty="0"/>
        </a:p>
      </dsp:txBody>
      <dsp:txXfrm>
        <a:off x="0" y="422999"/>
        <a:ext cx="3800811" cy="1863000"/>
      </dsp:txXfrm>
    </dsp:sp>
    <dsp:sp modelId="{98F57669-469B-4097-BAC8-B0B8C5868410}">
      <dsp:nvSpPr>
        <dsp:cNvPr id="0" name=""/>
        <dsp:cNvSpPr/>
      </dsp:nvSpPr>
      <dsp:spPr>
        <a:xfrm>
          <a:off x="0" y="2286000"/>
          <a:ext cx="3800811" cy="421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CRM PIC</a:t>
          </a:r>
          <a:endParaRPr lang="en-US" sz="1800" kern="1200" dirty="0"/>
        </a:p>
      </dsp:txBody>
      <dsp:txXfrm>
        <a:off x="20561" y="2306561"/>
        <a:ext cx="3759689" cy="380078"/>
      </dsp:txXfrm>
    </dsp:sp>
    <dsp:sp modelId="{030379B0-16F5-4138-B871-A97951E26439}">
      <dsp:nvSpPr>
        <dsp:cNvPr id="0" name=""/>
        <dsp:cNvSpPr/>
      </dsp:nvSpPr>
      <dsp:spPr>
        <a:xfrm>
          <a:off x="0" y="2707200"/>
          <a:ext cx="3800811" cy="1863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676"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kern="1200" dirty="0" smtClean="0"/>
            <a:t>Record CR</a:t>
          </a:r>
          <a:endParaRPr lang="en-US" sz="1800" kern="1200" dirty="0"/>
        </a:p>
        <a:p>
          <a:pPr marL="171450" lvl="1" indent="-171450" algn="l" defTabSz="800100">
            <a:lnSpc>
              <a:spcPct val="90000"/>
            </a:lnSpc>
            <a:spcBef>
              <a:spcPct val="0"/>
            </a:spcBef>
            <a:spcAft>
              <a:spcPct val="20000"/>
            </a:spcAft>
            <a:buChar char="••"/>
          </a:pPr>
          <a:r>
            <a:rPr lang="en-US" sz="1800" kern="1200" dirty="0" smtClean="0"/>
            <a:t>Conduct and record the result of CR impact analysis</a:t>
          </a:r>
          <a:endParaRPr lang="en-US" sz="1800" kern="1200" dirty="0"/>
        </a:p>
        <a:p>
          <a:pPr marL="171450" lvl="1" indent="-171450" algn="l" defTabSz="800100">
            <a:lnSpc>
              <a:spcPct val="90000"/>
            </a:lnSpc>
            <a:spcBef>
              <a:spcPct val="0"/>
            </a:spcBef>
            <a:spcAft>
              <a:spcPct val="20000"/>
            </a:spcAft>
            <a:buChar char="••"/>
          </a:pPr>
          <a:r>
            <a:rPr lang="en-US" sz="1800" kern="1200" dirty="0" smtClean="0"/>
            <a:t>Determine, record the result of Evaluation and Planning CR</a:t>
          </a:r>
          <a:endParaRPr lang="en-US" sz="1800" kern="1200" dirty="0"/>
        </a:p>
        <a:p>
          <a:pPr marL="171450" lvl="1" indent="-171450" algn="l" defTabSz="800100">
            <a:lnSpc>
              <a:spcPct val="90000"/>
            </a:lnSpc>
            <a:spcBef>
              <a:spcPct val="0"/>
            </a:spcBef>
            <a:spcAft>
              <a:spcPct val="20000"/>
            </a:spcAft>
            <a:buChar char="••"/>
          </a:pPr>
          <a:r>
            <a:rPr lang="en-US" sz="1800" kern="1200" dirty="0" smtClean="0"/>
            <a:t>Monitor and control any CRM’s risk/ problem</a:t>
          </a:r>
          <a:endParaRPr lang="en-US" sz="1800" kern="1200" dirty="0"/>
        </a:p>
      </dsp:txBody>
      <dsp:txXfrm>
        <a:off x="0" y="2707200"/>
        <a:ext cx="3800811" cy="186300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AF256C-E9C5-48AC-BC8A-0CFA6313DB3B}">
      <dsp:nvSpPr>
        <dsp:cNvPr id="0" name=""/>
        <dsp:cNvSpPr/>
      </dsp:nvSpPr>
      <dsp:spPr>
        <a:xfrm>
          <a:off x="1231471" y="791660"/>
          <a:ext cx="967585" cy="967585"/>
        </a:xfrm>
        <a:prstGeom prst="gear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sz="900" kern="1200" dirty="0" smtClean="0"/>
            <a:t>Test</a:t>
          </a:r>
          <a:endParaRPr lang="en-US" sz="900" kern="1200" dirty="0"/>
        </a:p>
      </dsp:txBody>
      <dsp:txXfrm>
        <a:off x="1425999" y="1018312"/>
        <a:ext cx="578529" cy="497359"/>
      </dsp:txXfrm>
    </dsp:sp>
    <dsp:sp modelId="{C770D54B-F19F-473B-AB8C-2F19F705DD2F}">
      <dsp:nvSpPr>
        <dsp:cNvPr id="0" name=""/>
        <dsp:cNvSpPr/>
      </dsp:nvSpPr>
      <dsp:spPr>
        <a:xfrm>
          <a:off x="668512" y="562958"/>
          <a:ext cx="703698" cy="703698"/>
        </a:xfrm>
        <a:prstGeom prst="gear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sz="900" kern="1200" dirty="0" smtClean="0"/>
            <a:t>Code</a:t>
          </a:r>
          <a:endParaRPr lang="en-US" sz="900" kern="1200" dirty="0"/>
        </a:p>
      </dsp:txBody>
      <dsp:txXfrm>
        <a:off x="845670" y="741187"/>
        <a:ext cx="349382" cy="347240"/>
      </dsp:txXfrm>
    </dsp:sp>
    <dsp:sp modelId="{F8A62190-5305-491C-8017-3B62A7C6A84E}">
      <dsp:nvSpPr>
        <dsp:cNvPr id="0" name=""/>
        <dsp:cNvSpPr/>
      </dsp:nvSpPr>
      <dsp:spPr>
        <a:xfrm rot="20700000">
          <a:off x="1062655" y="77478"/>
          <a:ext cx="689480" cy="689480"/>
        </a:xfrm>
        <a:prstGeom prst="gear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sz="900" kern="1200" dirty="0" smtClean="0"/>
            <a:t>Design</a:t>
          </a:r>
          <a:endParaRPr lang="en-US" sz="900" kern="1200" dirty="0"/>
        </a:p>
      </dsp:txBody>
      <dsp:txXfrm rot="-20700000">
        <a:off x="1213879" y="228701"/>
        <a:ext cx="387034" cy="387034"/>
      </dsp:txXfrm>
    </dsp:sp>
    <dsp:sp modelId="{18BDA8B7-64B4-433D-8BC4-AED8EDE48B68}">
      <dsp:nvSpPr>
        <dsp:cNvPr id="0" name=""/>
        <dsp:cNvSpPr/>
      </dsp:nvSpPr>
      <dsp:spPr>
        <a:xfrm>
          <a:off x="1133115" y="658717"/>
          <a:ext cx="1238509" cy="1238509"/>
        </a:xfrm>
        <a:prstGeom prst="circularArrow">
          <a:avLst>
            <a:gd name="adj1" fmla="val 4688"/>
            <a:gd name="adj2" fmla="val 299029"/>
            <a:gd name="adj3" fmla="val 2400140"/>
            <a:gd name="adj4" fmla="val 16138814"/>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FA6C6A1-95CF-484C-A9F0-98EA8DDDF909}">
      <dsp:nvSpPr>
        <dsp:cNvPr id="0" name=""/>
        <dsp:cNvSpPr/>
      </dsp:nvSpPr>
      <dsp:spPr>
        <a:xfrm>
          <a:off x="543889" y="417707"/>
          <a:ext cx="899854" cy="899854"/>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66AFB5D-E60B-4FD9-9D51-D44F5D117167}">
      <dsp:nvSpPr>
        <dsp:cNvPr id="0" name=""/>
        <dsp:cNvSpPr/>
      </dsp:nvSpPr>
      <dsp:spPr>
        <a:xfrm>
          <a:off x="903171" y="-63093"/>
          <a:ext cx="970224" cy="970224"/>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AA8472-74EE-4214-8FAB-5B7C9682F5B7}">
      <dsp:nvSpPr>
        <dsp:cNvPr id="0" name=""/>
        <dsp:cNvSpPr/>
      </dsp:nvSpPr>
      <dsp:spPr>
        <a:xfrm rot="5400000">
          <a:off x="6636344" y="-2889307"/>
          <a:ext cx="596726" cy="652678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t>Correctly update Project’s work product to enable right versions of the work product to be retrieved</a:t>
          </a:r>
          <a:endParaRPr lang="en-US" sz="1200" kern="1200" dirty="0"/>
        </a:p>
        <a:p>
          <a:pPr marL="114300" lvl="1" indent="-114300" algn="l" defTabSz="533400">
            <a:lnSpc>
              <a:spcPct val="90000"/>
            </a:lnSpc>
            <a:spcBef>
              <a:spcPct val="0"/>
            </a:spcBef>
            <a:spcAft>
              <a:spcPct val="15000"/>
            </a:spcAft>
            <a:buChar char="••"/>
          </a:pPr>
          <a:r>
            <a:rPr lang="en-US" sz="1200" kern="1200" dirty="0" smtClean="0"/>
            <a:t>Maintain the integrity of all work products according to the requirement</a:t>
          </a:r>
          <a:endParaRPr lang="en-US" sz="1200" kern="1200" dirty="0"/>
        </a:p>
      </dsp:txBody>
      <dsp:txXfrm rot="-5400000">
        <a:off x="3671315" y="104852"/>
        <a:ext cx="6497654" cy="538466"/>
      </dsp:txXfrm>
    </dsp:sp>
    <dsp:sp modelId="{EE41ED24-3C89-4DC4-961C-F25F17ADA205}">
      <dsp:nvSpPr>
        <dsp:cNvPr id="0" name=""/>
        <dsp:cNvSpPr/>
      </dsp:nvSpPr>
      <dsp:spPr>
        <a:xfrm>
          <a:off x="0" y="1130"/>
          <a:ext cx="3671316" cy="745907"/>
        </a:xfrm>
        <a:prstGeom prst="roundRect">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a:lnSpc>
              <a:spcPct val="90000"/>
            </a:lnSpc>
            <a:spcBef>
              <a:spcPct val="0"/>
            </a:spcBef>
            <a:spcAft>
              <a:spcPct val="35000"/>
            </a:spcAft>
          </a:pPr>
          <a:r>
            <a:rPr lang="en-US" sz="2200" kern="1200" dirty="0" smtClean="0"/>
            <a:t>Configuration Management </a:t>
          </a:r>
          <a:endParaRPr lang="en-US" sz="2200" kern="1200" dirty="0"/>
        </a:p>
      </dsp:txBody>
      <dsp:txXfrm>
        <a:off x="36412" y="37542"/>
        <a:ext cx="3598492" cy="673083"/>
      </dsp:txXfrm>
    </dsp:sp>
    <dsp:sp modelId="{55DF0712-938F-484D-BFC5-9B351AF5D17E}">
      <dsp:nvSpPr>
        <dsp:cNvPr id="0" name=""/>
        <dsp:cNvSpPr/>
      </dsp:nvSpPr>
      <dsp:spPr>
        <a:xfrm rot="5400000">
          <a:off x="6636344" y="-2106104"/>
          <a:ext cx="596726" cy="652678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t>Manage all change, addition, and deletion of functional and non-functional requirements</a:t>
          </a:r>
          <a:endParaRPr lang="en-US" sz="1200" kern="1200" dirty="0"/>
        </a:p>
        <a:p>
          <a:pPr marL="114300" lvl="1" indent="-114300" algn="l" defTabSz="533400">
            <a:lnSpc>
              <a:spcPct val="90000"/>
            </a:lnSpc>
            <a:spcBef>
              <a:spcPct val="0"/>
            </a:spcBef>
            <a:spcAft>
              <a:spcPct val="15000"/>
            </a:spcAft>
            <a:buChar char="••"/>
          </a:pPr>
          <a:r>
            <a:rPr lang="en-US" sz="1200" kern="1200" dirty="0" smtClean="0"/>
            <a:t>Manage all the impacts correctly implemented between Requirement changes and Design contents</a:t>
          </a:r>
          <a:endParaRPr lang="en-US" sz="1200" kern="1200" dirty="0"/>
        </a:p>
      </dsp:txBody>
      <dsp:txXfrm rot="-5400000">
        <a:off x="3671315" y="888055"/>
        <a:ext cx="6497654" cy="538466"/>
      </dsp:txXfrm>
    </dsp:sp>
    <dsp:sp modelId="{5118B956-9B1E-423F-8839-E3407A14764D}">
      <dsp:nvSpPr>
        <dsp:cNvPr id="0" name=""/>
        <dsp:cNvSpPr/>
      </dsp:nvSpPr>
      <dsp:spPr>
        <a:xfrm>
          <a:off x="0" y="784333"/>
          <a:ext cx="3671316" cy="745907"/>
        </a:xfrm>
        <a:prstGeom prst="roundRect">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a:lnSpc>
              <a:spcPct val="90000"/>
            </a:lnSpc>
            <a:spcBef>
              <a:spcPct val="0"/>
            </a:spcBef>
            <a:spcAft>
              <a:spcPct val="35000"/>
            </a:spcAft>
          </a:pPr>
          <a:r>
            <a:rPr lang="en-US" sz="2200" kern="1200" dirty="0" smtClean="0"/>
            <a:t>Change Management</a:t>
          </a:r>
          <a:endParaRPr lang="en-US" sz="2200" kern="1200" dirty="0"/>
        </a:p>
      </dsp:txBody>
      <dsp:txXfrm>
        <a:off x="36412" y="820745"/>
        <a:ext cx="3598492" cy="673083"/>
      </dsp:txXfrm>
    </dsp:sp>
    <dsp:sp modelId="{685E2545-00FB-4FA5-95B3-7CC32719DE52}">
      <dsp:nvSpPr>
        <dsp:cNvPr id="0" name=""/>
        <dsp:cNvSpPr/>
      </dsp:nvSpPr>
      <dsp:spPr>
        <a:xfrm rot="5400000">
          <a:off x="6636344" y="-1322901"/>
          <a:ext cx="596726" cy="652678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t>No lacking, no redundant, no conflict among requests, requirements and design contents</a:t>
          </a:r>
          <a:endParaRPr lang="en-US" sz="1200" kern="1200" dirty="0"/>
        </a:p>
        <a:p>
          <a:pPr marL="114300" lvl="1" indent="-114300" algn="l" defTabSz="533400">
            <a:lnSpc>
              <a:spcPct val="90000"/>
            </a:lnSpc>
            <a:spcBef>
              <a:spcPct val="0"/>
            </a:spcBef>
            <a:spcAft>
              <a:spcPct val="15000"/>
            </a:spcAft>
            <a:buChar char="••"/>
          </a:pPr>
          <a:r>
            <a:rPr lang="en-US" sz="1200" kern="1200" dirty="0" smtClean="0"/>
            <a:t>Identify the impact on work products when requests or requirements are changed</a:t>
          </a:r>
          <a:endParaRPr lang="en-US" sz="1200" kern="1200" dirty="0"/>
        </a:p>
      </dsp:txBody>
      <dsp:txXfrm rot="-5400000">
        <a:off x="3671315" y="1671258"/>
        <a:ext cx="6497654" cy="538466"/>
      </dsp:txXfrm>
    </dsp:sp>
    <dsp:sp modelId="{EC20920D-7715-46D9-8F8E-EF9887DA56E5}">
      <dsp:nvSpPr>
        <dsp:cNvPr id="0" name=""/>
        <dsp:cNvSpPr/>
      </dsp:nvSpPr>
      <dsp:spPr>
        <a:xfrm>
          <a:off x="0" y="1567536"/>
          <a:ext cx="3671316" cy="745907"/>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a:lnSpc>
              <a:spcPct val="90000"/>
            </a:lnSpc>
            <a:spcBef>
              <a:spcPct val="0"/>
            </a:spcBef>
            <a:spcAft>
              <a:spcPct val="35000"/>
            </a:spcAft>
          </a:pPr>
          <a:r>
            <a:rPr lang="en-US" sz="2200" kern="1200" dirty="0" smtClean="0"/>
            <a:t>Traceability Management</a:t>
          </a:r>
          <a:endParaRPr lang="en-US" sz="2200" kern="1200" dirty="0"/>
        </a:p>
      </dsp:txBody>
      <dsp:txXfrm>
        <a:off x="36412" y="1603948"/>
        <a:ext cx="3598492" cy="6730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6596CB-DED0-4E05-9267-6FF143E8934B}">
      <dsp:nvSpPr>
        <dsp:cNvPr id="0" name=""/>
        <dsp:cNvSpPr/>
      </dsp:nvSpPr>
      <dsp:spPr>
        <a:xfrm>
          <a:off x="5223" y="20118"/>
          <a:ext cx="2375039" cy="2116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kern="1200" dirty="0" smtClean="0">
              <a:latin typeface="Arial (Body)"/>
            </a:rPr>
            <a:t>Output creating</a:t>
          </a:r>
          <a:endParaRPr lang="en-US" sz="1600" kern="1200" dirty="0">
            <a:latin typeface="Arial (Body)"/>
          </a:endParaRPr>
        </a:p>
      </dsp:txBody>
      <dsp:txXfrm>
        <a:off x="5223" y="20118"/>
        <a:ext cx="2375039" cy="950015"/>
      </dsp:txXfrm>
    </dsp:sp>
    <dsp:sp modelId="{7B3A63CD-03E8-4C35-8AEA-542ADE680031}">
      <dsp:nvSpPr>
        <dsp:cNvPr id="0" name=""/>
        <dsp:cNvSpPr/>
      </dsp:nvSpPr>
      <dsp:spPr>
        <a:xfrm>
          <a:off x="491677" y="972787"/>
          <a:ext cx="2375039" cy="281709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smtClean="0">
              <a:latin typeface="Arial (Body)"/>
            </a:rPr>
            <a:t>Weekly report</a:t>
          </a:r>
          <a:endParaRPr lang="en-US" sz="1600" kern="1200" dirty="0">
            <a:latin typeface="Arial (Body)"/>
          </a:endParaRPr>
        </a:p>
        <a:p>
          <a:pPr marL="171450" lvl="1" indent="-171450" algn="l" defTabSz="711200">
            <a:lnSpc>
              <a:spcPct val="90000"/>
            </a:lnSpc>
            <a:spcBef>
              <a:spcPct val="0"/>
            </a:spcBef>
            <a:spcAft>
              <a:spcPct val="15000"/>
            </a:spcAft>
            <a:buChar char="••"/>
          </a:pPr>
          <a:r>
            <a:rPr lang="en-US" sz="1600" kern="1200" dirty="0" smtClean="0">
              <a:latin typeface="Arial (Body)"/>
            </a:rPr>
            <a:t>Check with Requirement and save a photograph at Gallery</a:t>
          </a:r>
          <a:endParaRPr lang="en-US" sz="1600" kern="1200" dirty="0">
            <a:latin typeface="Arial (Body)"/>
          </a:endParaRPr>
        </a:p>
        <a:p>
          <a:pPr marL="171450" lvl="1" indent="-171450" algn="l" defTabSz="711200">
            <a:lnSpc>
              <a:spcPct val="90000"/>
            </a:lnSpc>
            <a:spcBef>
              <a:spcPct val="0"/>
            </a:spcBef>
            <a:spcAft>
              <a:spcPct val="15000"/>
            </a:spcAft>
            <a:buChar char="••"/>
          </a:pPr>
          <a:r>
            <a:rPr lang="en-US" sz="1600" kern="1200" dirty="0" smtClean="0">
              <a:latin typeface="Arial (Body)"/>
            </a:rPr>
            <a:t>Weekly deliver photograph as product status to Client</a:t>
          </a:r>
          <a:endParaRPr lang="en-US" sz="1600" kern="1200" dirty="0">
            <a:latin typeface="Arial (Body)"/>
          </a:endParaRPr>
        </a:p>
      </dsp:txBody>
      <dsp:txXfrm>
        <a:off x="561240" y="1042350"/>
        <a:ext cx="2235913" cy="2677967"/>
      </dsp:txXfrm>
    </dsp:sp>
    <dsp:sp modelId="{E99BA37C-7CA7-4181-8221-3689170F1E77}">
      <dsp:nvSpPr>
        <dsp:cNvPr id="0" name=""/>
        <dsp:cNvSpPr/>
      </dsp:nvSpPr>
      <dsp:spPr>
        <a:xfrm flipV="1">
          <a:off x="2740310" y="329581"/>
          <a:ext cx="763300" cy="3310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dirty="0">
            <a:latin typeface="Arial (Body)"/>
          </a:endParaRPr>
        </a:p>
      </dsp:txBody>
      <dsp:txXfrm rot="10800000">
        <a:off x="2740310" y="395799"/>
        <a:ext cx="663973" cy="198653"/>
      </dsp:txXfrm>
    </dsp:sp>
    <dsp:sp modelId="{610E478A-A01F-4783-9F22-39E425D29144}">
      <dsp:nvSpPr>
        <dsp:cNvPr id="0" name=""/>
        <dsp:cNvSpPr/>
      </dsp:nvSpPr>
      <dsp:spPr>
        <a:xfrm>
          <a:off x="3820453" y="20118"/>
          <a:ext cx="2375039" cy="2116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kern="1200" dirty="0" smtClean="0">
              <a:latin typeface="Arial (Body)"/>
            </a:rPr>
            <a:t>Client change request</a:t>
          </a:r>
          <a:endParaRPr lang="en-US" sz="1600" kern="1200" dirty="0">
            <a:latin typeface="Arial (Body)"/>
          </a:endParaRPr>
        </a:p>
      </dsp:txBody>
      <dsp:txXfrm>
        <a:off x="3820453" y="20118"/>
        <a:ext cx="2375039" cy="950015"/>
      </dsp:txXfrm>
    </dsp:sp>
    <dsp:sp modelId="{D3493074-68EF-4289-AF72-1693014E1EAD}">
      <dsp:nvSpPr>
        <dsp:cNvPr id="0" name=""/>
        <dsp:cNvSpPr/>
      </dsp:nvSpPr>
      <dsp:spPr>
        <a:xfrm>
          <a:off x="4306907" y="972787"/>
          <a:ext cx="2375039" cy="281709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latin typeface="Arial (Body)"/>
            </a:rPr>
            <a:t>Add 1 </a:t>
          </a:r>
          <a:r>
            <a:rPr lang="en-US" sz="1600" kern="1200" dirty="0" smtClean="0"/>
            <a:t>equilateral triangle</a:t>
          </a:r>
          <a:r>
            <a:rPr lang="en-US" sz="1600" kern="1200" dirty="0" smtClean="0">
              <a:latin typeface="Arial (Body)"/>
            </a:rPr>
            <a:t> above </a:t>
          </a:r>
          <a:r>
            <a:rPr lang="en-US" sz="1600" kern="1200" smtClean="0">
              <a:latin typeface="Arial (Body)"/>
            </a:rPr>
            <a:t>the existing </a:t>
          </a:r>
          <a:r>
            <a:rPr lang="en-US" sz="1600" kern="1200" dirty="0" smtClean="0">
              <a:latin typeface="Arial (Body)"/>
            </a:rPr>
            <a:t>line, a = 2m</a:t>
          </a:r>
          <a:endParaRPr lang="en-US" sz="1600" kern="1200" dirty="0">
            <a:latin typeface="Arial (Body)"/>
          </a:endParaRPr>
        </a:p>
        <a:p>
          <a:pPr marL="171450" lvl="1" indent="-171450" algn="l" defTabSz="711200">
            <a:lnSpc>
              <a:spcPct val="90000"/>
            </a:lnSpc>
            <a:spcBef>
              <a:spcPct val="0"/>
            </a:spcBef>
            <a:spcAft>
              <a:spcPct val="15000"/>
            </a:spcAft>
            <a:buChar char="••"/>
          </a:pPr>
          <a:r>
            <a:rPr lang="en-US" sz="1600" kern="1200" dirty="0" smtClean="0">
              <a:latin typeface="Arial (Body)"/>
            </a:rPr>
            <a:t>Triangle </a:t>
          </a:r>
          <a:r>
            <a:rPr lang="en-US" sz="1600" kern="1200" smtClean="0">
              <a:latin typeface="Arial (Body)"/>
            </a:rPr>
            <a:t>color = </a:t>
          </a:r>
          <a:r>
            <a:rPr lang="en-US" sz="1600" kern="1200" dirty="0" smtClean="0">
              <a:latin typeface="Arial (Body)"/>
            </a:rPr>
            <a:t>black</a:t>
          </a:r>
          <a:endParaRPr lang="en-US" sz="1600" kern="1200" dirty="0">
            <a:latin typeface="Arial (Body)"/>
          </a:endParaRPr>
        </a:p>
        <a:p>
          <a:pPr marL="171450" lvl="1" indent="-171450" algn="l" defTabSz="711200">
            <a:lnSpc>
              <a:spcPct val="90000"/>
            </a:lnSpc>
            <a:spcBef>
              <a:spcPct val="0"/>
            </a:spcBef>
            <a:spcAft>
              <a:spcPct val="15000"/>
            </a:spcAft>
            <a:buChar char="••"/>
          </a:pPr>
          <a:r>
            <a:rPr lang="en-US" sz="1600" kern="1200" smtClean="0">
              <a:latin typeface="Arial (Body)"/>
            </a:rPr>
            <a:t>No triangle line</a:t>
          </a:r>
          <a:endParaRPr lang="en-US" sz="1600" kern="1200" dirty="0">
            <a:latin typeface="Arial (Body)"/>
          </a:endParaRPr>
        </a:p>
      </dsp:txBody>
      <dsp:txXfrm>
        <a:off x="4376470" y="1042350"/>
        <a:ext cx="2235913" cy="2677967"/>
      </dsp:txXfrm>
    </dsp:sp>
    <dsp:sp modelId="{F70F69E7-440F-42CE-952C-DF040612CB58}">
      <dsp:nvSpPr>
        <dsp:cNvPr id="0" name=""/>
        <dsp:cNvSpPr/>
      </dsp:nvSpPr>
      <dsp:spPr>
        <a:xfrm flipV="1">
          <a:off x="6555540" y="329581"/>
          <a:ext cx="763300" cy="3310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dirty="0">
            <a:latin typeface="Arial (Body)"/>
          </a:endParaRPr>
        </a:p>
      </dsp:txBody>
      <dsp:txXfrm rot="10800000">
        <a:off x="6555540" y="395799"/>
        <a:ext cx="663973" cy="198653"/>
      </dsp:txXfrm>
    </dsp:sp>
    <dsp:sp modelId="{FA8D4D31-E8EA-4757-B2AE-290B348DA8FA}">
      <dsp:nvSpPr>
        <dsp:cNvPr id="0" name=""/>
        <dsp:cNvSpPr/>
      </dsp:nvSpPr>
      <dsp:spPr>
        <a:xfrm>
          <a:off x="7635682" y="20118"/>
          <a:ext cx="2375039" cy="2116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kern="1200" dirty="0" smtClean="0">
              <a:latin typeface="Arial (Body)"/>
            </a:rPr>
            <a:t>Baseline (v2.0)</a:t>
          </a:r>
          <a:endParaRPr lang="en-US" sz="1600" kern="1200" dirty="0">
            <a:latin typeface="Arial (Body)"/>
          </a:endParaRPr>
        </a:p>
      </dsp:txBody>
      <dsp:txXfrm>
        <a:off x="7635682" y="20118"/>
        <a:ext cx="2375039" cy="950015"/>
      </dsp:txXfrm>
    </dsp:sp>
    <dsp:sp modelId="{5B78335E-8DCF-4389-939F-75D66B701C73}">
      <dsp:nvSpPr>
        <dsp:cNvPr id="0" name=""/>
        <dsp:cNvSpPr/>
      </dsp:nvSpPr>
      <dsp:spPr>
        <a:xfrm>
          <a:off x="8122136" y="972787"/>
          <a:ext cx="2375039" cy="281709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latin typeface="Arial (Body)"/>
            </a:rPr>
            <a:t>New</a:t>
          </a:r>
          <a:r>
            <a:rPr lang="en-US" sz="1600" kern="1200" baseline="0" dirty="0" smtClean="0">
              <a:latin typeface="Arial (Body)"/>
            </a:rPr>
            <a:t> requirement updated</a:t>
          </a:r>
          <a:endParaRPr lang="en-US" sz="1600" kern="1200" dirty="0">
            <a:latin typeface="Arial (Body)"/>
          </a:endParaRPr>
        </a:p>
        <a:p>
          <a:pPr marL="171450" lvl="1" indent="-171450" algn="l" defTabSz="711200">
            <a:lnSpc>
              <a:spcPct val="90000"/>
            </a:lnSpc>
            <a:spcBef>
              <a:spcPct val="0"/>
            </a:spcBef>
            <a:spcAft>
              <a:spcPct val="15000"/>
            </a:spcAft>
            <a:buChar char="••"/>
          </a:pPr>
          <a:r>
            <a:rPr lang="en-US" sz="1600" kern="1200" smtClean="0">
              <a:latin typeface="Arial (Body)"/>
            </a:rPr>
            <a:t>Re-signed requirement</a:t>
          </a:r>
          <a:endParaRPr lang="en-US" sz="1600" kern="1200" dirty="0">
            <a:latin typeface="Arial (Body)"/>
          </a:endParaRPr>
        </a:p>
        <a:p>
          <a:pPr marL="171450" lvl="1" indent="-171450" algn="l" defTabSz="711200">
            <a:lnSpc>
              <a:spcPct val="90000"/>
            </a:lnSpc>
            <a:spcBef>
              <a:spcPct val="0"/>
            </a:spcBef>
            <a:spcAft>
              <a:spcPct val="15000"/>
            </a:spcAft>
            <a:buChar char="••"/>
          </a:pPr>
          <a:r>
            <a:rPr lang="en-US" sz="1600" kern="1200" dirty="0" smtClean="0">
              <a:latin typeface="Arial (Body)"/>
            </a:rPr>
            <a:t>2 same files are kept and stored by Client </a:t>
          </a:r>
          <a:r>
            <a:rPr lang="en-US" sz="1600" kern="1200" smtClean="0">
              <a:latin typeface="Arial (Body)"/>
            </a:rPr>
            <a:t>and Gallery</a:t>
          </a:r>
          <a:endParaRPr lang="en-US" sz="1600" kern="1200" dirty="0">
            <a:latin typeface="Arial (Body)"/>
          </a:endParaRPr>
        </a:p>
      </dsp:txBody>
      <dsp:txXfrm>
        <a:off x="8191699" y="1042350"/>
        <a:ext cx="2235913" cy="26779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AA8472-74EE-4214-8FAB-5B7C9682F5B7}">
      <dsp:nvSpPr>
        <dsp:cNvPr id="0" name=""/>
        <dsp:cNvSpPr/>
      </dsp:nvSpPr>
      <dsp:spPr>
        <a:xfrm rot="5400000">
          <a:off x="6636344" y="-2889307"/>
          <a:ext cx="596726" cy="652678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t>Correctly update Project’s work product to enable right versions of the work product to be retrieved</a:t>
          </a:r>
          <a:endParaRPr lang="en-US" sz="1200" kern="1200" dirty="0"/>
        </a:p>
        <a:p>
          <a:pPr marL="114300" lvl="1" indent="-114300" algn="l" defTabSz="533400">
            <a:lnSpc>
              <a:spcPct val="90000"/>
            </a:lnSpc>
            <a:spcBef>
              <a:spcPct val="0"/>
            </a:spcBef>
            <a:spcAft>
              <a:spcPct val="15000"/>
            </a:spcAft>
            <a:buChar char="••"/>
          </a:pPr>
          <a:r>
            <a:rPr lang="en-US" sz="1200" kern="1200" dirty="0" smtClean="0"/>
            <a:t>Maintain the integrity of all work products according to the requirement</a:t>
          </a:r>
          <a:endParaRPr lang="en-US" sz="1200" kern="1200" dirty="0"/>
        </a:p>
      </dsp:txBody>
      <dsp:txXfrm rot="-5400000">
        <a:off x="3671315" y="104852"/>
        <a:ext cx="6497654" cy="538466"/>
      </dsp:txXfrm>
    </dsp:sp>
    <dsp:sp modelId="{EE41ED24-3C89-4DC4-961C-F25F17ADA205}">
      <dsp:nvSpPr>
        <dsp:cNvPr id="0" name=""/>
        <dsp:cNvSpPr/>
      </dsp:nvSpPr>
      <dsp:spPr>
        <a:xfrm>
          <a:off x="0" y="1130"/>
          <a:ext cx="3671316" cy="74590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a:lnSpc>
              <a:spcPct val="90000"/>
            </a:lnSpc>
            <a:spcBef>
              <a:spcPct val="0"/>
            </a:spcBef>
            <a:spcAft>
              <a:spcPct val="35000"/>
            </a:spcAft>
          </a:pPr>
          <a:r>
            <a:rPr lang="en-US" sz="2200" kern="1200" dirty="0" smtClean="0"/>
            <a:t>Configuration Management </a:t>
          </a:r>
          <a:endParaRPr lang="en-US" sz="2200" kern="1200" dirty="0"/>
        </a:p>
      </dsp:txBody>
      <dsp:txXfrm>
        <a:off x="36412" y="37542"/>
        <a:ext cx="3598492" cy="673083"/>
      </dsp:txXfrm>
    </dsp:sp>
    <dsp:sp modelId="{55DF0712-938F-484D-BFC5-9B351AF5D17E}">
      <dsp:nvSpPr>
        <dsp:cNvPr id="0" name=""/>
        <dsp:cNvSpPr/>
      </dsp:nvSpPr>
      <dsp:spPr>
        <a:xfrm rot="5400000">
          <a:off x="6636344" y="-2106104"/>
          <a:ext cx="596726" cy="652678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t>Manage all change, addition, and deletion of functional and non-functional requirements</a:t>
          </a:r>
          <a:endParaRPr lang="en-US" sz="1200" kern="1200" dirty="0"/>
        </a:p>
        <a:p>
          <a:pPr marL="114300" lvl="1" indent="-114300" algn="l" defTabSz="533400">
            <a:lnSpc>
              <a:spcPct val="90000"/>
            </a:lnSpc>
            <a:spcBef>
              <a:spcPct val="0"/>
            </a:spcBef>
            <a:spcAft>
              <a:spcPct val="15000"/>
            </a:spcAft>
            <a:buChar char="••"/>
          </a:pPr>
          <a:r>
            <a:rPr lang="en-US" sz="1200" kern="1200" dirty="0" smtClean="0"/>
            <a:t>Manage all the impacts correctly implemented between Requirement changes and Design contents</a:t>
          </a:r>
          <a:endParaRPr lang="en-US" sz="1200" kern="1200" dirty="0"/>
        </a:p>
      </dsp:txBody>
      <dsp:txXfrm rot="-5400000">
        <a:off x="3671315" y="888055"/>
        <a:ext cx="6497654" cy="538466"/>
      </dsp:txXfrm>
    </dsp:sp>
    <dsp:sp modelId="{5118B956-9B1E-423F-8839-E3407A14764D}">
      <dsp:nvSpPr>
        <dsp:cNvPr id="0" name=""/>
        <dsp:cNvSpPr/>
      </dsp:nvSpPr>
      <dsp:spPr>
        <a:xfrm>
          <a:off x="0" y="784333"/>
          <a:ext cx="3671316" cy="745907"/>
        </a:xfrm>
        <a:prstGeom prst="roundRect">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a:lnSpc>
              <a:spcPct val="90000"/>
            </a:lnSpc>
            <a:spcBef>
              <a:spcPct val="0"/>
            </a:spcBef>
            <a:spcAft>
              <a:spcPct val="35000"/>
            </a:spcAft>
          </a:pPr>
          <a:r>
            <a:rPr lang="en-US" sz="2200" kern="1200" dirty="0" smtClean="0"/>
            <a:t>Change Management</a:t>
          </a:r>
          <a:endParaRPr lang="en-US" sz="2200" kern="1200" dirty="0"/>
        </a:p>
      </dsp:txBody>
      <dsp:txXfrm>
        <a:off x="36412" y="820745"/>
        <a:ext cx="3598492" cy="673083"/>
      </dsp:txXfrm>
    </dsp:sp>
    <dsp:sp modelId="{685E2545-00FB-4FA5-95B3-7CC32719DE52}">
      <dsp:nvSpPr>
        <dsp:cNvPr id="0" name=""/>
        <dsp:cNvSpPr/>
      </dsp:nvSpPr>
      <dsp:spPr>
        <a:xfrm rot="5400000">
          <a:off x="6636344" y="-1322901"/>
          <a:ext cx="596726" cy="652678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t>No lacking, no redundant, no conflict among requests, requirements and design contents</a:t>
          </a:r>
          <a:endParaRPr lang="en-US" sz="1200" kern="1200" dirty="0"/>
        </a:p>
        <a:p>
          <a:pPr marL="114300" lvl="1" indent="-114300" algn="l" defTabSz="533400">
            <a:lnSpc>
              <a:spcPct val="90000"/>
            </a:lnSpc>
            <a:spcBef>
              <a:spcPct val="0"/>
            </a:spcBef>
            <a:spcAft>
              <a:spcPct val="15000"/>
            </a:spcAft>
            <a:buChar char="••"/>
          </a:pPr>
          <a:r>
            <a:rPr lang="en-US" sz="1200" kern="1200" dirty="0" smtClean="0"/>
            <a:t>Identify the impact on work products when requests or requirements are changed</a:t>
          </a:r>
          <a:endParaRPr lang="en-US" sz="1200" kern="1200" dirty="0"/>
        </a:p>
      </dsp:txBody>
      <dsp:txXfrm rot="-5400000">
        <a:off x="3671315" y="1671258"/>
        <a:ext cx="6497654" cy="538466"/>
      </dsp:txXfrm>
    </dsp:sp>
    <dsp:sp modelId="{EC20920D-7715-46D9-8F8E-EF9887DA56E5}">
      <dsp:nvSpPr>
        <dsp:cNvPr id="0" name=""/>
        <dsp:cNvSpPr/>
      </dsp:nvSpPr>
      <dsp:spPr>
        <a:xfrm>
          <a:off x="0" y="1567536"/>
          <a:ext cx="3671316" cy="745907"/>
        </a:xfrm>
        <a:prstGeom prst="roundRect">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a:lnSpc>
              <a:spcPct val="90000"/>
            </a:lnSpc>
            <a:spcBef>
              <a:spcPct val="0"/>
            </a:spcBef>
            <a:spcAft>
              <a:spcPct val="35000"/>
            </a:spcAft>
          </a:pPr>
          <a:r>
            <a:rPr lang="en-US" sz="2200" kern="1200" dirty="0" smtClean="0"/>
            <a:t>Traceability Management</a:t>
          </a:r>
          <a:endParaRPr lang="en-US" sz="2200" kern="1200" dirty="0"/>
        </a:p>
      </dsp:txBody>
      <dsp:txXfrm>
        <a:off x="36412" y="1603948"/>
        <a:ext cx="3598492" cy="67308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E2267B-D320-4F62-B859-9D7672FCC555}">
      <dsp:nvSpPr>
        <dsp:cNvPr id="0" name=""/>
        <dsp:cNvSpPr/>
      </dsp:nvSpPr>
      <dsp:spPr>
        <a:xfrm>
          <a:off x="0" y="16084"/>
          <a:ext cx="5248611" cy="41768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PL</a:t>
          </a:r>
          <a:endParaRPr lang="en-US" sz="1800" kern="1200" dirty="0"/>
        </a:p>
      </dsp:txBody>
      <dsp:txXfrm>
        <a:off x="20390" y="36474"/>
        <a:ext cx="5207831" cy="376909"/>
      </dsp:txXfrm>
    </dsp:sp>
    <dsp:sp modelId="{4DBF01CA-338D-467B-8426-95E1A8C89A3E}">
      <dsp:nvSpPr>
        <dsp:cNvPr id="0" name=""/>
        <dsp:cNvSpPr/>
      </dsp:nvSpPr>
      <dsp:spPr>
        <a:xfrm>
          <a:off x="0" y="433774"/>
          <a:ext cx="5248611" cy="2671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643"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kern="1200" dirty="0" smtClean="0"/>
            <a:t>Define Plan: define operation rule, </a:t>
          </a:r>
          <a:r>
            <a:rPr lang="en-US" sz="1800" kern="1200" smtClean="0"/>
            <a:t>Config</a:t>
          </a:r>
          <a:r>
            <a:rPr lang="en-US" sz="1800" kern="1200" dirty="0" smtClean="0"/>
            <a:t>. audit plan, assign PIC</a:t>
          </a:r>
          <a:endParaRPr lang="en-US" sz="1800" kern="1200" dirty="0"/>
        </a:p>
        <a:p>
          <a:pPr marL="171450" lvl="1" indent="-171450" algn="l" defTabSz="800100">
            <a:lnSpc>
              <a:spcPct val="90000"/>
            </a:lnSpc>
            <a:spcBef>
              <a:spcPct val="0"/>
            </a:spcBef>
            <a:spcAft>
              <a:spcPct val="20000"/>
            </a:spcAft>
            <a:buChar char="••"/>
          </a:pPr>
          <a:r>
            <a:rPr lang="en-US" sz="1800" kern="1200" dirty="0" smtClean="0"/>
            <a:t>Define CM structure</a:t>
          </a:r>
          <a:endParaRPr lang="en-US" sz="1800" kern="1200" dirty="0"/>
        </a:p>
        <a:p>
          <a:pPr marL="171450" lvl="1" indent="-171450" algn="l" defTabSz="800100">
            <a:lnSpc>
              <a:spcPct val="90000"/>
            </a:lnSpc>
            <a:spcBef>
              <a:spcPct val="0"/>
            </a:spcBef>
            <a:spcAft>
              <a:spcPct val="20000"/>
            </a:spcAft>
            <a:buChar char="••"/>
          </a:pPr>
          <a:endParaRPr lang="en-US" sz="1800" kern="1200" dirty="0"/>
        </a:p>
        <a:p>
          <a:pPr marL="171450" lvl="1" indent="-171450" algn="l" defTabSz="800100">
            <a:lnSpc>
              <a:spcPct val="90000"/>
            </a:lnSpc>
            <a:spcBef>
              <a:spcPct val="0"/>
            </a:spcBef>
            <a:spcAft>
              <a:spcPct val="20000"/>
            </a:spcAft>
            <a:buChar char="••"/>
          </a:pPr>
          <a:r>
            <a:rPr lang="en-US" sz="1800" kern="1200" dirty="0" smtClean="0"/>
            <a:t>Re-plan for Baseline establishment date, </a:t>
          </a:r>
          <a:r>
            <a:rPr lang="en-US" sz="1800" kern="1200" smtClean="0"/>
            <a:t>Config</a:t>
          </a:r>
          <a:r>
            <a:rPr lang="en-US" sz="1800" kern="1200" dirty="0" smtClean="0"/>
            <a:t>. audit date if any change of schedule meets Criteria of the deviation in PP</a:t>
          </a:r>
          <a:endParaRPr lang="en-US" sz="1800" kern="1200" dirty="0"/>
        </a:p>
        <a:p>
          <a:pPr marL="171450" lvl="1" indent="-171450" algn="l" defTabSz="800100">
            <a:lnSpc>
              <a:spcPct val="90000"/>
            </a:lnSpc>
            <a:spcBef>
              <a:spcPct val="0"/>
            </a:spcBef>
            <a:spcAft>
              <a:spcPct val="20000"/>
            </a:spcAft>
            <a:buChar char="••"/>
          </a:pPr>
          <a:r>
            <a:rPr lang="en-US" sz="1800" kern="1200" dirty="0" smtClean="0"/>
            <a:t>Approve </a:t>
          </a:r>
          <a:r>
            <a:rPr lang="en-US" sz="1800" kern="1200" smtClean="0"/>
            <a:t>Config</a:t>
          </a:r>
          <a:r>
            <a:rPr lang="en-US" sz="1800" kern="1200" dirty="0" smtClean="0"/>
            <a:t>. Audit table</a:t>
          </a:r>
          <a:endParaRPr lang="en-US" sz="1800" kern="1200" dirty="0"/>
        </a:p>
      </dsp:txBody>
      <dsp:txXfrm>
        <a:off x="0" y="433774"/>
        <a:ext cx="5248611" cy="2671274"/>
      </dsp:txXfrm>
    </dsp:sp>
    <dsp:sp modelId="{468D20AB-478E-4CB9-8F13-210A3E0F2739}">
      <dsp:nvSpPr>
        <dsp:cNvPr id="0" name=""/>
        <dsp:cNvSpPr/>
      </dsp:nvSpPr>
      <dsp:spPr>
        <a:xfrm>
          <a:off x="0" y="3105049"/>
          <a:ext cx="5248611" cy="41768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Manager/ Senior Manager/ Director (*)</a:t>
          </a:r>
          <a:endParaRPr lang="en-US" sz="1800" kern="1200" dirty="0"/>
        </a:p>
      </dsp:txBody>
      <dsp:txXfrm>
        <a:off x="20390" y="3125439"/>
        <a:ext cx="5207831" cy="376909"/>
      </dsp:txXfrm>
    </dsp:sp>
    <dsp:sp modelId="{2D433735-0B97-422D-BE3C-3BB2A83D9ED1}">
      <dsp:nvSpPr>
        <dsp:cNvPr id="0" name=""/>
        <dsp:cNvSpPr/>
      </dsp:nvSpPr>
      <dsp:spPr>
        <a:xfrm>
          <a:off x="0" y="3522739"/>
          <a:ext cx="5248611" cy="575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643"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kern="1200" smtClean="0"/>
            <a:t>Approve/ Authorize </a:t>
          </a:r>
          <a:r>
            <a:rPr lang="en-US" sz="1800" kern="1200" dirty="0" smtClean="0"/>
            <a:t>Plan</a:t>
          </a:r>
          <a:endParaRPr lang="en-US" sz="1800" kern="1200" dirty="0"/>
        </a:p>
        <a:p>
          <a:pPr marL="171450" lvl="1" indent="-171450" algn="l" defTabSz="800100">
            <a:lnSpc>
              <a:spcPct val="90000"/>
            </a:lnSpc>
            <a:spcBef>
              <a:spcPct val="0"/>
            </a:spcBef>
            <a:spcAft>
              <a:spcPct val="20000"/>
            </a:spcAft>
            <a:buChar char="••"/>
          </a:pPr>
          <a:r>
            <a:rPr lang="en-US" sz="1800" kern="1200" smtClean="0"/>
            <a:t>Re-approve/ Re-authorize </a:t>
          </a:r>
          <a:r>
            <a:rPr lang="en-US" sz="1800" kern="1200" dirty="0" smtClean="0"/>
            <a:t>plan if any change</a:t>
          </a:r>
          <a:endParaRPr lang="en-US" sz="1800" kern="1200" dirty="0"/>
        </a:p>
      </dsp:txBody>
      <dsp:txXfrm>
        <a:off x="0" y="3522739"/>
        <a:ext cx="5248611" cy="57597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F57669-469B-4097-BAC8-B0B8C5868410}">
      <dsp:nvSpPr>
        <dsp:cNvPr id="0" name=""/>
        <dsp:cNvSpPr/>
      </dsp:nvSpPr>
      <dsp:spPr>
        <a:xfrm>
          <a:off x="0" y="107238"/>
          <a:ext cx="5248611" cy="421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CM PIC</a:t>
          </a:r>
          <a:endParaRPr lang="en-US" sz="1800" kern="1200" dirty="0"/>
        </a:p>
      </dsp:txBody>
      <dsp:txXfrm>
        <a:off x="20561" y="127799"/>
        <a:ext cx="5207489" cy="380078"/>
      </dsp:txXfrm>
    </dsp:sp>
    <dsp:sp modelId="{030379B0-16F5-4138-B871-A97951E26439}">
      <dsp:nvSpPr>
        <dsp:cNvPr id="0" name=""/>
        <dsp:cNvSpPr/>
      </dsp:nvSpPr>
      <dsp:spPr>
        <a:xfrm>
          <a:off x="0" y="528438"/>
          <a:ext cx="5248611" cy="1974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643"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dirty="0" smtClean="0"/>
            <a:t>Monitor and control DM, VM, BM</a:t>
          </a:r>
          <a:endParaRPr lang="en-US" sz="1400" kern="1200" dirty="0"/>
        </a:p>
        <a:p>
          <a:pPr marL="114300" lvl="1" indent="-114300" algn="l" defTabSz="622300">
            <a:lnSpc>
              <a:spcPct val="90000"/>
            </a:lnSpc>
            <a:spcBef>
              <a:spcPct val="0"/>
            </a:spcBef>
            <a:spcAft>
              <a:spcPct val="20000"/>
            </a:spcAft>
            <a:buChar char="••"/>
          </a:pPr>
          <a:r>
            <a:rPr lang="en-US" sz="1400" kern="1200" dirty="0" smtClean="0"/>
            <a:t>Baseline Management:</a:t>
          </a:r>
          <a:endParaRPr lang="en-US" sz="1400" kern="1200" dirty="0"/>
        </a:p>
        <a:p>
          <a:pPr marL="228600" lvl="2" indent="-114300" algn="l" defTabSz="622300">
            <a:lnSpc>
              <a:spcPct val="90000"/>
            </a:lnSpc>
            <a:spcBef>
              <a:spcPct val="0"/>
            </a:spcBef>
            <a:spcAft>
              <a:spcPct val="20000"/>
            </a:spcAft>
            <a:buChar char="••"/>
          </a:pPr>
          <a:r>
            <a:rPr lang="en-US" sz="1400" kern="1200" dirty="0" smtClean="0"/>
            <a:t>Plan the objects for each baseline</a:t>
          </a:r>
          <a:endParaRPr lang="en-US" sz="1400" kern="1200" dirty="0"/>
        </a:p>
        <a:p>
          <a:pPr marL="228600" lvl="2" indent="-114300" algn="l" defTabSz="622300">
            <a:lnSpc>
              <a:spcPct val="90000"/>
            </a:lnSpc>
            <a:spcBef>
              <a:spcPct val="0"/>
            </a:spcBef>
            <a:spcAft>
              <a:spcPct val="20000"/>
            </a:spcAft>
            <a:buChar char="••"/>
          </a:pPr>
          <a:r>
            <a:rPr lang="en-US" sz="1400" kern="1200" dirty="0" smtClean="0"/>
            <a:t>Establish the initial baseline in the planning phase</a:t>
          </a:r>
          <a:endParaRPr lang="en-US" sz="1400" kern="1200" dirty="0"/>
        </a:p>
        <a:p>
          <a:pPr marL="228600" lvl="2" indent="-114300" algn="l" defTabSz="622300">
            <a:lnSpc>
              <a:spcPct val="90000"/>
            </a:lnSpc>
            <a:spcBef>
              <a:spcPct val="0"/>
            </a:spcBef>
            <a:spcAft>
              <a:spcPct val="20000"/>
            </a:spcAft>
            <a:buChar char="••"/>
          </a:pPr>
          <a:r>
            <a:rPr lang="en-US" sz="1400" kern="1200" dirty="0" smtClean="0"/>
            <a:t>Establish the baseline for each break point: before DR of any process or milestone &amp; before release review</a:t>
          </a:r>
          <a:endParaRPr lang="en-US" sz="1400" kern="1200" dirty="0"/>
        </a:p>
        <a:p>
          <a:pPr marL="228600" lvl="2" indent="-114300" algn="l" defTabSz="622300">
            <a:lnSpc>
              <a:spcPct val="90000"/>
            </a:lnSpc>
            <a:spcBef>
              <a:spcPct val="0"/>
            </a:spcBef>
            <a:spcAft>
              <a:spcPct val="20000"/>
            </a:spcAft>
            <a:buChar char="••"/>
          </a:pPr>
          <a:r>
            <a:rPr lang="en-US" sz="1400" kern="1200" dirty="0" smtClean="0"/>
            <a:t>Re-establish after DR, release review finding fixed</a:t>
          </a:r>
          <a:endParaRPr lang="en-US" sz="1400" kern="1200" dirty="0"/>
        </a:p>
        <a:p>
          <a:pPr marL="114300" lvl="1" indent="-114300" algn="l" defTabSz="622300">
            <a:lnSpc>
              <a:spcPct val="90000"/>
            </a:lnSpc>
            <a:spcBef>
              <a:spcPct val="0"/>
            </a:spcBef>
            <a:spcAft>
              <a:spcPct val="20000"/>
            </a:spcAft>
            <a:buChar char="••"/>
          </a:pPr>
          <a:r>
            <a:rPr lang="en-US" sz="1400" kern="1200" dirty="0" smtClean="0"/>
            <a:t>Decide a corrective measure for </a:t>
          </a:r>
          <a:r>
            <a:rPr lang="en-US" sz="1400" kern="1200" smtClean="0"/>
            <a:t>Config</a:t>
          </a:r>
          <a:r>
            <a:rPr lang="en-US" sz="1400" kern="1200" dirty="0" smtClean="0"/>
            <a:t>. </a:t>
          </a:r>
          <a:r>
            <a:rPr lang="en-US" sz="1400" kern="1200" smtClean="0"/>
            <a:t>audit finding </a:t>
          </a:r>
          <a:r>
            <a:rPr lang="en-US" sz="1400" kern="1200" dirty="0" smtClean="0"/>
            <a:t>and due date</a:t>
          </a:r>
          <a:endParaRPr lang="en-US" sz="1400" kern="1200" dirty="0"/>
        </a:p>
      </dsp:txBody>
      <dsp:txXfrm>
        <a:off x="0" y="528438"/>
        <a:ext cx="5248611" cy="1974780"/>
      </dsp:txXfrm>
    </dsp:sp>
    <dsp:sp modelId="{50E3B515-6F97-4F7B-B69E-411BB38E5CC6}">
      <dsp:nvSpPr>
        <dsp:cNvPr id="0" name=""/>
        <dsp:cNvSpPr/>
      </dsp:nvSpPr>
      <dsp:spPr>
        <a:xfrm>
          <a:off x="0" y="2503219"/>
          <a:ext cx="5248611" cy="421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Team members</a:t>
          </a:r>
          <a:endParaRPr lang="en-US" sz="1800" kern="1200" dirty="0"/>
        </a:p>
      </dsp:txBody>
      <dsp:txXfrm>
        <a:off x="20561" y="2523780"/>
        <a:ext cx="5207489" cy="380078"/>
      </dsp:txXfrm>
    </dsp:sp>
    <dsp:sp modelId="{A1E34C1D-80C4-4217-A600-8D508618066A}">
      <dsp:nvSpPr>
        <dsp:cNvPr id="0" name=""/>
        <dsp:cNvSpPr/>
      </dsp:nvSpPr>
      <dsp:spPr>
        <a:xfrm>
          <a:off x="0" y="2924419"/>
          <a:ext cx="5248611" cy="1676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643"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dirty="0" smtClean="0"/>
            <a:t>Data management: Store files at completion of work, process or milestone</a:t>
          </a:r>
          <a:endParaRPr lang="en-US" sz="1400" kern="1200" dirty="0"/>
        </a:p>
        <a:p>
          <a:pPr marL="114300" lvl="1" indent="-114300" algn="l" defTabSz="622300">
            <a:lnSpc>
              <a:spcPct val="90000"/>
            </a:lnSpc>
            <a:spcBef>
              <a:spcPct val="0"/>
            </a:spcBef>
            <a:spcAft>
              <a:spcPct val="20000"/>
            </a:spcAft>
            <a:buChar char="••"/>
          </a:pPr>
          <a:r>
            <a:rPr lang="en-US" sz="1400" kern="1200" dirty="0" smtClean="0"/>
            <a:t>Version management: Store files at completion of work or process </a:t>
          </a:r>
          <a:r>
            <a:rPr lang="en-US" sz="1400" kern="1200" dirty="0" smtClean="0">
              <a:solidFill>
                <a:schemeClr val="accent3"/>
              </a:solidFill>
            </a:rPr>
            <a:t>with version numbers and changes recorded</a:t>
          </a:r>
          <a:endParaRPr lang="en-US" sz="1400" kern="1200" dirty="0">
            <a:solidFill>
              <a:schemeClr val="accent3"/>
            </a:solidFill>
          </a:endParaRPr>
        </a:p>
        <a:p>
          <a:pPr marL="114300" lvl="1" indent="-114300" algn="l" defTabSz="622300">
            <a:lnSpc>
              <a:spcPct val="90000"/>
            </a:lnSpc>
            <a:spcBef>
              <a:spcPct val="0"/>
            </a:spcBef>
            <a:spcAft>
              <a:spcPct val="20000"/>
            </a:spcAft>
            <a:buChar char="••"/>
          </a:pPr>
          <a:r>
            <a:rPr lang="en-US" sz="1400" kern="1200" dirty="0" smtClean="0">
              <a:solidFill>
                <a:schemeClr val="tx1"/>
              </a:solidFill>
            </a:rPr>
            <a:t>Baseline management: S</a:t>
          </a:r>
          <a:r>
            <a:rPr lang="en-US" sz="1400" kern="1200" dirty="0" smtClean="0"/>
            <a:t>tores the baseline managed objects </a:t>
          </a:r>
          <a:r>
            <a:rPr lang="en-US" sz="1400" kern="1200" dirty="0" smtClean="0">
              <a:solidFill>
                <a:schemeClr val="accent3"/>
              </a:solidFill>
            </a:rPr>
            <a:t>with baseline information recorded</a:t>
          </a:r>
          <a:endParaRPr lang="en-US" sz="1400" kern="1200" dirty="0">
            <a:solidFill>
              <a:schemeClr val="accent3"/>
            </a:solidFill>
          </a:endParaRPr>
        </a:p>
        <a:p>
          <a:pPr marL="114300" lvl="1" indent="-114300" algn="l" defTabSz="622300">
            <a:lnSpc>
              <a:spcPct val="90000"/>
            </a:lnSpc>
            <a:spcBef>
              <a:spcPct val="0"/>
            </a:spcBef>
            <a:spcAft>
              <a:spcPct val="20000"/>
            </a:spcAft>
            <a:buChar char="••"/>
          </a:pPr>
          <a:r>
            <a:rPr lang="en-US" sz="1400" kern="1200" dirty="0" smtClean="0"/>
            <a:t>Implement the corrective measure for </a:t>
          </a:r>
          <a:r>
            <a:rPr lang="en-US" sz="1400" kern="1200" smtClean="0"/>
            <a:t>Config</a:t>
          </a:r>
          <a:r>
            <a:rPr lang="en-US" sz="1400" kern="1200" dirty="0" smtClean="0"/>
            <a:t>. </a:t>
          </a:r>
          <a:r>
            <a:rPr lang="en-US" sz="1400" kern="1200" smtClean="0"/>
            <a:t>audit finding, </a:t>
          </a:r>
          <a:r>
            <a:rPr lang="en-US" sz="1400" kern="1200" dirty="0" smtClean="0"/>
            <a:t>and record the date of corrective implementation </a:t>
          </a:r>
          <a:endParaRPr lang="en-US" sz="1400" kern="1200" dirty="0">
            <a:solidFill>
              <a:schemeClr val="accent2"/>
            </a:solidFill>
          </a:endParaRPr>
        </a:p>
      </dsp:txBody>
      <dsp:txXfrm>
        <a:off x="0" y="2924419"/>
        <a:ext cx="5248611" cy="16767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E2267B-D320-4F62-B859-9D7672FCC555}">
      <dsp:nvSpPr>
        <dsp:cNvPr id="0" name=""/>
        <dsp:cNvSpPr/>
      </dsp:nvSpPr>
      <dsp:spPr>
        <a:xfrm>
          <a:off x="0" y="2470"/>
          <a:ext cx="5248611" cy="59252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smtClean="0"/>
            <a:t>Config</a:t>
          </a:r>
          <a:r>
            <a:rPr lang="en-US" sz="1800" kern="1200" dirty="0" smtClean="0"/>
            <a:t>. Auditor</a:t>
          </a:r>
          <a:endParaRPr lang="en-US" sz="1800" kern="1200" dirty="0"/>
        </a:p>
      </dsp:txBody>
      <dsp:txXfrm>
        <a:off x="28925" y="31395"/>
        <a:ext cx="5190761" cy="534675"/>
      </dsp:txXfrm>
    </dsp:sp>
    <dsp:sp modelId="{4DBF01CA-338D-467B-8426-95E1A8C89A3E}">
      <dsp:nvSpPr>
        <dsp:cNvPr id="0" name=""/>
        <dsp:cNvSpPr/>
      </dsp:nvSpPr>
      <dsp:spPr>
        <a:xfrm>
          <a:off x="0" y="594995"/>
          <a:ext cx="5248611" cy="2767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643"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kern="1200" dirty="0" smtClean="0"/>
            <a:t>Start </a:t>
          </a:r>
          <a:r>
            <a:rPr lang="en-US" sz="1800" kern="1200" smtClean="0"/>
            <a:t>Config</a:t>
          </a:r>
          <a:r>
            <a:rPr lang="en-US" sz="1800" kern="1200" dirty="0" smtClean="0"/>
            <a:t>. audit after receiving the Baseline ID from PL/ CM PIC</a:t>
          </a:r>
          <a:endParaRPr lang="en-US" sz="1800" kern="1200" dirty="0"/>
        </a:p>
        <a:p>
          <a:pPr marL="171450" lvl="1" indent="-171450" algn="l" defTabSz="800100">
            <a:lnSpc>
              <a:spcPct val="90000"/>
            </a:lnSpc>
            <a:spcBef>
              <a:spcPct val="0"/>
            </a:spcBef>
            <a:spcAft>
              <a:spcPct val="20000"/>
            </a:spcAft>
            <a:buChar char="••"/>
          </a:pPr>
          <a:r>
            <a:rPr lang="en-US" sz="1800" kern="1200" dirty="0" smtClean="0"/>
            <a:t>Open </a:t>
          </a:r>
          <a:r>
            <a:rPr lang="en-US" sz="1800" kern="1200" smtClean="0"/>
            <a:t>Config</a:t>
          </a:r>
          <a:r>
            <a:rPr lang="en-US" sz="1800" kern="1200" dirty="0" smtClean="0"/>
            <a:t>. Audit plan to check the scope audit (which process/ milestone/ sprint)</a:t>
          </a:r>
          <a:endParaRPr lang="en-US" sz="1800" kern="1200" dirty="0"/>
        </a:p>
        <a:p>
          <a:pPr marL="171450" lvl="1" indent="-171450" algn="l" defTabSz="800100">
            <a:lnSpc>
              <a:spcPct val="90000"/>
            </a:lnSpc>
            <a:spcBef>
              <a:spcPct val="0"/>
            </a:spcBef>
            <a:spcAft>
              <a:spcPct val="20000"/>
            </a:spcAft>
            <a:buChar char="••"/>
          </a:pPr>
          <a:r>
            <a:rPr lang="en-US" sz="1800" kern="1200" dirty="0" smtClean="0"/>
            <a:t>Confirm DM objects, VM objects and BM objects are registered correctly</a:t>
          </a:r>
          <a:endParaRPr lang="en-US" sz="1800" kern="1200" dirty="0"/>
        </a:p>
        <a:p>
          <a:pPr marL="171450" lvl="1" indent="-171450" algn="l" defTabSz="800100">
            <a:lnSpc>
              <a:spcPct val="90000"/>
            </a:lnSpc>
            <a:spcBef>
              <a:spcPct val="0"/>
            </a:spcBef>
            <a:spcAft>
              <a:spcPct val="20000"/>
            </a:spcAft>
            <a:buChar char="••"/>
          </a:pPr>
          <a:r>
            <a:rPr lang="en-US" sz="1800" kern="1200" dirty="0" smtClean="0"/>
            <a:t>Record the result in </a:t>
          </a:r>
          <a:r>
            <a:rPr lang="en-US" sz="1800" kern="1200" smtClean="0"/>
            <a:t>Config</a:t>
          </a:r>
          <a:r>
            <a:rPr lang="en-US" sz="1800" kern="1200" dirty="0" smtClean="0"/>
            <a:t>. audit table and notify </a:t>
          </a:r>
          <a:r>
            <a:rPr lang="en-US" sz="1800" kern="1200" dirty="0" smtClean="0">
              <a:solidFill>
                <a:schemeClr val="tx1"/>
              </a:solidFill>
            </a:rPr>
            <a:t>project members</a:t>
          </a:r>
          <a:endParaRPr lang="en-US" sz="1800" kern="1200" dirty="0">
            <a:solidFill>
              <a:schemeClr val="tx1"/>
            </a:solidFill>
          </a:endParaRPr>
        </a:p>
        <a:p>
          <a:pPr marL="171450" lvl="1" indent="-171450" algn="l" defTabSz="800100">
            <a:lnSpc>
              <a:spcPct val="90000"/>
            </a:lnSpc>
            <a:spcBef>
              <a:spcPct val="0"/>
            </a:spcBef>
            <a:spcAft>
              <a:spcPct val="20000"/>
            </a:spcAft>
            <a:buChar char="••"/>
          </a:pPr>
          <a:r>
            <a:rPr lang="en-US" sz="1800" kern="1200" dirty="0" smtClean="0"/>
            <a:t>Confirms the result of the corrective measure and records the date of corrective confirmation</a:t>
          </a:r>
          <a:endParaRPr lang="en-US" sz="1800" kern="1200" dirty="0"/>
        </a:p>
        <a:p>
          <a:pPr marL="171450" lvl="1" indent="-171450" algn="l" defTabSz="800100">
            <a:lnSpc>
              <a:spcPct val="90000"/>
            </a:lnSpc>
            <a:spcBef>
              <a:spcPct val="0"/>
            </a:spcBef>
            <a:spcAft>
              <a:spcPct val="20000"/>
            </a:spcAft>
            <a:buChar char="••"/>
          </a:pPr>
          <a:r>
            <a:rPr lang="en-US" sz="1800" kern="1200" dirty="0" smtClean="0"/>
            <a:t>Get approval from PL</a:t>
          </a:r>
          <a:endParaRPr lang="en-US" sz="1800" kern="1200" dirty="0"/>
        </a:p>
      </dsp:txBody>
      <dsp:txXfrm>
        <a:off x="0" y="594995"/>
        <a:ext cx="5248611" cy="276736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E2267B-D320-4F62-B859-9D7672FCC555}">
      <dsp:nvSpPr>
        <dsp:cNvPr id="0" name=""/>
        <dsp:cNvSpPr/>
      </dsp:nvSpPr>
      <dsp:spPr>
        <a:xfrm>
          <a:off x="0" y="2470"/>
          <a:ext cx="5248611" cy="59252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smtClean="0"/>
            <a:t>Config</a:t>
          </a:r>
          <a:r>
            <a:rPr lang="en-US" sz="1800" kern="1200" dirty="0" smtClean="0"/>
            <a:t>. Auditor</a:t>
          </a:r>
          <a:endParaRPr lang="en-US" sz="1800" kern="1200" dirty="0"/>
        </a:p>
      </dsp:txBody>
      <dsp:txXfrm>
        <a:off x="28925" y="31395"/>
        <a:ext cx="5190761" cy="534675"/>
      </dsp:txXfrm>
    </dsp:sp>
    <dsp:sp modelId="{4DBF01CA-338D-467B-8426-95E1A8C89A3E}">
      <dsp:nvSpPr>
        <dsp:cNvPr id="0" name=""/>
        <dsp:cNvSpPr/>
      </dsp:nvSpPr>
      <dsp:spPr>
        <a:xfrm>
          <a:off x="0" y="594995"/>
          <a:ext cx="5248611" cy="2767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643"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kern="1200" dirty="0" smtClean="0"/>
            <a:t>Start </a:t>
          </a:r>
          <a:r>
            <a:rPr lang="en-US" sz="1800" kern="1200" smtClean="0"/>
            <a:t>Config</a:t>
          </a:r>
          <a:r>
            <a:rPr lang="en-US" sz="1800" kern="1200" dirty="0" smtClean="0"/>
            <a:t>. audit after receiving the Baseline ID from PL/ CM PIC</a:t>
          </a:r>
          <a:endParaRPr lang="en-US" sz="1800" kern="1200" dirty="0"/>
        </a:p>
        <a:p>
          <a:pPr marL="171450" lvl="1" indent="-171450" algn="l" defTabSz="800100">
            <a:lnSpc>
              <a:spcPct val="90000"/>
            </a:lnSpc>
            <a:spcBef>
              <a:spcPct val="0"/>
            </a:spcBef>
            <a:spcAft>
              <a:spcPct val="20000"/>
            </a:spcAft>
            <a:buChar char="••"/>
          </a:pPr>
          <a:r>
            <a:rPr lang="en-US" sz="1800" kern="1200" dirty="0" smtClean="0"/>
            <a:t>Open </a:t>
          </a:r>
          <a:r>
            <a:rPr lang="en-US" sz="1800" kern="1200" smtClean="0"/>
            <a:t>Config</a:t>
          </a:r>
          <a:r>
            <a:rPr lang="en-US" sz="1800" kern="1200" dirty="0" smtClean="0"/>
            <a:t>. Audit plan to check the scope audit (which process/ milestone/ sprint)</a:t>
          </a:r>
          <a:endParaRPr lang="en-US" sz="1800" kern="1200" dirty="0"/>
        </a:p>
        <a:p>
          <a:pPr marL="171450" lvl="1" indent="-171450" algn="l" defTabSz="800100">
            <a:lnSpc>
              <a:spcPct val="90000"/>
            </a:lnSpc>
            <a:spcBef>
              <a:spcPct val="0"/>
            </a:spcBef>
            <a:spcAft>
              <a:spcPct val="20000"/>
            </a:spcAft>
            <a:buChar char="••"/>
          </a:pPr>
          <a:r>
            <a:rPr lang="en-US" sz="1800" kern="1200" dirty="0" smtClean="0">
              <a:solidFill>
                <a:srgbClr val="FFC000"/>
              </a:solidFill>
            </a:rPr>
            <a:t>Confirm DM objects, VM objects and BM objects are registered correctly</a:t>
          </a:r>
          <a:endParaRPr lang="en-US" sz="1800" kern="1200" dirty="0">
            <a:solidFill>
              <a:srgbClr val="FFC000"/>
            </a:solidFill>
          </a:endParaRPr>
        </a:p>
        <a:p>
          <a:pPr marL="171450" lvl="1" indent="-171450" algn="l" defTabSz="800100">
            <a:lnSpc>
              <a:spcPct val="90000"/>
            </a:lnSpc>
            <a:spcBef>
              <a:spcPct val="0"/>
            </a:spcBef>
            <a:spcAft>
              <a:spcPct val="20000"/>
            </a:spcAft>
            <a:buChar char="••"/>
          </a:pPr>
          <a:r>
            <a:rPr lang="en-US" sz="1800" kern="1200" dirty="0" smtClean="0"/>
            <a:t>Record the result in </a:t>
          </a:r>
          <a:r>
            <a:rPr lang="en-US" sz="1800" kern="1200" smtClean="0"/>
            <a:t>Config</a:t>
          </a:r>
          <a:r>
            <a:rPr lang="en-US" sz="1800" kern="1200" dirty="0" smtClean="0"/>
            <a:t>. audit table and notify </a:t>
          </a:r>
          <a:r>
            <a:rPr lang="en-US" sz="1800" kern="1200" dirty="0" smtClean="0">
              <a:solidFill>
                <a:schemeClr val="tx1"/>
              </a:solidFill>
            </a:rPr>
            <a:t>project members</a:t>
          </a:r>
          <a:endParaRPr lang="en-US" sz="1800" kern="1200" dirty="0"/>
        </a:p>
        <a:p>
          <a:pPr marL="171450" lvl="1" indent="-171450" algn="l" defTabSz="800100">
            <a:lnSpc>
              <a:spcPct val="90000"/>
            </a:lnSpc>
            <a:spcBef>
              <a:spcPct val="0"/>
            </a:spcBef>
            <a:spcAft>
              <a:spcPct val="20000"/>
            </a:spcAft>
            <a:buChar char="••"/>
          </a:pPr>
          <a:r>
            <a:rPr lang="en-US" sz="1800" kern="1200" dirty="0" smtClean="0"/>
            <a:t>Confirms the result of the corrective measure and records the date of corrective confirmation</a:t>
          </a:r>
          <a:endParaRPr lang="en-US" sz="1800" kern="1200" dirty="0"/>
        </a:p>
        <a:p>
          <a:pPr marL="171450" lvl="1" indent="-171450" algn="l" defTabSz="800100">
            <a:lnSpc>
              <a:spcPct val="90000"/>
            </a:lnSpc>
            <a:spcBef>
              <a:spcPct val="0"/>
            </a:spcBef>
            <a:spcAft>
              <a:spcPct val="20000"/>
            </a:spcAft>
            <a:buChar char="••"/>
          </a:pPr>
          <a:r>
            <a:rPr lang="en-US" sz="1800" kern="1200" dirty="0" smtClean="0"/>
            <a:t>Get approval from PL</a:t>
          </a:r>
          <a:endParaRPr lang="en-US" sz="1800" kern="1200" dirty="0"/>
        </a:p>
      </dsp:txBody>
      <dsp:txXfrm>
        <a:off x="0" y="594995"/>
        <a:ext cx="5248611" cy="276736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E2267B-D320-4F62-B859-9D7672FCC555}">
      <dsp:nvSpPr>
        <dsp:cNvPr id="0" name=""/>
        <dsp:cNvSpPr/>
      </dsp:nvSpPr>
      <dsp:spPr>
        <a:xfrm>
          <a:off x="0" y="2226"/>
          <a:ext cx="5248611" cy="35462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PL</a:t>
          </a:r>
          <a:endParaRPr lang="en-US" sz="1800" kern="1200" dirty="0"/>
        </a:p>
      </dsp:txBody>
      <dsp:txXfrm>
        <a:off x="17312" y="19538"/>
        <a:ext cx="5213987" cy="320005"/>
      </dsp:txXfrm>
    </dsp:sp>
    <dsp:sp modelId="{4DBF01CA-338D-467B-8426-95E1A8C89A3E}">
      <dsp:nvSpPr>
        <dsp:cNvPr id="0" name=""/>
        <dsp:cNvSpPr/>
      </dsp:nvSpPr>
      <dsp:spPr>
        <a:xfrm>
          <a:off x="0" y="356855"/>
          <a:ext cx="5248611" cy="2913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643"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kern="1200" dirty="0" smtClean="0"/>
            <a:t>Define Plan:</a:t>
          </a:r>
          <a:endParaRPr lang="en-US" sz="1800" kern="1200" dirty="0"/>
        </a:p>
        <a:p>
          <a:pPr marL="114300" lvl="1" indent="-114300" algn="l" defTabSz="533400">
            <a:lnSpc>
              <a:spcPct val="90000"/>
            </a:lnSpc>
            <a:spcBef>
              <a:spcPct val="0"/>
            </a:spcBef>
            <a:spcAft>
              <a:spcPct val="20000"/>
            </a:spcAft>
            <a:buChar char="••"/>
          </a:pPr>
          <a:r>
            <a:rPr lang="en-US" sz="1200" kern="1200" dirty="0" smtClean="0"/>
            <a:t>Data, Version and Baseline management method (tools or forms)</a:t>
          </a:r>
          <a:endParaRPr lang="en-US" sz="1200" kern="1200" dirty="0"/>
        </a:p>
        <a:p>
          <a:pPr marL="114300" lvl="1" indent="-114300" algn="l" defTabSz="533400">
            <a:lnSpc>
              <a:spcPct val="90000"/>
            </a:lnSpc>
            <a:spcBef>
              <a:spcPct val="0"/>
            </a:spcBef>
            <a:spcAft>
              <a:spcPct val="20000"/>
            </a:spcAft>
            <a:buChar char="••"/>
          </a:pPr>
          <a:r>
            <a:rPr lang="en-US" sz="1200" kern="1200" dirty="0" smtClean="0"/>
            <a:t>Branch </a:t>
          </a:r>
          <a:r>
            <a:rPr lang="en-US" sz="1200" kern="1200" dirty="0"/>
            <a:t>and merge management policy (timing, means, reasons, etc.)</a:t>
          </a:r>
        </a:p>
        <a:p>
          <a:pPr marL="114300" lvl="1" indent="-114300" algn="l" defTabSz="533400">
            <a:lnSpc>
              <a:spcPct val="90000"/>
            </a:lnSpc>
            <a:spcBef>
              <a:spcPct val="0"/>
            </a:spcBef>
            <a:spcAft>
              <a:spcPct val="20000"/>
            </a:spcAft>
            <a:buChar char="••"/>
          </a:pPr>
          <a:r>
            <a:rPr lang="en-US" sz="1200" kern="1200" dirty="0" smtClean="0"/>
            <a:t>Change </a:t>
          </a:r>
          <a:r>
            <a:rPr lang="en-US" sz="1200" kern="1200" dirty="0"/>
            <a:t>management method </a:t>
          </a:r>
          <a:r>
            <a:rPr lang="en-US" sz="1200" kern="1200" dirty="0" smtClean="0"/>
            <a:t>(tools </a:t>
          </a:r>
          <a:r>
            <a:rPr lang="en-US" sz="1200" kern="1200" dirty="0"/>
            <a:t>or forms)</a:t>
          </a:r>
        </a:p>
        <a:p>
          <a:pPr marL="114300" lvl="1" indent="-114300" algn="l" defTabSz="533400">
            <a:lnSpc>
              <a:spcPct val="90000"/>
            </a:lnSpc>
            <a:spcBef>
              <a:spcPct val="0"/>
            </a:spcBef>
            <a:spcAft>
              <a:spcPct val="20000"/>
            </a:spcAft>
            <a:buChar char="••"/>
          </a:pPr>
          <a:r>
            <a:rPr lang="en-US" sz="1200" kern="1200" dirty="0" smtClean="0"/>
            <a:t>Traceability </a:t>
          </a:r>
          <a:r>
            <a:rPr lang="en-US" sz="1200" kern="1200" dirty="0"/>
            <a:t>management method </a:t>
          </a:r>
          <a:r>
            <a:rPr lang="en-US" sz="1200" kern="1200" dirty="0" smtClean="0"/>
            <a:t>(tools </a:t>
          </a:r>
          <a:r>
            <a:rPr lang="en-US" sz="1200" kern="1200" dirty="0"/>
            <a:t>or forms)</a:t>
          </a:r>
        </a:p>
        <a:p>
          <a:pPr marL="114300" lvl="1" indent="-114300" algn="l" defTabSz="533400">
            <a:lnSpc>
              <a:spcPct val="90000"/>
            </a:lnSpc>
            <a:spcBef>
              <a:spcPct val="0"/>
            </a:spcBef>
            <a:spcAft>
              <a:spcPct val="20000"/>
            </a:spcAft>
            <a:buChar char="••"/>
          </a:pPr>
          <a:r>
            <a:rPr lang="en-US" sz="1200" kern="1200" dirty="0" smtClean="0"/>
            <a:t>Backup </a:t>
          </a:r>
          <a:r>
            <a:rPr lang="en-US" sz="1200" kern="1200" dirty="0"/>
            <a:t>procedure (timing, recovery method, etc.)</a:t>
          </a:r>
        </a:p>
        <a:p>
          <a:pPr marL="114300" lvl="1" indent="-114300" algn="l" defTabSz="533400">
            <a:lnSpc>
              <a:spcPct val="90000"/>
            </a:lnSpc>
            <a:spcBef>
              <a:spcPct val="0"/>
            </a:spcBef>
            <a:spcAft>
              <a:spcPct val="20000"/>
            </a:spcAft>
            <a:buChar char="••"/>
          </a:pPr>
          <a:r>
            <a:rPr lang="en-US" sz="1200" kern="1200" dirty="0" smtClean="0"/>
            <a:t>Security </a:t>
          </a:r>
          <a:r>
            <a:rPr lang="en-US" sz="1200" kern="1200" dirty="0"/>
            <a:t>measures (virus check, access management etc.)</a:t>
          </a:r>
        </a:p>
        <a:p>
          <a:pPr marL="171450" lvl="1" indent="-171450" algn="l" defTabSz="800100">
            <a:lnSpc>
              <a:spcPct val="90000"/>
            </a:lnSpc>
            <a:spcBef>
              <a:spcPct val="0"/>
            </a:spcBef>
            <a:spcAft>
              <a:spcPct val="20000"/>
            </a:spcAft>
            <a:buChar char="••"/>
          </a:pPr>
          <a:r>
            <a:rPr lang="en-US" sz="1800" kern="1200" dirty="0" smtClean="0"/>
            <a:t>Assign CM PIC</a:t>
          </a:r>
          <a:endParaRPr lang="en-US" sz="1800" kern="1200" dirty="0"/>
        </a:p>
        <a:p>
          <a:pPr marL="171450" lvl="1" indent="-171450" algn="l" defTabSz="800100">
            <a:lnSpc>
              <a:spcPct val="90000"/>
            </a:lnSpc>
            <a:spcBef>
              <a:spcPct val="0"/>
            </a:spcBef>
            <a:spcAft>
              <a:spcPct val="20000"/>
            </a:spcAft>
            <a:buChar char="••"/>
          </a:pPr>
          <a:endParaRPr lang="en-US" sz="1800" kern="1200" dirty="0"/>
        </a:p>
        <a:p>
          <a:pPr marL="171450" lvl="1" indent="-171450" algn="l" defTabSz="800100">
            <a:lnSpc>
              <a:spcPct val="90000"/>
            </a:lnSpc>
            <a:spcBef>
              <a:spcPct val="0"/>
            </a:spcBef>
            <a:spcAft>
              <a:spcPct val="20000"/>
            </a:spcAft>
            <a:buChar char="••"/>
          </a:pPr>
          <a:r>
            <a:rPr lang="en-US" sz="1800" kern="1200" dirty="0" smtClean="0"/>
            <a:t>Re-plan for Baseline management plan if any change of schedule meets Criteria of the deviation in PP</a:t>
          </a:r>
          <a:endParaRPr lang="en-US" sz="1800" kern="1200" dirty="0"/>
        </a:p>
      </dsp:txBody>
      <dsp:txXfrm>
        <a:off x="0" y="356855"/>
        <a:ext cx="5248611" cy="2913095"/>
      </dsp:txXfrm>
    </dsp:sp>
    <dsp:sp modelId="{468D20AB-478E-4CB9-8F13-210A3E0F2739}">
      <dsp:nvSpPr>
        <dsp:cNvPr id="0" name=""/>
        <dsp:cNvSpPr/>
      </dsp:nvSpPr>
      <dsp:spPr>
        <a:xfrm>
          <a:off x="0" y="3269951"/>
          <a:ext cx="5248611" cy="35462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Manager/ Senior Manager/ Director (*)</a:t>
          </a:r>
          <a:endParaRPr lang="en-US" sz="1800" kern="1200" dirty="0"/>
        </a:p>
      </dsp:txBody>
      <dsp:txXfrm>
        <a:off x="17312" y="3287263"/>
        <a:ext cx="5213987" cy="320005"/>
      </dsp:txXfrm>
    </dsp:sp>
    <dsp:sp modelId="{2D433735-0B97-422D-BE3C-3BB2A83D9ED1}">
      <dsp:nvSpPr>
        <dsp:cNvPr id="0" name=""/>
        <dsp:cNvSpPr/>
      </dsp:nvSpPr>
      <dsp:spPr>
        <a:xfrm>
          <a:off x="0" y="3624580"/>
          <a:ext cx="5248611" cy="4879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643"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kern="1200" smtClean="0"/>
            <a:t>Approve/ Authorize Plan</a:t>
          </a:r>
          <a:endParaRPr lang="en-US" sz="1800" kern="1200" dirty="0"/>
        </a:p>
        <a:p>
          <a:pPr marL="171450" lvl="1" indent="-171450" algn="l" defTabSz="800100">
            <a:lnSpc>
              <a:spcPct val="90000"/>
            </a:lnSpc>
            <a:spcBef>
              <a:spcPct val="0"/>
            </a:spcBef>
            <a:spcAft>
              <a:spcPct val="20000"/>
            </a:spcAft>
            <a:buChar char="••"/>
          </a:pPr>
          <a:r>
            <a:rPr lang="en-US" sz="1800" kern="1200" smtClean="0"/>
            <a:t>Re-approve/ Re-authorize plan if any change</a:t>
          </a:r>
          <a:endParaRPr lang="en-US" sz="1800" kern="1200" dirty="0"/>
        </a:p>
      </dsp:txBody>
      <dsp:txXfrm>
        <a:off x="0" y="3624580"/>
        <a:ext cx="5248611" cy="48799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F57669-469B-4097-BAC8-B0B8C5868410}">
      <dsp:nvSpPr>
        <dsp:cNvPr id="0" name=""/>
        <dsp:cNvSpPr/>
      </dsp:nvSpPr>
      <dsp:spPr>
        <a:xfrm>
          <a:off x="0" y="164202"/>
          <a:ext cx="5248611" cy="444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smtClean="0"/>
            <a:t>CM PIC</a:t>
          </a:r>
          <a:endParaRPr lang="en-US" sz="1900" kern="1200" dirty="0"/>
        </a:p>
      </dsp:txBody>
      <dsp:txXfrm>
        <a:off x="21704" y="185906"/>
        <a:ext cx="5205203" cy="401192"/>
      </dsp:txXfrm>
    </dsp:sp>
    <dsp:sp modelId="{030379B0-16F5-4138-B871-A97951E26439}">
      <dsp:nvSpPr>
        <dsp:cNvPr id="0" name=""/>
        <dsp:cNvSpPr/>
      </dsp:nvSpPr>
      <dsp:spPr>
        <a:xfrm>
          <a:off x="0" y="608802"/>
          <a:ext cx="5248611" cy="18485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643"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smtClean="0"/>
            <a:t>Monitor and control DM, VM, BM</a:t>
          </a:r>
          <a:endParaRPr lang="en-US" sz="1500" kern="1200" dirty="0"/>
        </a:p>
        <a:p>
          <a:pPr marL="114300" lvl="1" indent="-114300" algn="l" defTabSz="666750">
            <a:lnSpc>
              <a:spcPct val="90000"/>
            </a:lnSpc>
            <a:spcBef>
              <a:spcPct val="0"/>
            </a:spcBef>
            <a:spcAft>
              <a:spcPct val="20000"/>
            </a:spcAft>
            <a:buChar char="••"/>
          </a:pPr>
          <a:r>
            <a:rPr lang="en-US" sz="1500" kern="1200" dirty="0" smtClean="0"/>
            <a:t>Baseline Management:</a:t>
          </a:r>
          <a:endParaRPr lang="en-US" sz="1500" kern="1200" dirty="0"/>
        </a:p>
        <a:p>
          <a:pPr marL="228600" lvl="2" indent="-114300" algn="l" defTabSz="666750">
            <a:lnSpc>
              <a:spcPct val="90000"/>
            </a:lnSpc>
            <a:spcBef>
              <a:spcPct val="0"/>
            </a:spcBef>
            <a:spcAft>
              <a:spcPct val="20000"/>
            </a:spcAft>
            <a:buChar char="••"/>
          </a:pPr>
          <a:r>
            <a:rPr lang="en-US" sz="1500" kern="1200" dirty="0" smtClean="0"/>
            <a:t>Plan the baseline management objects for each baseline in the planning phase</a:t>
          </a:r>
          <a:endParaRPr lang="en-US" sz="1500" kern="1200" dirty="0"/>
        </a:p>
        <a:p>
          <a:pPr marL="228600" lvl="2" indent="-114300" algn="l" defTabSz="666750">
            <a:lnSpc>
              <a:spcPct val="90000"/>
            </a:lnSpc>
            <a:spcBef>
              <a:spcPct val="0"/>
            </a:spcBef>
            <a:spcAft>
              <a:spcPct val="20000"/>
            </a:spcAft>
            <a:buChar char="••"/>
          </a:pPr>
          <a:r>
            <a:rPr lang="en-US" sz="1500" kern="1200" dirty="0" smtClean="0"/>
            <a:t>Establish the initial baseline in the planning phase</a:t>
          </a:r>
          <a:endParaRPr lang="en-US" sz="1500" kern="1200" dirty="0"/>
        </a:p>
        <a:p>
          <a:pPr marL="228600" lvl="2" indent="-114300" algn="l" defTabSz="666750">
            <a:lnSpc>
              <a:spcPct val="90000"/>
            </a:lnSpc>
            <a:spcBef>
              <a:spcPct val="0"/>
            </a:spcBef>
            <a:spcAft>
              <a:spcPct val="20000"/>
            </a:spcAft>
            <a:buChar char="••"/>
          </a:pPr>
          <a:r>
            <a:rPr lang="en-US" sz="1500" kern="1200" dirty="0" smtClean="0"/>
            <a:t>Establish the baseline for each break point: before DR of any process or milestone &amp; before release review</a:t>
          </a:r>
          <a:endParaRPr lang="en-US" sz="1500" kern="1200" dirty="0"/>
        </a:p>
        <a:p>
          <a:pPr marL="228600" lvl="2" indent="-114300" algn="l" defTabSz="666750">
            <a:lnSpc>
              <a:spcPct val="90000"/>
            </a:lnSpc>
            <a:spcBef>
              <a:spcPct val="0"/>
            </a:spcBef>
            <a:spcAft>
              <a:spcPct val="20000"/>
            </a:spcAft>
            <a:buChar char="••"/>
          </a:pPr>
          <a:r>
            <a:rPr lang="en-US" sz="1500" kern="1200" dirty="0" smtClean="0"/>
            <a:t>Re-establish after DR, release review finding fixed</a:t>
          </a:r>
          <a:endParaRPr lang="en-US" sz="1500" kern="1200" dirty="0"/>
        </a:p>
      </dsp:txBody>
      <dsp:txXfrm>
        <a:off x="0" y="608802"/>
        <a:ext cx="5248611" cy="1848510"/>
      </dsp:txXfrm>
    </dsp:sp>
    <dsp:sp modelId="{50E3B515-6F97-4F7B-B69E-411BB38E5CC6}">
      <dsp:nvSpPr>
        <dsp:cNvPr id="0" name=""/>
        <dsp:cNvSpPr/>
      </dsp:nvSpPr>
      <dsp:spPr>
        <a:xfrm>
          <a:off x="0" y="2457312"/>
          <a:ext cx="5248611" cy="444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smtClean="0"/>
            <a:t>Team members</a:t>
          </a:r>
          <a:endParaRPr lang="en-US" sz="1900" kern="1200" dirty="0"/>
        </a:p>
      </dsp:txBody>
      <dsp:txXfrm>
        <a:off x="21704" y="2479016"/>
        <a:ext cx="5205203" cy="401192"/>
      </dsp:txXfrm>
    </dsp:sp>
    <dsp:sp modelId="{A1E34C1D-80C4-4217-A600-8D508618066A}">
      <dsp:nvSpPr>
        <dsp:cNvPr id="0" name=""/>
        <dsp:cNvSpPr/>
      </dsp:nvSpPr>
      <dsp:spPr>
        <a:xfrm>
          <a:off x="0" y="2901912"/>
          <a:ext cx="5248611" cy="13372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643"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smtClean="0"/>
            <a:t>Data management: Store files at completion of work, process or milestone</a:t>
          </a:r>
          <a:endParaRPr lang="en-US" sz="1500" kern="1200" dirty="0"/>
        </a:p>
        <a:p>
          <a:pPr marL="114300" lvl="1" indent="-114300" algn="l" defTabSz="666750">
            <a:lnSpc>
              <a:spcPct val="90000"/>
            </a:lnSpc>
            <a:spcBef>
              <a:spcPct val="0"/>
            </a:spcBef>
            <a:spcAft>
              <a:spcPct val="20000"/>
            </a:spcAft>
            <a:buChar char="••"/>
          </a:pPr>
          <a:r>
            <a:rPr lang="en-US" sz="1500" kern="1200" dirty="0" smtClean="0"/>
            <a:t>Version management: Store files at completion of work or process </a:t>
          </a:r>
          <a:r>
            <a:rPr lang="en-US" sz="1500" kern="1200" dirty="0" smtClean="0">
              <a:solidFill>
                <a:schemeClr val="accent3"/>
              </a:solidFill>
            </a:rPr>
            <a:t>with version numbers and changes recorded</a:t>
          </a:r>
          <a:endParaRPr lang="en-US" sz="1500" kern="1200" dirty="0">
            <a:solidFill>
              <a:schemeClr val="accent3"/>
            </a:solidFill>
          </a:endParaRPr>
        </a:p>
        <a:p>
          <a:pPr marL="114300" lvl="1" indent="-114300" algn="l" defTabSz="666750">
            <a:lnSpc>
              <a:spcPct val="90000"/>
            </a:lnSpc>
            <a:spcBef>
              <a:spcPct val="0"/>
            </a:spcBef>
            <a:spcAft>
              <a:spcPct val="20000"/>
            </a:spcAft>
            <a:buChar char="••"/>
          </a:pPr>
          <a:r>
            <a:rPr lang="en-US" sz="1500" kern="1200" dirty="0" smtClean="0">
              <a:solidFill>
                <a:schemeClr val="tx1"/>
              </a:solidFill>
            </a:rPr>
            <a:t>Baseline management: S</a:t>
          </a:r>
          <a:r>
            <a:rPr lang="en-US" sz="1500" kern="1200" dirty="0" smtClean="0"/>
            <a:t>tores the baseline managed objects </a:t>
          </a:r>
          <a:r>
            <a:rPr lang="en-US" sz="1500" kern="1200" dirty="0" smtClean="0">
              <a:solidFill>
                <a:schemeClr val="accent3"/>
              </a:solidFill>
            </a:rPr>
            <a:t>with baseline information recorded</a:t>
          </a:r>
          <a:endParaRPr lang="en-US" sz="1500" kern="1200" dirty="0">
            <a:solidFill>
              <a:schemeClr val="accent3"/>
            </a:solidFill>
          </a:endParaRPr>
        </a:p>
      </dsp:txBody>
      <dsp:txXfrm>
        <a:off x="0" y="2901912"/>
        <a:ext cx="5248611" cy="1337219"/>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1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17C3E4-834A-4FDE-8876-3ED4986C368E}" type="datetimeFigureOut">
              <a:rPr lang="en-US" smtClean="0"/>
              <a:t>2/22/2021</a:t>
            </a:fld>
            <a:endParaRPr lang="en-US" dirty="0"/>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25D16B-934A-4DDA-AA9D-F9317AC24A5D}" type="slidenum">
              <a:rPr lang="en-US" smtClean="0"/>
              <a:t>‹#›</a:t>
            </a:fld>
            <a:endParaRPr lang="en-US" dirty="0"/>
          </a:p>
        </p:txBody>
      </p:sp>
    </p:spTree>
    <p:extLst>
      <p:ext uri="{BB962C8B-B14F-4D97-AF65-F5344CB8AC3E}">
        <p14:creationId xmlns:p14="http://schemas.microsoft.com/office/powerpoint/2010/main" val="2422922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Overview: the reason why</a:t>
            </a:r>
            <a:r>
              <a:rPr lang="en-US" baseline="0" dirty="0" smtClean="0"/>
              <a:t> this section has too many slides</a:t>
            </a:r>
            <a:endParaRPr lang="en-US" dirty="0"/>
          </a:p>
        </p:txBody>
      </p:sp>
      <p:sp>
        <p:nvSpPr>
          <p:cNvPr id="4" name="Slide Number Placeholder 3"/>
          <p:cNvSpPr>
            <a:spLocks noGrp="1"/>
          </p:cNvSpPr>
          <p:nvPr>
            <p:ph type="sldNum" sz="quarter" idx="10"/>
          </p:nvPr>
        </p:nvSpPr>
        <p:spPr/>
        <p:txBody>
          <a:bodyPr/>
          <a:lstStyle/>
          <a:p>
            <a:fld id="{A425D16B-934A-4DDA-AA9D-F9317AC24A5D}" type="slidenum">
              <a:rPr lang="en-US" smtClean="0"/>
              <a:t>2</a:t>
            </a:fld>
            <a:endParaRPr lang="en-US" dirty="0"/>
          </a:p>
        </p:txBody>
      </p:sp>
    </p:spTree>
    <p:extLst>
      <p:ext uri="{BB962C8B-B14F-4D97-AF65-F5344CB8AC3E}">
        <p14:creationId xmlns:p14="http://schemas.microsoft.com/office/powerpoint/2010/main" val="20007467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about Jira, Agile stlye?</a:t>
            </a:r>
          </a:p>
        </p:txBody>
      </p:sp>
      <p:sp>
        <p:nvSpPr>
          <p:cNvPr id="4" name="Slide Number Placeholder 3"/>
          <p:cNvSpPr>
            <a:spLocks noGrp="1"/>
          </p:cNvSpPr>
          <p:nvPr>
            <p:ph type="sldNum" sz="quarter" idx="10"/>
          </p:nvPr>
        </p:nvSpPr>
        <p:spPr/>
        <p:txBody>
          <a:bodyPr/>
          <a:lstStyle/>
          <a:p>
            <a:fld id="{A425D16B-934A-4DDA-AA9D-F9317AC24A5D}" type="slidenum">
              <a:rPr lang="en-US" smtClean="0"/>
              <a:t>29</a:t>
            </a:fld>
            <a:endParaRPr lang="en-US" dirty="0"/>
          </a:p>
        </p:txBody>
      </p:sp>
    </p:spTree>
    <p:extLst>
      <p:ext uri="{BB962C8B-B14F-4D97-AF65-F5344CB8AC3E}">
        <p14:creationId xmlns:p14="http://schemas.microsoft.com/office/powerpoint/2010/main" val="26664460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about Jira, Agile stlye?</a:t>
            </a:r>
          </a:p>
        </p:txBody>
      </p:sp>
      <p:sp>
        <p:nvSpPr>
          <p:cNvPr id="4" name="Slide Number Placeholder 3"/>
          <p:cNvSpPr>
            <a:spLocks noGrp="1"/>
          </p:cNvSpPr>
          <p:nvPr>
            <p:ph type="sldNum" sz="quarter" idx="10"/>
          </p:nvPr>
        </p:nvSpPr>
        <p:spPr/>
        <p:txBody>
          <a:bodyPr/>
          <a:lstStyle/>
          <a:p>
            <a:fld id="{A425D16B-934A-4DDA-AA9D-F9317AC24A5D}" type="slidenum">
              <a:rPr lang="en-US" smtClean="0"/>
              <a:t>30</a:t>
            </a:fld>
            <a:endParaRPr lang="en-US" dirty="0"/>
          </a:p>
        </p:txBody>
      </p:sp>
    </p:spTree>
    <p:extLst>
      <p:ext uri="{BB962C8B-B14F-4D97-AF65-F5344CB8AC3E}">
        <p14:creationId xmlns:p14="http://schemas.microsoft.com/office/powerpoint/2010/main" val="5562509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about Jira, Agile stlye?</a:t>
            </a:r>
          </a:p>
        </p:txBody>
      </p:sp>
      <p:sp>
        <p:nvSpPr>
          <p:cNvPr id="4" name="Slide Number Placeholder 3"/>
          <p:cNvSpPr>
            <a:spLocks noGrp="1"/>
          </p:cNvSpPr>
          <p:nvPr>
            <p:ph type="sldNum" sz="quarter" idx="10"/>
          </p:nvPr>
        </p:nvSpPr>
        <p:spPr/>
        <p:txBody>
          <a:bodyPr/>
          <a:lstStyle/>
          <a:p>
            <a:fld id="{A425D16B-934A-4DDA-AA9D-F9317AC24A5D}" type="slidenum">
              <a:rPr lang="en-US" smtClean="0"/>
              <a:t>31</a:t>
            </a:fld>
            <a:endParaRPr lang="en-US" dirty="0"/>
          </a:p>
        </p:txBody>
      </p:sp>
    </p:spTree>
    <p:extLst>
      <p:ext uri="{BB962C8B-B14F-4D97-AF65-F5344CB8AC3E}">
        <p14:creationId xmlns:p14="http://schemas.microsoft.com/office/powerpoint/2010/main" val="284146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25D16B-934A-4DDA-AA9D-F9317AC24A5D}" type="slidenum">
              <a:rPr lang="en-US" smtClean="0"/>
              <a:t>34</a:t>
            </a:fld>
            <a:endParaRPr lang="en-US" dirty="0"/>
          </a:p>
        </p:txBody>
      </p:sp>
    </p:spTree>
    <p:extLst>
      <p:ext uri="{BB962C8B-B14F-4D97-AF65-F5344CB8AC3E}">
        <p14:creationId xmlns:p14="http://schemas.microsoft.com/office/powerpoint/2010/main" val="758151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Prescribed</a:t>
            </a:r>
            <a:r>
              <a:rPr lang="en-US" baseline="0" dirty="0" smtClean="0"/>
              <a:t> = quy định</a:t>
            </a:r>
          </a:p>
          <a:p>
            <a:r>
              <a:rPr lang="en-US" baseline="0" dirty="0" smtClean="0"/>
              <a:t>In vs By: will PP be “work product created by software development”? Lot of argument on this point but what </a:t>
            </a:r>
            <a:r>
              <a:rPr lang="en-US" baseline="0" smtClean="0"/>
              <a:t>WW</a:t>
            </a:r>
            <a:r>
              <a:rPr lang="en-US" baseline="0" dirty="0" smtClean="0"/>
              <a:t> standard defines? -&gt; Next page</a:t>
            </a:r>
          </a:p>
        </p:txBody>
      </p:sp>
      <p:sp>
        <p:nvSpPr>
          <p:cNvPr id="4" name="Slide Number Placeholder 3"/>
          <p:cNvSpPr>
            <a:spLocks noGrp="1"/>
          </p:cNvSpPr>
          <p:nvPr>
            <p:ph type="sldNum" sz="quarter" idx="10"/>
          </p:nvPr>
        </p:nvSpPr>
        <p:spPr/>
        <p:txBody>
          <a:bodyPr/>
          <a:lstStyle/>
          <a:p>
            <a:fld id="{A425D16B-934A-4DDA-AA9D-F9317AC24A5D}" type="slidenum">
              <a:rPr lang="en-US" smtClean="0"/>
              <a:t>35</a:t>
            </a:fld>
            <a:endParaRPr lang="en-US" dirty="0"/>
          </a:p>
        </p:txBody>
      </p:sp>
    </p:spTree>
    <p:extLst>
      <p:ext uri="{BB962C8B-B14F-4D97-AF65-F5344CB8AC3E}">
        <p14:creationId xmlns:p14="http://schemas.microsoft.com/office/powerpoint/2010/main" val="5592392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A425D16B-934A-4DDA-AA9D-F9317AC24A5D}" type="slidenum">
              <a:rPr lang="en-US" smtClean="0"/>
              <a:t>36</a:t>
            </a:fld>
            <a:endParaRPr lang="en-US" dirty="0"/>
          </a:p>
        </p:txBody>
      </p:sp>
    </p:spTree>
    <p:extLst>
      <p:ext uri="{BB962C8B-B14F-4D97-AF65-F5344CB8AC3E}">
        <p14:creationId xmlns:p14="http://schemas.microsoft.com/office/powerpoint/2010/main" val="30708911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vs By: will PP be “work product created by software development”?</a:t>
            </a:r>
          </a:p>
          <a:p>
            <a:r>
              <a:rPr lang="en-US" baseline="0" dirty="0" smtClean="0"/>
              <a:t>PP = important work product?</a:t>
            </a:r>
            <a:endParaRPr lang="en-US" dirty="0"/>
          </a:p>
        </p:txBody>
      </p:sp>
      <p:sp>
        <p:nvSpPr>
          <p:cNvPr id="4" name="Slide Number Placeholder 3"/>
          <p:cNvSpPr>
            <a:spLocks noGrp="1"/>
          </p:cNvSpPr>
          <p:nvPr>
            <p:ph type="sldNum" sz="quarter" idx="10"/>
          </p:nvPr>
        </p:nvSpPr>
        <p:spPr/>
        <p:txBody>
          <a:bodyPr/>
          <a:lstStyle/>
          <a:p>
            <a:fld id="{A425D16B-934A-4DDA-AA9D-F9317AC24A5D}" type="slidenum">
              <a:rPr lang="en-US" smtClean="0"/>
              <a:t>37</a:t>
            </a:fld>
            <a:endParaRPr lang="en-US" dirty="0"/>
          </a:p>
        </p:txBody>
      </p:sp>
    </p:spTree>
    <p:extLst>
      <p:ext uri="{BB962C8B-B14F-4D97-AF65-F5344CB8AC3E}">
        <p14:creationId xmlns:p14="http://schemas.microsoft.com/office/powerpoint/2010/main" val="28280073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25D16B-934A-4DDA-AA9D-F9317AC24A5D}" type="slidenum">
              <a:rPr lang="en-US" smtClean="0"/>
              <a:t>38</a:t>
            </a:fld>
            <a:endParaRPr lang="en-US" dirty="0"/>
          </a:p>
        </p:txBody>
      </p:sp>
    </p:spTree>
    <p:extLst>
      <p:ext uri="{BB962C8B-B14F-4D97-AF65-F5344CB8AC3E}">
        <p14:creationId xmlns:p14="http://schemas.microsoft.com/office/powerpoint/2010/main" val="25946814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25D16B-934A-4DDA-AA9D-F9317AC24A5D}" type="slidenum">
              <a:rPr lang="en-US" smtClean="0"/>
              <a:t>39</a:t>
            </a:fld>
            <a:endParaRPr lang="en-US" dirty="0"/>
          </a:p>
        </p:txBody>
      </p:sp>
    </p:spTree>
    <p:extLst>
      <p:ext uri="{BB962C8B-B14F-4D97-AF65-F5344CB8AC3E}">
        <p14:creationId xmlns:p14="http://schemas.microsoft.com/office/powerpoint/2010/main" val="42830376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25D16B-934A-4DDA-AA9D-F9317AC24A5D}" type="slidenum">
              <a:rPr lang="en-US" smtClean="0"/>
              <a:t>40</a:t>
            </a:fld>
            <a:endParaRPr lang="en-US" dirty="0"/>
          </a:p>
        </p:txBody>
      </p:sp>
    </p:spTree>
    <p:extLst>
      <p:ext uri="{BB962C8B-B14F-4D97-AF65-F5344CB8AC3E}">
        <p14:creationId xmlns:p14="http://schemas.microsoft.com/office/powerpoint/2010/main" val="3581359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A425D16B-934A-4DDA-AA9D-F9317AC24A5D}" type="slidenum">
              <a:rPr lang="en-US" smtClean="0"/>
              <a:t>3</a:t>
            </a:fld>
            <a:endParaRPr lang="en-US" dirty="0"/>
          </a:p>
        </p:txBody>
      </p:sp>
    </p:spTree>
    <p:extLst>
      <p:ext uri="{BB962C8B-B14F-4D97-AF65-F5344CB8AC3E}">
        <p14:creationId xmlns:p14="http://schemas.microsoft.com/office/powerpoint/2010/main" val="35677965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QAM knows</a:t>
            </a:r>
            <a:r>
              <a:rPr lang="en-US" baseline="0" dirty="0" smtClean="0"/>
              <a:t> the start day of project in FUP weekly meeting</a:t>
            </a:r>
            <a:endParaRPr lang="en-US" dirty="0"/>
          </a:p>
        </p:txBody>
      </p:sp>
      <p:sp>
        <p:nvSpPr>
          <p:cNvPr id="4" name="Slide Number Placeholder 3"/>
          <p:cNvSpPr>
            <a:spLocks noGrp="1"/>
          </p:cNvSpPr>
          <p:nvPr>
            <p:ph type="sldNum" sz="quarter" idx="10"/>
          </p:nvPr>
        </p:nvSpPr>
        <p:spPr/>
        <p:txBody>
          <a:bodyPr/>
          <a:lstStyle/>
          <a:p>
            <a:fld id="{A425D16B-934A-4DDA-AA9D-F9317AC24A5D}" type="slidenum">
              <a:rPr lang="en-US" smtClean="0"/>
              <a:t>42</a:t>
            </a:fld>
            <a:endParaRPr lang="en-US" dirty="0"/>
          </a:p>
        </p:txBody>
      </p:sp>
    </p:spTree>
    <p:extLst>
      <p:ext uri="{BB962C8B-B14F-4D97-AF65-F5344CB8AC3E}">
        <p14:creationId xmlns:p14="http://schemas.microsoft.com/office/powerpoint/2010/main" val="14726528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a:t>
            </a:r>
            <a:r>
              <a:rPr lang="en-US" baseline="0" dirty="0" smtClean="0"/>
              <a:t> PP phase</a:t>
            </a:r>
            <a:endParaRPr lang="en-US" dirty="0"/>
          </a:p>
        </p:txBody>
      </p:sp>
      <p:sp>
        <p:nvSpPr>
          <p:cNvPr id="4" name="Slide Number Placeholder 3"/>
          <p:cNvSpPr>
            <a:spLocks noGrp="1"/>
          </p:cNvSpPr>
          <p:nvPr>
            <p:ph type="sldNum" sz="quarter" idx="10"/>
          </p:nvPr>
        </p:nvSpPr>
        <p:spPr/>
        <p:txBody>
          <a:bodyPr/>
          <a:lstStyle/>
          <a:p>
            <a:fld id="{A425D16B-934A-4DDA-AA9D-F9317AC24A5D}" type="slidenum">
              <a:rPr lang="en-US" smtClean="0"/>
              <a:t>43</a:t>
            </a:fld>
            <a:endParaRPr lang="en-US" dirty="0"/>
          </a:p>
        </p:txBody>
      </p:sp>
    </p:spTree>
    <p:extLst>
      <p:ext uri="{BB962C8B-B14F-4D97-AF65-F5344CB8AC3E}">
        <p14:creationId xmlns:p14="http://schemas.microsoft.com/office/powerpoint/2010/main" val="13366789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a:t>
            </a:r>
            <a:r>
              <a:rPr lang="en-US" baseline="0" dirty="0" smtClean="0"/>
              <a:t> PP phase</a:t>
            </a:r>
            <a:endParaRPr lang="en-US" dirty="0" smtClean="0"/>
          </a:p>
          <a:p>
            <a:endParaRPr lang="en-US" dirty="0"/>
          </a:p>
        </p:txBody>
      </p:sp>
      <p:sp>
        <p:nvSpPr>
          <p:cNvPr id="4" name="Slide Number Placeholder 3"/>
          <p:cNvSpPr>
            <a:spLocks noGrp="1"/>
          </p:cNvSpPr>
          <p:nvPr>
            <p:ph type="sldNum" sz="quarter" idx="10"/>
          </p:nvPr>
        </p:nvSpPr>
        <p:spPr/>
        <p:txBody>
          <a:bodyPr/>
          <a:lstStyle/>
          <a:p>
            <a:fld id="{A425D16B-934A-4DDA-AA9D-F9317AC24A5D}" type="slidenum">
              <a:rPr lang="en-US" smtClean="0"/>
              <a:t>44</a:t>
            </a:fld>
            <a:endParaRPr lang="en-US" dirty="0"/>
          </a:p>
        </p:txBody>
      </p:sp>
    </p:spTree>
    <p:extLst>
      <p:ext uri="{BB962C8B-B14F-4D97-AF65-F5344CB8AC3E}">
        <p14:creationId xmlns:p14="http://schemas.microsoft.com/office/powerpoint/2010/main" val="15865940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a:t>
            </a:r>
            <a:r>
              <a:rPr lang="en-US" baseline="0" dirty="0" smtClean="0"/>
              <a:t> PP phase</a:t>
            </a:r>
            <a:endParaRPr lang="en-US" dirty="0" smtClean="0"/>
          </a:p>
          <a:p>
            <a:endParaRPr lang="en-US" dirty="0"/>
          </a:p>
        </p:txBody>
      </p:sp>
      <p:sp>
        <p:nvSpPr>
          <p:cNvPr id="4" name="Slide Number Placeholder 3"/>
          <p:cNvSpPr>
            <a:spLocks noGrp="1"/>
          </p:cNvSpPr>
          <p:nvPr>
            <p:ph type="sldNum" sz="quarter" idx="10"/>
          </p:nvPr>
        </p:nvSpPr>
        <p:spPr/>
        <p:txBody>
          <a:bodyPr/>
          <a:lstStyle/>
          <a:p>
            <a:fld id="{A425D16B-934A-4DDA-AA9D-F9317AC24A5D}" type="slidenum">
              <a:rPr lang="en-US" smtClean="0"/>
              <a:t>45</a:t>
            </a:fld>
            <a:endParaRPr lang="en-US" dirty="0"/>
          </a:p>
        </p:txBody>
      </p:sp>
    </p:spTree>
    <p:extLst>
      <p:ext uri="{BB962C8B-B14F-4D97-AF65-F5344CB8AC3E}">
        <p14:creationId xmlns:p14="http://schemas.microsoft.com/office/powerpoint/2010/main" val="14858532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25D16B-934A-4DDA-AA9D-F9317AC24A5D}" type="slidenum">
              <a:rPr lang="en-US" smtClean="0"/>
              <a:t>46</a:t>
            </a:fld>
            <a:endParaRPr lang="en-US" dirty="0"/>
          </a:p>
        </p:txBody>
      </p:sp>
    </p:spTree>
    <p:extLst>
      <p:ext uri="{BB962C8B-B14F-4D97-AF65-F5344CB8AC3E}">
        <p14:creationId xmlns:p14="http://schemas.microsoft.com/office/powerpoint/2010/main" val="27439420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25D16B-934A-4DDA-AA9D-F9317AC24A5D}" type="slidenum">
              <a:rPr lang="en-US" smtClean="0"/>
              <a:t>51</a:t>
            </a:fld>
            <a:endParaRPr lang="en-US" dirty="0"/>
          </a:p>
        </p:txBody>
      </p:sp>
    </p:spTree>
    <p:extLst>
      <p:ext uri="{BB962C8B-B14F-4D97-AF65-F5344CB8AC3E}">
        <p14:creationId xmlns:p14="http://schemas.microsoft.com/office/powerpoint/2010/main" val="32247680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25D16B-934A-4DDA-AA9D-F9317AC24A5D}" type="slidenum">
              <a:rPr lang="en-US" smtClean="0"/>
              <a:t>56</a:t>
            </a:fld>
            <a:endParaRPr lang="en-US" dirty="0"/>
          </a:p>
        </p:txBody>
      </p:sp>
    </p:spTree>
    <p:extLst>
      <p:ext uri="{BB962C8B-B14F-4D97-AF65-F5344CB8AC3E}">
        <p14:creationId xmlns:p14="http://schemas.microsoft.com/office/powerpoint/2010/main" val="37838209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A425D16B-934A-4DDA-AA9D-F9317AC24A5D}" type="slidenum">
              <a:rPr lang="en-US" smtClean="0"/>
              <a:t>92</a:t>
            </a:fld>
            <a:endParaRPr lang="en-US" dirty="0"/>
          </a:p>
        </p:txBody>
      </p:sp>
    </p:spTree>
    <p:extLst>
      <p:ext uri="{BB962C8B-B14F-4D97-AF65-F5344CB8AC3E}">
        <p14:creationId xmlns:p14="http://schemas.microsoft.com/office/powerpoint/2010/main" val="21175009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A425D16B-934A-4DDA-AA9D-F9317AC24A5D}" type="slidenum">
              <a:rPr lang="en-US" smtClean="0"/>
              <a:t>93</a:t>
            </a:fld>
            <a:endParaRPr lang="en-US" dirty="0"/>
          </a:p>
        </p:txBody>
      </p:sp>
    </p:spTree>
    <p:extLst>
      <p:ext uri="{BB962C8B-B14F-4D97-AF65-F5344CB8AC3E}">
        <p14:creationId xmlns:p14="http://schemas.microsoft.com/office/powerpoint/2010/main" val="18749292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A425D16B-934A-4DDA-AA9D-F9317AC24A5D}" type="slidenum">
              <a:rPr lang="en-US" smtClean="0"/>
              <a:t>96</a:t>
            </a:fld>
            <a:endParaRPr lang="en-US" dirty="0"/>
          </a:p>
        </p:txBody>
      </p:sp>
    </p:spTree>
    <p:extLst>
      <p:ext uri="{BB962C8B-B14F-4D97-AF65-F5344CB8AC3E}">
        <p14:creationId xmlns:p14="http://schemas.microsoft.com/office/powerpoint/2010/main" val="3712916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A425D16B-934A-4DDA-AA9D-F9317AC24A5D}" type="slidenum">
              <a:rPr lang="en-US" smtClean="0"/>
              <a:t>6</a:t>
            </a:fld>
            <a:endParaRPr lang="en-US" dirty="0"/>
          </a:p>
        </p:txBody>
      </p:sp>
    </p:spTree>
    <p:extLst>
      <p:ext uri="{BB962C8B-B14F-4D97-AF65-F5344CB8AC3E}">
        <p14:creationId xmlns:p14="http://schemas.microsoft.com/office/powerpoint/2010/main" val="16095444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A425D16B-934A-4DDA-AA9D-F9317AC24A5D}" type="slidenum">
              <a:rPr lang="en-US" smtClean="0"/>
              <a:t>97</a:t>
            </a:fld>
            <a:endParaRPr lang="en-US" dirty="0"/>
          </a:p>
        </p:txBody>
      </p:sp>
    </p:spTree>
    <p:extLst>
      <p:ext uri="{BB962C8B-B14F-4D97-AF65-F5344CB8AC3E}">
        <p14:creationId xmlns:p14="http://schemas.microsoft.com/office/powerpoint/2010/main" val="1123527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A425D16B-934A-4DDA-AA9D-F9317AC24A5D}" type="slidenum">
              <a:rPr lang="en-US" smtClean="0"/>
              <a:t>7</a:t>
            </a:fld>
            <a:endParaRPr lang="en-US" dirty="0"/>
          </a:p>
        </p:txBody>
      </p:sp>
    </p:spTree>
    <p:extLst>
      <p:ext uri="{BB962C8B-B14F-4D97-AF65-F5344CB8AC3E}">
        <p14:creationId xmlns:p14="http://schemas.microsoft.com/office/powerpoint/2010/main" val="105537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25D16B-934A-4DDA-AA9D-F9317AC24A5D}" type="slidenum">
              <a:rPr lang="en-US" smtClean="0"/>
              <a:t>12</a:t>
            </a:fld>
            <a:endParaRPr lang="en-US" dirty="0"/>
          </a:p>
        </p:txBody>
      </p:sp>
    </p:spTree>
    <p:extLst>
      <p:ext uri="{BB962C8B-B14F-4D97-AF65-F5344CB8AC3E}">
        <p14:creationId xmlns:p14="http://schemas.microsoft.com/office/powerpoint/2010/main" val="6219190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complexity of this question is just the same with the question “Why</a:t>
            </a:r>
            <a:r>
              <a:rPr lang="en-US" baseline="0" dirty="0" smtClean="0"/>
              <a:t> does your project need QA?”</a:t>
            </a:r>
          </a:p>
        </p:txBody>
      </p:sp>
      <p:sp>
        <p:nvSpPr>
          <p:cNvPr id="4" name="Slide Number Placeholder 3"/>
          <p:cNvSpPr>
            <a:spLocks noGrp="1"/>
          </p:cNvSpPr>
          <p:nvPr>
            <p:ph type="sldNum" sz="quarter" idx="10"/>
          </p:nvPr>
        </p:nvSpPr>
        <p:spPr/>
        <p:txBody>
          <a:bodyPr/>
          <a:lstStyle/>
          <a:p>
            <a:fld id="{A425D16B-934A-4DDA-AA9D-F9317AC24A5D}" type="slidenum">
              <a:rPr lang="en-US" smtClean="0"/>
              <a:t>14</a:t>
            </a:fld>
            <a:endParaRPr lang="en-US" dirty="0"/>
          </a:p>
        </p:txBody>
      </p:sp>
    </p:spTree>
    <p:extLst>
      <p:ext uri="{BB962C8B-B14F-4D97-AF65-F5344CB8AC3E}">
        <p14:creationId xmlns:p14="http://schemas.microsoft.com/office/powerpoint/2010/main" val="2687966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25D16B-934A-4DDA-AA9D-F9317AC24A5D}" type="slidenum">
              <a:rPr lang="en-US" smtClean="0"/>
              <a:t>17</a:t>
            </a:fld>
            <a:endParaRPr lang="en-US" dirty="0"/>
          </a:p>
        </p:txBody>
      </p:sp>
    </p:spTree>
    <p:extLst>
      <p:ext uri="{BB962C8B-B14F-4D97-AF65-F5344CB8AC3E}">
        <p14:creationId xmlns:p14="http://schemas.microsoft.com/office/powerpoint/2010/main" val="42139815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425D16B-934A-4DDA-AA9D-F9317AC24A5D}" type="slidenum">
              <a:rPr lang="en-US" smtClean="0"/>
              <a:t>19</a:t>
            </a:fld>
            <a:endParaRPr lang="en-US" dirty="0"/>
          </a:p>
        </p:txBody>
      </p:sp>
    </p:spTree>
    <p:extLst>
      <p:ext uri="{BB962C8B-B14F-4D97-AF65-F5344CB8AC3E}">
        <p14:creationId xmlns:p14="http://schemas.microsoft.com/office/powerpoint/2010/main" val="1239622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Related</a:t>
            </a:r>
            <a:r>
              <a:rPr lang="en-US" baseline="0" dirty="0" smtClean="0"/>
              <a:t> to Risk: </a:t>
            </a:r>
            <a:r>
              <a:rPr lang="en-US" dirty="0" smtClean="0"/>
              <a:t>JB5001 </a:t>
            </a:r>
            <a:r>
              <a:rPr lang="en-US" smtClean="0"/>
              <a:t>Jul</a:t>
            </a:r>
            <a:r>
              <a:rPr lang="en-US" dirty="0" smtClean="0"/>
              <a:t> version has removed the table of Input, Output -&gt; SDPMT will be more necessary than</a:t>
            </a:r>
            <a:r>
              <a:rPr lang="en-US" baseline="0" dirty="0" smtClean="0"/>
              <a:t> before</a:t>
            </a:r>
            <a:endParaRPr lang="en-US" dirty="0"/>
          </a:p>
        </p:txBody>
      </p:sp>
      <p:sp>
        <p:nvSpPr>
          <p:cNvPr id="4" name="Slide Number Placeholder 3"/>
          <p:cNvSpPr>
            <a:spLocks noGrp="1"/>
          </p:cNvSpPr>
          <p:nvPr>
            <p:ph type="sldNum" sz="quarter" idx="10"/>
          </p:nvPr>
        </p:nvSpPr>
        <p:spPr/>
        <p:txBody>
          <a:bodyPr/>
          <a:lstStyle/>
          <a:p>
            <a:fld id="{A425D16B-934A-4DDA-AA9D-F9317AC24A5D}" type="slidenum">
              <a:rPr lang="en-US" smtClean="0"/>
              <a:t>21</a:t>
            </a:fld>
            <a:endParaRPr lang="en-US" dirty="0"/>
          </a:p>
        </p:txBody>
      </p:sp>
    </p:spTree>
    <p:extLst>
      <p:ext uri="{BB962C8B-B14F-4D97-AF65-F5344CB8AC3E}">
        <p14:creationId xmlns:p14="http://schemas.microsoft.com/office/powerpoint/2010/main" val="24162581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ictur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en-US" altLang="ja-JP" dirty="0" smtClean="0"/>
              <a:t>Click icon to add picture</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noProof="0" dirty="0" err="1"/>
              <a:t>Textmasterformat</a:t>
            </a:r>
            <a:r>
              <a:rPr lang="en-US" noProof="0" dirty="0"/>
              <a:t/>
            </a:r>
            <a:br>
              <a:rPr lang="en-US" noProof="0" dirty="0"/>
            </a:b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smtClean="0"/>
              <a:t>Click to edit Master text styles</a:t>
            </a:r>
          </a:p>
        </p:txBody>
      </p:sp>
      <p:pic>
        <p:nvPicPr>
          <p:cNvPr id="5" name="Bild 4" descr="Badge_grey.png"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Tree>
    <p:extLst>
      <p:ext uri="{BB962C8B-B14F-4D97-AF65-F5344CB8AC3E}">
        <p14:creationId xmlns:p14="http://schemas.microsoft.com/office/powerpoint/2010/main" val="3781772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2 Charts">
    <p:spTree>
      <p:nvGrpSpPr>
        <p:cNvPr id="1" name=""/>
        <p:cNvGrpSpPr/>
        <p:nvPr/>
      </p:nvGrpSpPr>
      <p:grpSpPr>
        <a:xfrm>
          <a:off x="0" y="0"/>
          <a:ext cx="0" cy="0"/>
          <a:chOff x="0" y="0"/>
          <a:chExt cx="0" cy="0"/>
        </a:xfrm>
      </p:grpSpPr>
      <p:sp>
        <p:nvSpPr>
          <p:cNvPr id="2" name="Titel 1"/>
          <p:cNvSpPr>
            <a:spLocks noGrp="1"/>
          </p:cNvSpPr>
          <p:nvPr>
            <p:ph type="title"/>
          </p:nvPr>
        </p:nvSpPr>
        <p:spPr>
          <a:xfrm>
            <a:off x="1080000" y="923689"/>
            <a:ext cx="9000000" cy="455509"/>
          </a:xfrm>
        </p:spPr>
        <p:txBody>
          <a:bodyPr/>
          <a:lstStyle/>
          <a:p>
            <a:r>
              <a:rPr lang="en-US" altLang="ja-JP" noProof="0" smtClean="0"/>
              <a:t>Click to edit Master title style</a:t>
            </a:r>
            <a:endParaRPr lang="ja-JP" altLang="en-US" noProof="0"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3" name="Diagrammplatzhalter 8"/>
          <p:cNvSpPr>
            <a:spLocks noGrp="1"/>
          </p:cNvSpPr>
          <p:nvPr>
            <p:ph type="chart" sz="quarter" idx="16"/>
          </p:nvPr>
        </p:nvSpPr>
        <p:spPr>
          <a:xfrm>
            <a:off x="1080000" y="1692000"/>
            <a:ext cx="5220000" cy="4248000"/>
          </a:xfrm>
          <a:noFill/>
        </p:spPr>
        <p:txBody>
          <a:bodyPr lIns="144000" tIns="144000" rIns="144000" bIns="144000">
            <a:noAutofit/>
          </a:bodyPr>
          <a:lstStyle/>
          <a:p>
            <a:r>
              <a:rPr lang="en-US" altLang="ja-JP" dirty="0" smtClean="0"/>
              <a:t>Click icon to add chart</a:t>
            </a:r>
            <a:endParaRPr lang="en-US" dirty="0"/>
          </a:p>
        </p:txBody>
      </p:sp>
      <p:sp>
        <p:nvSpPr>
          <p:cNvPr id="24" name="Diagrammplatzhalter 8"/>
          <p:cNvSpPr>
            <a:spLocks noGrp="1"/>
          </p:cNvSpPr>
          <p:nvPr>
            <p:ph type="chart" sz="quarter" idx="17"/>
          </p:nvPr>
        </p:nvSpPr>
        <p:spPr>
          <a:xfrm>
            <a:off x="6480000" y="1692000"/>
            <a:ext cx="5220000" cy="4248000"/>
          </a:xfrm>
          <a:noFill/>
        </p:spPr>
        <p:txBody>
          <a:bodyPr lIns="144000" tIns="144000" rIns="144000" bIns="144000">
            <a:noAutofit/>
          </a:bodyPr>
          <a:lstStyle/>
          <a:p>
            <a:r>
              <a:rPr lang="en-US" altLang="ja-JP" dirty="0" smtClean="0"/>
              <a:t>Click icon to add chart</a:t>
            </a:r>
            <a:endParaRPr lang="en-US" dirty="0"/>
          </a:p>
        </p:txBody>
      </p:sp>
    </p:spTree>
    <p:extLst>
      <p:ext uri="{BB962C8B-B14F-4D97-AF65-F5344CB8AC3E}">
        <p14:creationId xmlns:p14="http://schemas.microsoft.com/office/powerpoint/2010/main" val="3173291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Chart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23689"/>
            <a:ext cx="9000000" cy="455509"/>
          </a:xfrm>
        </p:spPr>
        <p:txBody>
          <a:bodyPr/>
          <a:lstStyle/>
          <a:p>
            <a:r>
              <a:rPr lang="en-US" altLang="ja-JP" noProof="0" smtClean="0"/>
              <a:t>Click to edit Master title style</a:t>
            </a:r>
            <a:endParaRPr lang="ja-JP" altLang="en-US" noProof="0"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Diagrammplatzhalter 8"/>
          <p:cNvSpPr>
            <a:spLocks noGrp="1"/>
          </p:cNvSpPr>
          <p:nvPr>
            <p:ph type="chart" sz="quarter" idx="16"/>
          </p:nvPr>
        </p:nvSpPr>
        <p:spPr>
          <a:xfrm>
            <a:off x="1080000" y="1692000"/>
            <a:ext cx="8100000" cy="4068000"/>
          </a:xfrm>
          <a:noFill/>
        </p:spPr>
        <p:txBody>
          <a:bodyPr lIns="144000" tIns="144000" rIns="144000" bIns="144000">
            <a:noAutofit/>
          </a:bodyPr>
          <a:lstStyle/>
          <a:p>
            <a:r>
              <a:rPr lang="en-US" altLang="ja-JP" dirty="0" smtClean="0"/>
              <a:t>Click icon to add chart</a:t>
            </a:r>
            <a:endParaRPr lang="en-US" dirty="0"/>
          </a:p>
        </p:txBody>
      </p:sp>
      <p:sp>
        <p:nvSpPr>
          <p:cNvPr id="20"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smtClean="0"/>
              <a:t>Click to edit Master text styles</a:t>
            </a:r>
          </a:p>
          <a:p>
            <a:pPr lvl="1"/>
            <a:r>
              <a:rPr lang="en-US" altLang="ja-JP" noProof="0" smtClean="0"/>
              <a:t>Second level</a:t>
            </a:r>
          </a:p>
          <a:p>
            <a:pPr lvl="2"/>
            <a:r>
              <a:rPr lang="en-US" altLang="ja-JP" noProof="0" smtClean="0"/>
              <a:t>Third level</a:t>
            </a:r>
          </a:p>
        </p:txBody>
      </p:sp>
    </p:spTree>
    <p:extLst>
      <p:ext uri="{BB962C8B-B14F-4D97-AF65-F5344CB8AC3E}">
        <p14:creationId xmlns:p14="http://schemas.microsoft.com/office/powerpoint/2010/main" val="3240299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rt  large + caption ">
    <p:spTree>
      <p:nvGrpSpPr>
        <p:cNvPr id="1" name=""/>
        <p:cNvGrpSpPr/>
        <p:nvPr/>
      </p:nvGrpSpPr>
      <p:grpSpPr>
        <a:xfrm>
          <a:off x="0" y="0"/>
          <a:ext cx="0" cy="0"/>
          <a:chOff x="0" y="0"/>
          <a:chExt cx="0" cy="0"/>
        </a:xfrm>
      </p:grpSpPr>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sp>
        <p:nvSpPr>
          <p:cNvPr id="20" name="Textplatzhalter 6"/>
          <p:cNvSpPr>
            <a:spLocks noGrp="1"/>
          </p:cNvSpPr>
          <p:nvPr>
            <p:ph type="body" sz="quarter" idx="17"/>
          </p:nvPr>
        </p:nvSpPr>
        <p:spPr>
          <a:xfrm>
            <a:off x="468000" y="5940000"/>
            <a:ext cx="11244575" cy="234744"/>
          </a:xfrm>
        </p:spPr>
        <p:txBody>
          <a:bodyPr>
            <a:noAutofit/>
          </a:bodyPr>
          <a:lstStyle>
            <a:lvl1pPr>
              <a:defRPr sz="1400"/>
            </a:lvl1pPr>
            <a:lvl2pPr marL="0" indent="0">
              <a:buNone/>
              <a:defRPr sz="1400"/>
            </a:lvl2pPr>
            <a:lvl3pPr>
              <a:defRPr sz="1400"/>
            </a:lvl3pPr>
            <a:lvl4pPr>
              <a:defRPr sz="1400"/>
            </a:lvl4pPr>
            <a:lvl5pPr>
              <a:defRPr sz="1400"/>
            </a:lvl5pPr>
          </a:lstStyle>
          <a:p>
            <a:pPr lvl="0"/>
            <a:r>
              <a:rPr lang="en-US" altLang="ja-JP" noProof="0" smtClean="0"/>
              <a:t>Click to edit Master text styles</a:t>
            </a:r>
          </a:p>
        </p:txBody>
      </p:sp>
      <p:sp>
        <p:nvSpPr>
          <p:cNvPr id="4" name="コンテンツ プレースホルダー 3"/>
          <p:cNvSpPr>
            <a:spLocks noGrp="1"/>
          </p:cNvSpPr>
          <p:nvPr>
            <p:ph sz="quarter" idx="18"/>
          </p:nvPr>
        </p:nvSpPr>
        <p:spPr>
          <a:xfrm>
            <a:off x="460375" y="540000"/>
            <a:ext cx="11261725" cy="1875385"/>
          </a:xfrm>
        </p:spPr>
        <p:txBody>
          <a:bodyPr/>
          <a:lstStyle/>
          <a:p>
            <a:pPr lvl="0"/>
            <a:r>
              <a:rPr kumimoji="1" lang="en-US" altLang="ja-JP" noProof="0" smtClean="0"/>
              <a:t>Click to edit Master text styles</a:t>
            </a:r>
          </a:p>
          <a:p>
            <a:pPr lvl="1"/>
            <a:r>
              <a:rPr kumimoji="1" lang="en-US" altLang="ja-JP" noProof="0" smtClean="0"/>
              <a:t>Second level</a:t>
            </a:r>
          </a:p>
          <a:p>
            <a:pPr lvl="2"/>
            <a:r>
              <a:rPr kumimoji="1" lang="en-US" altLang="ja-JP" noProof="0" smtClean="0"/>
              <a:t>Third level</a:t>
            </a:r>
          </a:p>
          <a:p>
            <a:pPr lvl="3"/>
            <a:r>
              <a:rPr kumimoji="1" lang="en-US" altLang="ja-JP" noProof="0" smtClean="0"/>
              <a:t>Fourth level</a:t>
            </a:r>
          </a:p>
          <a:p>
            <a:pPr lvl="4"/>
            <a:r>
              <a:rPr kumimoji="1" lang="en-US" altLang="ja-JP" noProof="0" smtClean="0"/>
              <a:t>Fifth level</a:t>
            </a:r>
            <a:endParaRPr kumimoji="1" lang="en-US" noProof="0" dirty="0"/>
          </a:p>
        </p:txBody>
      </p:sp>
    </p:spTree>
    <p:extLst>
      <p:ext uri="{BB962C8B-B14F-4D97-AF65-F5344CB8AC3E}">
        <p14:creationId xmlns:p14="http://schemas.microsoft.com/office/powerpoint/2010/main" val="3546860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4 Charts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23689"/>
            <a:ext cx="9000000" cy="455509"/>
          </a:xfrm>
        </p:spPr>
        <p:txBody>
          <a:bodyPr/>
          <a:lstStyle/>
          <a:p>
            <a:r>
              <a:rPr lang="en-US" altLang="ja-JP" noProof="0" smtClean="0"/>
              <a:t>Click to edit Master title style</a:t>
            </a:r>
            <a:endParaRPr lang="ja-JP" altLang="en-US" noProof="0"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3" name="Diagrammplatzhalter 8"/>
          <p:cNvSpPr>
            <a:spLocks noGrp="1"/>
          </p:cNvSpPr>
          <p:nvPr>
            <p:ph type="chart" sz="quarter" idx="16"/>
          </p:nvPr>
        </p:nvSpPr>
        <p:spPr>
          <a:xfrm>
            <a:off x="1080000" y="1692000"/>
            <a:ext cx="3960000" cy="2160000"/>
          </a:xfrm>
          <a:noFill/>
          <a:ln w="6350">
            <a:solidFill>
              <a:schemeClr val="bg2">
                <a:lumMod val="90000"/>
              </a:schemeClr>
            </a:solidFill>
          </a:ln>
        </p:spPr>
        <p:txBody>
          <a:bodyPr lIns="144000" tIns="144000" rIns="144000" bIns="144000">
            <a:noAutofit/>
          </a:bodyPr>
          <a:lstStyle/>
          <a:p>
            <a:r>
              <a:rPr lang="en-US" altLang="ja-JP" dirty="0" smtClean="0"/>
              <a:t>Click icon to add chart</a:t>
            </a:r>
            <a:endParaRPr lang="en-US" dirty="0"/>
          </a:p>
        </p:txBody>
      </p:sp>
      <p:sp>
        <p:nvSpPr>
          <p:cNvPr id="24"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smtClean="0"/>
              <a:t>Click to edit Master text styles</a:t>
            </a:r>
          </a:p>
          <a:p>
            <a:pPr lvl="1"/>
            <a:r>
              <a:rPr lang="en-US" altLang="ja-JP" noProof="0" smtClean="0"/>
              <a:t>Second level</a:t>
            </a:r>
          </a:p>
          <a:p>
            <a:pPr lvl="2"/>
            <a:r>
              <a:rPr lang="en-US" altLang="ja-JP" noProof="0" smtClean="0"/>
              <a:t>Third level</a:t>
            </a:r>
          </a:p>
        </p:txBody>
      </p:sp>
      <p:sp>
        <p:nvSpPr>
          <p:cNvPr id="25" name="Diagrammplatzhalter 8"/>
          <p:cNvSpPr>
            <a:spLocks noGrp="1"/>
          </p:cNvSpPr>
          <p:nvPr>
            <p:ph type="chart" sz="quarter" idx="18"/>
          </p:nvPr>
        </p:nvSpPr>
        <p:spPr>
          <a:xfrm>
            <a:off x="5220000" y="1692000"/>
            <a:ext cx="3960000" cy="2160000"/>
          </a:xfrm>
          <a:noFill/>
          <a:ln w="6350">
            <a:solidFill>
              <a:schemeClr val="bg2">
                <a:lumMod val="90000"/>
              </a:schemeClr>
            </a:solidFill>
          </a:ln>
        </p:spPr>
        <p:txBody>
          <a:bodyPr lIns="144000" tIns="144000" rIns="144000" bIns="144000">
            <a:noAutofit/>
          </a:bodyPr>
          <a:lstStyle/>
          <a:p>
            <a:r>
              <a:rPr lang="en-US" altLang="ja-JP" dirty="0" smtClean="0"/>
              <a:t>Click icon to add chart</a:t>
            </a:r>
            <a:endParaRPr lang="en-US" dirty="0"/>
          </a:p>
        </p:txBody>
      </p:sp>
      <p:sp>
        <p:nvSpPr>
          <p:cNvPr id="26" name="Diagrammplatzhalter 8"/>
          <p:cNvSpPr>
            <a:spLocks noGrp="1"/>
          </p:cNvSpPr>
          <p:nvPr>
            <p:ph type="chart" sz="quarter" idx="19"/>
          </p:nvPr>
        </p:nvSpPr>
        <p:spPr>
          <a:xfrm>
            <a:off x="1080000" y="3996000"/>
            <a:ext cx="3960000" cy="2160000"/>
          </a:xfrm>
          <a:noFill/>
          <a:ln w="6350">
            <a:solidFill>
              <a:schemeClr val="bg2">
                <a:lumMod val="90000"/>
              </a:schemeClr>
            </a:solidFill>
          </a:ln>
        </p:spPr>
        <p:txBody>
          <a:bodyPr lIns="144000" tIns="144000" rIns="144000" bIns="144000">
            <a:noAutofit/>
          </a:bodyPr>
          <a:lstStyle/>
          <a:p>
            <a:r>
              <a:rPr lang="en-US" altLang="ja-JP" dirty="0" smtClean="0"/>
              <a:t>Click icon to add chart</a:t>
            </a:r>
            <a:endParaRPr lang="en-US" dirty="0"/>
          </a:p>
        </p:txBody>
      </p:sp>
      <p:sp>
        <p:nvSpPr>
          <p:cNvPr id="27" name="Diagrammplatzhalter 8"/>
          <p:cNvSpPr>
            <a:spLocks noGrp="1"/>
          </p:cNvSpPr>
          <p:nvPr>
            <p:ph type="chart" sz="quarter" idx="20"/>
          </p:nvPr>
        </p:nvSpPr>
        <p:spPr>
          <a:xfrm>
            <a:off x="5220000" y="3996000"/>
            <a:ext cx="3960000" cy="2160000"/>
          </a:xfrm>
          <a:noFill/>
          <a:ln w="6350">
            <a:solidFill>
              <a:schemeClr val="bg2">
                <a:lumMod val="90000"/>
              </a:schemeClr>
            </a:solidFill>
          </a:ln>
        </p:spPr>
        <p:txBody>
          <a:bodyPr lIns="144000" tIns="144000" rIns="144000" bIns="144000">
            <a:noAutofit/>
          </a:bodyPr>
          <a:lstStyle/>
          <a:p>
            <a:r>
              <a:rPr lang="en-US" altLang="ja-JP" dirty="0" smtClean="0"/>
              <a:t>Click icon to add chart</a:t>
            </a:r>
            <a:endParaRPr lang="en-US" dirty="0"/>
          </a:p>
        </p:txBody>
      </p:sp>
    </p:spTree>
    <p:extLst>
      <p:ext uri="{BB962C8B-B14F-4D97-AF65-F5344CB8AC3E}">
        <p14:creationId xmlns:p14="http://schemas.microsoft.com/office/powerpoint/2010/main" val="1061197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abl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23689"/>
            <a:ext cx="9000000" cy="455509"/>
          </a:xfrm>
        </p:spPr>
        <p:txBody>
          <a:bodyPr/>
          <a:lstStyle/>
          <a:p>
            <a:r>
              <a:rPr lang="en-US" altLang="ja-JP" noProof="0" smtClean="0"/>
              <a:t>Click to edit Master title style</a:t>
            </a:r>
            <a:endParaRPr lang="ja-JP" altLang="en-US" noProof="0"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smtClean="0"/>
              <a:t>Click to edit Master text styles</a:t>
            </a:r>
          </a:p>
          <a:p>
            <a:pPr lvl="1"/>
            <a:r>
              <a:rPr lang="en-US" altLang="ja-JP" noProof="0" smtClean="0"/>
              <a:t>Second level</a:t>
            </a:r>
          </a:p>
          <a:p>
            <a:pPr lvl="2"/>
            <a:r>
              <a:rPr lang="en-US" altLang="ja-JP" noProof="0" smtClean="0"/>
              <a:t>Third level</a:t>
            </a:r>
          </a:p>
        </p:txBody>
      </p:sp>
      <p:sp>
        <p:nvSpPr>
          <p:cNvPr id="20" name="Tabellenplatzhalter 8"/>
          <p:cNvSpPr>
            <a:spLocks noGrp="1"/>
          </p:cNvSpPr>
          <p:nvPr>
            <p:ph type="tbl" sz="quarter" idx="18"/>
          </p:nvPr>
        </p:nvSpPr>
        <p:spPr>
          <a:xfrm>
            <a:off x="1079997" y="1800000"/>
            <a:ext cx="8100000" cy="4248000"/>
          </a:xfrm>
        </p:spPr>
        <p:txBody>
          <a:bodyPr/>
          <a:lstStyle/>
          <a:p>
            <a:r>
              <a:rPr lang="en-US" altLang="ja-JP" dirty="0" smtClean="0"/>
              <a:t>Click icon to add table</a:t>
            </a:r>
            <a:endParaRPr lang="en-US" dirty="0"/>
          </a:p>
        </p:txBody>
      </p:sp>
    </p:spTree>
    <p:extLst>
      <p:ext uri="{BB962C8B-B14F-4D97-AF65-F5344CB8AC3E}">
        <p14:creationId xmlns:p14="http://schemas.microsoft.com/office/powerpoint/2010/main" val="6400678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_picture ">
    <p:spTree>
      <p:nvGrpSpPr>
        <p:cNvPr id="1" name=""/>
        <p:cNvGrpSpPr/>
        <p:nvPr/>
      </p:nvGrpSpPr>
      <p:grpSpPr>
        <a:xfrm>
          <a:off x="0" y="0"/>
          <a:ext cx="0" cy="0"/>
          <a:chOff x="0" y="0"/>
          <a:chExt cx="0" cy="0"/>
        </a:xfrm>
      </p:grpSpPr>
      <p:sp>
        <p:nvSpPr>
          <p:cNvPr id="4" name="Bildplatzhalter 3"/>
          <p:cNvSpPr>
            <a:spLocks noGrp="1"/>
          </p:cNvSpPr>
          <p:nvPr>
            <p:ph type="pic" sz="quarter" idx="15"/>
          </p:nvPr>
        </p:nvSpPr>
        <p:spPr>
          <a:xfrm>
            <a:off x="468000" y="540000"/>
            <a:ext cx="11253600" cy="5616000"/>
          </a:xfrm>
          <a:blipFill>
            <a:blip r:embed="rId2"/>
            <a:stretch>
              <a:fillRect/>
            </a:stretch>
          </a:blipFill>
          <a:ln w="6350">
            <a:solidFill>
              <a:schemeClr val="tx1">
                <a:lumMod val="20000"/>
                <a:lumOff val="80000"/>
              </a:schemeClr>
            </a:solidFill>
          </a:ln>
        </p:spPr>
        <p:txBody>
          <a:bodyPr lIns="144000" tIns="144000">
            <a:normAutofit/>
          </a:bodyPr>
          <a:lstStyle>
            <a:lvl1pPr>
              <a:defRPr sz="1000"/>
            </a:lvl1pPr>
          </a:lstStyle>
          <a:p>
            <a:r>
              <a:rPr lang="en-US" altLang="ja-JP" dirty="0" smtClean="0"/>
              <a:t>Click icon to add picture</a:t>
            </a:r>
            <a:endParaRPr lang="en-US" dirty="0"/>
          </a:p>
        </p:txBody>
      </p:sp>
      <p:sp>
        <p:nvSpPr>
          <p:cNvPr id="5" name="Textplatzhalter 11"/>
          <p:cNvSpPr>
            <a:spLocks noGrp="1"/>
          </p:cNvSpPr>
          <p:nvPr>
            <p:ph type="body" sz="quarter" idx="11"/>
          </p:nvPr>
        </p:nvSpPr>
        <p:spPr>
          <a:xfrm>
            <a:off x="468000" y="1080000"/>
            <a:ext cx="7920000" cy="1500237"/>
          </a:xfrm>
          <a:solidFill>
            <a:schemeClr val="tx2"/>
          </a:solidFill>
        </p:spPr>
        <p:txBody>
          <a:bodyPr wrap="square"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smtClean="0"/>
              <a:t>Click to edit Master text styles</a:t>
            </a:r>
          </a:p>
          <a:p>
            <a:pPr lvl="1"/>
            <a:r>
              <a:rPr lang="en-US" altLang="ja-JP" noProof="0" smtClean="0"/>
              <a:t>Second level</a:t>
            </a:r>
          </a:p>
        </p:txBody>
      </p:sp>
    </p:spTree>
    <p:extLst>
      <p:ext uri="{BB962C8B-B14F-4D97-AF65-F5344CB8AC3E}">
        <p14:creationId xmlns:p14="http://schemas.microsoft.com/office/powerpoint/2010/main" val="33924576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ter_grey">
    <p:spTree>
      <p:nvGrpSpPr>
        <p:cNvPr id="1" name=""/>
        <p:cNvGrpSpPr/>
        <p:nvPr/>
      </p:nvGrpSpPr>
      <p:grpSpPr>
        <a:xfrm>
          <a:off x="0" y="0"/>
          <a:ext cx="0" cy="0"/>
          <a:chOff x="0" y="0"/>
          <a:chExt cx="0" cy="0"/>
        </a:xfrm>
      </p:grpSpPr>
      <p:sp>
        <p:nvSpPr>
          <p:cNvPr id="6" name="Rechteck 5"/>
          <p:cNvSpPr/>
          <p:nvPr userDrawn="1"/>
        </p:nvSpPr>
        <p:spPr>
          <a:xfrm>
            <a:off x="479376"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 name="Textplatzhalter 11"/>
          <p:cNvSpPr>
            <a:spLocks noGrp="1"/>
          </p:cNvSpPr>
          <p:nvPr>
            <p:ph type="body" sz="quarter" idx="11"/>
          </p:nvPr>
        </p:nvSpPr>
        <p:spPr>
          <a:xfrm>
            <a:off x="468000" y="1080000"/>
            <a:ext cx="7920000" cy="1500237"/>
          </a:xfrm>
          <a:solidFill>
            <a:schemeClr val="tx2"/>
          </a:solidFill>
        </p:spPr>
        <p:txBody>
          <a:bodyPr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smtClean="0"/>
              <a:t>Click to edit Master text styles</a:t>
            </a:r>
          </a:p>
          <a:p>
            <a:pPr lvl="1"/>
            <a:r>
              <a:rPr lang="en-US" altLang="ja-JP" noProof="0" smtClean="0"/>
              <a:t>Second level</a:t>
            </a:r>
          </a:p>
        </p:txBody>
      </p:sp>
    </p:spTree>
    <p:extLst>
      <p:ext uri="{BB962C8B-B14F-4D97-AF65-F5344CB8AC3E}">
        <p14:creationId xmlns:p14="http://schemas.microsoft.com/office/powerpoint/2010/main" val="11202987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Textplatzhalter 13"/>
          <p:cNvSpPr>
            <a:spLocks noGrp="1"/>
          </p:cNvSpPr>
          <p:nvPr>
            <p:ph type="body" sz="quarter" idx="13"/>
          </p:nvPr>
        </p:nvSpPr>
        <p:spPr>
          <a:xfrm>
            <a:off x="1080000" y="1800000"/>
            <a:ext cx="5280000" cy="31854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en-US" altLang="ja-JP" noProof="0" smtClean="0"/>
              <a:t>Click to edit Master text styles</a:t>
            </a:r>
          </a:p>
        </p:txBody>
      </p:sp>
      <p:cxnSp>
        <p:nvCxnSpPr>
          <p:cNvPr id="8" name="Gerade Verbindung 7"/>
          <p:cNvCxnSpPr/>
          <p:nvPr userDrawn="1"/>
        </p:nvCxnSpPr>
        <p:spPr>
          <a:xfrm>
            <a:off x="1080000" y="1268760"/>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9943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grey">
    <p:spTree>
      <p:nvGrpSpPr>
        <p:cNvPr id="1" name=""/>
        <p:cNvGrpSpPr/>
        <p:nvPr/>
      </p:nvGrpSpPr>
      <p:grpSpPr>
        <a:xfrm>
          <a:off x="0" y="0"/>
          <a:ext cx="0" cy="0"/>
          <a:chOff x="0" y="0"/>
          <a:chExt cx="0" cy="0"/>
        </a:xfrm>
      </p:grpSpPr>
      <p:sp>
        <p:nvSpPr>
          <p:cNvPr id="10" name="Rechteck 9"/>
          <p:cNvSpPr/>
          <p:nvPr userDrawn="1"/>
        </p:nvSpPr>
        <p:spPr>
          <a:xfrm>
            <a:off x="468000" y="0"/>
            <a:ext cx="11253600" cy="615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180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noProof="0" dirty="0" err="1"/>
              <a:t>Textmasterformat</a:t>
            </a:r>
            <a:r>
              <a:rPr lang="en-US" noProof="0" dirty="0"/>
              <a:t/>
            </a:r>
            <a:br>
              <a:rPr lang="en-US" noProof="0" dirty="0"/>
            </a:b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p:txBody>
      </p:sp>
      <p:sp>
        <p:nvSpPr>
          <p:cNvPr id="9" name="Textplatzhalter 11"/>
          <p:cNvSpPr>
            <a:spLocks noGrp="1"/>
          </p:cNvSpPr>
          <p:nvPr>
            <p:ph type="body" sz="quarter" idx="13"/>
          </p:nvPr>
        </p:nvSpPr>
        <p:spPr>
          <a:xfrm>
            <a:off x="1080000" y="2700000"/>
            <a:ext cx="5040000" cy="609737"/>
          </a:xfrm>
          <a:solidFill>
            <a:schemeClr val="bg1"/>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accent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smtClean="0"/>
              <a:t>Click to edit Master text styles</a:t>
            </a:r>
          </a:p>
        </p:txBody>
      </p:sp>
    </p:spTree>
    <p:extLst>
      <p:ext uri="{BB962C8B-B14F-4D97-AF65-F5344CB8AC3E}">
        <p14:creationId xmlns:p14="http://schemas.microsoft.com/office/powerpoint/2010/main" val="1365875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el 1"/>
          <p:cNvSpPr>
            <a:spLocks noGrp="1"/>
          </p:cNvSpPr>
          <p:nvPr>
            <p:ph type="title"/>
          </p:nvPr>
        </p:nvSpPr>
        <p:spPr>
          <a:xfrm>
            <a:off x="1080000" y="923689"/>
            <a:ext cx="8520000" cy="455509"/>
          </a:xfrm>
        </p:spPr>
        <p:txBody>
          <a:bodyPr/>
          <a:lstStyle/>
          <a:p>
            <a:r>
              <a:rPr lang="en-US" altLang="ja-JP" noProof="0" smtClean="0"/>
              <a:t>Click to edit Master title style</a:t>
            </a:r>
            <a:endParaRPr lang="ja-JP" altLang="en-US" noProof="0"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sp>
        <p:nvSpPr>
          <p:cNvPr id="4" name="Inhaltsplatzhalter 2"/>
          <p:cNvSpPr>
            <a:spLocks noGrp="1"/>
          </p:cNvSpPr>
          <p:nvPr>
            <p:ph idx="1"/>
          </p:nvPr>
        </p:nvSpPr>
        <p:spPr>
          <a:xfrm>
            <a:off x="1080000" y="1800000"/>
            <a:ext cx="9000000" cy="283154"/>
          </a:xfrm>
          <a:ln>
            <a:noFill/>
          </a:ln>
        </p:spPr>
        <p:txBody>
          <a:bodyPr>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en-US" altLang="ja-JP" noProof="0" smtClean="0"/>
              <a:t>Click to edit Master text styles</a:t>
            </a: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4000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1080000" y="923689"/>
            <a:ext cx="9000000" cy="455509"/>
          </a:xfrm>
        </p:spPr>
        <p:txBody>
          <a:bodyPr/>
          <a:lstStyle/>
          <a:p>
            <a:r>
              <a:rPr lang="en-US" altLang="ja-JP" noProof="0" smtClean="0"/>
              <a:t>Click to edit Master title style</a:t>
            </a:r>
            <a:endParaRPr lang="ja-JP" altLang="en-US" noProof="0"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sp>
        <p:nvSpPr>
          <p:cNvPr id="4" name="Inhaltsplatzhalter 2"/>
          <p:cNvSpPr>
            <a:spLocks noGrp="1"/>
          </p:cNvSpPr>
          <p:nvPr>
            <p:ph idx="1"/>
          </p:nvPr>
        </p:nvSpPr>
        <p:spPr>
          <a:xfrm>
            <a:off x="1080000" y="1800000"/>
            <a:ext cx="9000000"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en-US" altLang="ja-JP" noProof="0" smtClean="0"/>
              <a:t>Click to edit Master text styles</a:t>
            </a:r>
          </a:p>
          <a:p>
            <a:pPr lvl="1"/>
            <a:r>
              <a:rPr lang="en-US" altLang="ja-JP" noProof="0" smtClean="0"/>
              <a:t>Second level</a:t>
            </a:r>
          </a:p>
          <a:p>
            <a:pPr lvl="2"/>
            <a:r>
              <a:rPr lang="en-US" altLang="ja-JP" noProof="0" smtClean="0"/>
              <a:t>Third level</a:t>
            </a:r>
          </a:p>
          <a:p>
            <a:pPr lvl="3"/>
            <a:r>
              <a:rPr lang="en-US" altLang="ja-JP" noProof="0" smtClean="0"/>
              <a:t>Fourth level</a:t>
            </a:r>
          </a:p>
          <a:p>
            <a:pPr lvl="4"/>
            <a:r>
              <a:rPr lang="en-US" altLang="ja-JP" noProof="0" smtClean="0"/>
              <a:t>Fifth level</a:t>
            </a:r>
            <a:endParaRPr lang="en-US" noProof="0"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0911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1080000" y="923689"/>
            <a:ext cx="9000000" cy="455509"/>
          </a:xfrm>
        </p:spPr>
        <p:txBody>
          <a:bodyPr/>
          <a:lstStyle/>
          <a:p>
            <a:r>
              <a:rPr lang="en-US" altLang="ja-JP" noProof="0" smtClean="0"/>
              <a:t>Click to edit Master title style</a:t>
            </a:r>
            <a:endParaRPr lang="ja-JP" altLang="en-US" noProof="0"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en-US" altLang="ja-JP" noProof="0" smtClean="0"/>
              <a:t>Click to edit Master text styles</a:t>
            </a:r>
          </a:p>
          <a:p>
            <a:pPr lvl="1"/>
            <a:r>
              <a:rPr lang="en-US" altLang="ja-JP" noProof="0" smtClean="0"/>
              <a:t>Second level</a:t>
            </a:r>
          </a:p>
          <a:p>
            <a:pPr lvl="2"/>
            <a:r>
              <a:rPr lang="en-US" altLang="ja-JP" noProof="0" smtClean="0"/>
              <a:t>Third level</a:t>
            </a:r>
          </a:p>
          <a:p>
            <a:pPr lvl="3"/>
            <a:r>
              <a:rPr lang="en-US" altLang="ja-JP" noProof="0" smtClean="0"/>
              <a:t>Fourth level</a:t>
            </a:r>
          </a:p>
          <a:p>
            <a:pPr lvl="4"/>
            <a:r>
              <a:rPr lang="en-US" altLang="ja-JP" noProof="0" smtClean="0"/>
              <a:t>Fifth level</a:t>
            </a:r>
            <a:endParaRPr lang="en-US" noProof="0" dirty="0"/>
          </a:p>
        </p:txBody>
      </p:sp>
      <p:sp>
        <p:nvSpPr>
          <p:cNvPr id="14" name="Textplatzhalter 4"/>
          <p:cNvSpPr>
            <a:spLocks noGrp="1"/>
          </p:cNvSpPr>
          <p:nvPr>
            <p:ph type="body" sz="quarter" idx="15"/>
          </p:nvPr>
        </p:nvSpPr>
        <p:spPr>
          <a:xfrm>
            <a:off x="6300000" y="1800000"/>
            <a:ext cx="4860000" cy="1887696"/>
          </a:xfrm>
        </p:spPr>
        <p:txBody>
          <a:bodyPr>
            <a:spAutoFit/>
          </a:bodyPr>
          <a:lstStyle/>
          <a:p>
            <a:pPr lvl="0"/>
            <a:r>
              <a:rPr lang="en-US" altLang="ja-JP" noProof="0" smtClean="0"/>
              <a:t>Click to edit Master text styles</a:t>
            </a:r>
          </a:p>
          <a:p>
            <a:pPr lvl="1"/>
            <a:r>
              <a:rPr lang="en-US" altLang="ja-JP" noProof="0" smtClean="0"/>
              <a:t>Second level</a:t>
            </a:r>
          </a:p>
          <a:p>
            <a:pPr lvl="2"/>
            <a:r>
              <a:rPr lang="en-US" altLang="ja-JP" noProof="0" smtClean="0"/>
              <a:t>Third level</a:t>
            </a:r>
          </a:p>
          <a:p>
            <a:pPr lvl="3"/>
            <a:r>
              <a:rPr lang="en-US" altLang="ja-JP" noProof="0" smtClean="0"/>
              <a:t>Fourth level</a:t>
            </a:r>
          </a:p>
          <a:p>
            <a:pPr lvl="4"/>
            <a:r>
              <a:rPr lang="en-US" altLang="ja-JP" noProof="0" smtClean="0"/>
              <a:t>Fifth level</a:t>
            </a:r>
            <a:endParaRPr lang="en-US" noProof="0" dirty="0"/>
          </a:p>
        </p:txBody>
      </p:sp>
    </p:spTree>
    <p:extLst>
      <p:ext uri="{BB962C8B-B14F-4D97-AF65-F5344CB8AC3E}">
        <p14:creationId xmlns:p14="http://schemas.microsoft.com/office/powerpoint/2010/main" val="3490396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Text +1 Picture">
    <p:spTree>
      <p:nvGrpSpPr>
        <p:cNvPr id="1" name=""/>
        <p:cNvGrpSpPr/>
        <p:nvPr/>
      </p:nvGrpSpPr>
      <p:grpSpPr>
        <a:xfrm>
          <a:off x="0" y="0"/>
          <a:ext cx="0" cy="0"/>
          <a:chOff x="0" y="0"/>
          <a:chExt cx="0" cy="0"/>
        </a:xfrm>
      </p:grpSpPr>
      <p:sp>
        <p:nvSpPr>
          <p:cNvPr id="2" name="Titel 1"/>
          <p:cNvSpPr>
            <a:spLocks noGrp="1"/>
          </p:cNvSpPr>
          <p:nvPr>
            <p:ph type="title"/>
          </p:nvPr>
        </p:nvSpPr>
        <p:spPr>
          <a:xfrm>
            <a:off x="1080000" y="923689"/>
            <a:ext cx="9000000" cy="455509"/>
          </a:xfrm>
        </p:spPr>
        <p:txBody>
          <a:bodyPr/>
          <a:lstStyle/>
          <a:p>
            <a:r>
              <a:rPr lang="en-US" altLang="ja-JP" noProof="0" smtClean="0"/>
              <a:t>Click to edit Master title style</a:t>
            </a:r>
            <a:endParaRPr lang="ja-JP" altLang="en-US" noProof="0"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en-US" altLang="ja-JP" noProof="0" smtClean="0"/>
              <a:t>Click to edit Master text styles</a:t>
            </a:r>
          </a:p>
          <a:p>
            <a:pPr lvl="1"/>
            <a:r>
              <a:rPr lang="en-US" altLang="ja-JP" noProof="0" smtClean="0"/>
              <a:t>Second level</a:t>
            </a:r>
          </a:p>
          <a:p>
            <a:pPr lvl="2"/>
            <a:r>
              <a:rPr lang="en-US" altLang="ja-JP" noProof="0" smtClean="0"/>
              <a:t>Third level</a:t>
            </a:r>
          </a:p>
          <a:p>
            <a:pPr lvl="3"/>
            <a:r>
              <a:rPr lang="en-US" altLang="ja-JP" noProof="0" smtClean="0"/>
              <a:t>Fourth level</a:t>
            </a:r>
          </a:p>
          <a:p>
            <a:pPr lvl="4"/>
            <a:r>
              <a:rPr lang="en-US" altLang="ja-JP" noProof="0" smtClean="0"/>
              <a:t>Fifth level</a:t>
            </a:r>
            <a:endParaRPr lang="en-US" noProof="0" dirty="0"/>
          </a:p>
        </p:txBody>
      </p:sp>
      <p:sp>
        <p:nvSpPr>
          <p:cNvPr id="15" name="Bildplatzhalter 3"/>
          <p:cNvSpPr>
            <a:spLocks noGrp="1"/>
          </p:cNvSpPr>
          <p:nvPr>
            <p:ph type="pic" sz="quarter" idx="15"/>
          </p:nvPr>
        </p:nvSpPr>
        <p:spPr>
          <a:xfrm>
            <a:off x="6300000" y="1800000"/>
            <a:ext cx="5400000" cy="4248000"/>
          </a:xfrm>
          <a:ln w="6350">
            <a:noFill/>
          </a:ln>
        </p:spPr>
        <p:txBody>
          <a:bodyPr lIns="144000" tIns="144000">
            <a:normAutofit/>
          </a:bodyPr>
          <a:lstStyle>
            <a:lvl1pPr>
              <a:defRPr sz="1000"/>
            </a:lvl1pPr>
          </a:lstStyle>
          <a:p>
            <a:r>
              <a:rPr lang="en-US" altLang="ja-JP" dirty="0" smtClean="0"/>
              <a:t>Click icon to add picture</a:t>
            </a:r>
            <a:endParaRPr lang="en-US" dirty="0"/>
          </a:p>
        </p:txBody>
      </p:sp>
    </p:spTree>
    <p:extLst>
      <p:ext uri="{BB962C8B-B14F-4D97-AF65-F5344CB8AC3E}">
        <p14:creationId xmlns:p14="http://schemas.microsoft.com/office/powerpoint/2010/main" val="323624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 4 pictures">
    <p:spTree>
      <p:nvGrpSpPr>
        <p:cNvPr id="1" name=""/>
        <p:cNvGrpSpPr/>
        <p:nvPr/>
      </p:nvGrpSpPr>
      <p:grpSpPr>
        <a:xfrm>
          <a:off x="0" y="0"/>
          <a:ext cx="0" cy="0"/>
          <a:chOff x="0" y="0"/>
          <a:chExt cx="0" cy="0"/>
        </a:xfrm>
      </p:grpSpPr>
      <p:sp>
        <p:nvSpPr>
          <p:cNvPr id="2" name="Titel 1"/>
          <p:cNvSpPr>
            <a:spLocks noGrp="1"/>
          </p:cNvSpPr>
          <p:nvPr>
            <p:ph type="title"/>
          </p:nvPr>
        </p:nvSpPr>
        <p:spPr>
          <a:xfrm>
            <a:off x="1080000" y="923689"/>
            <a:ext cx="9000000" cy="455509"/>
          </a:xfrm>
        </p:spPr>
        <p:txBody>
          <a:bodyPr/>
          <a:lstStyle/>
          <a:p>
            <a:r>
              <a:rPr lang="en-US" altLang="ja-JP" noProof="0" smtClean="0"/>
              <a:t>Click to edit Master title style</a:t>
            </a:r>
            <a:endParaRPr lang="ja-JP" altLang="en-US" noProof="0"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en-US" altLang="ja-JP" noProof="0" smtClean="0"/>
              <a:t>Click to edit Master text styles</a:t>
            </a:r>
          </a:p>
          <a:p>
            <a:pPr lvl="1"/>
            <a:r>
              <a:rPr lang="en-US" altLang="ja-JP" noProof="0" smtClean="0"/>
              <a:t>Second level</a:t>
            </a:r>
          </a:p>
          <a:p>
            <a:pPr lvl="2"/>
            <a:r>
              <a:rPr lang="en-US" altLang="ja-JP" noProof="0" smtClean="0"/>
              <a:t>Third level</a:t>
            </a:r>
          </a:p>
          <a:p>
            <a:pPr lvl="3"/>
            <a:r>
              <a:rPr lang="en-US" altLang="ja-JP" noProof="0" smtClean="0"/>
              <a:t>Fourth level</a:t>
            </a:r>
          </a:p>
          <a:p>
            <a:pPr lvl="4"/>
            <a:r>
              <a:rPr lang="en-US" altLang="ja-JP" noProof="0" smtClean="0"/>
              <a:t>Fifth level</a:t>
            </a:r>
            <a:endParaRPr lang="en-US" noProof="0" dirty="0"/>
          </a:p>
        </p:txBody>
      </p:sp>
      <p:sp>
        <p:nvSpPr>
          <p:cNvPr id="14" name="Bildplatzhalter 3"/>
          <p:cNvSpPr>
            <a:spLocks noGrp="1"/>
          </p:cNvSpPr>
          <p:nvPr>
            <p:ph type="pic" sz="quarter" idx="15"/>
          </p:nvPr>
        </p:nvSpPr>
        <p:spPr>
          <a:xfrm>
            <a:off x="6300000" y="1800000"/>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dirty="0" smtClean="0"/>
              <a:t>Click icon to add picture</a:t>
            </a:r>
            <a:endParaRPr lang="en-US" dirty="0"/>
          </a:p>
        </p:txBody>
      </p:sp>
      <p:sp>
        <p:nvSpPr>
          <p:cNvPr id="16" name="Bildplatzhalter 3"/>
          <p:cNvSpPr>
            <a:spLocks noGrp="1"/>
          </p:cNvSpPr>
          <p:nvPr>
            <p:ph type="pic" sz="quarter" idx="16"/>
          </p:nvPr>
        </p:nvSpPr>
        <p:spPr>
          <a:xfrm>
            <a:off x="9072352" y="1800000"/>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dirty="0" smtClean="0"/>
              <a:t>Click icon to add picture</a:t>
            </a:r>
            <a:endParaRPr lang="en-US" dirty="0"/>
          </a:p>
        </p:txBody>
      </p:sp>
      <p:sp>
        <p:nvSpPr>
          <p:cNvPr id="17" name="Bildplatzhalter 3"/>
          <p:cNvSpPr>
            <a:spLocks noGrp="1"/>
          </p:cNvSpPr>
          <p:nvPr>
            <p:ph type="pic" sz="quarter" idx="17"/>
          </p:nvPr>
        </p:nvSpPr>
        <p:spPr>
          <a:xfrm>
            <a:off x="6300000" y="3924000"/>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dirty="0" smtClean="0"/>
              <a:t>Click icon to add picture</a:t>
            </a:r>
            <a:endParaRPr lang="en-US" dirty="0"/>
          </a:p>
        </p:txBody>
      </p:sp>
      <p:sp>
        <p:nvSpPr>
          <p:cNvPr id="18" name="Bildplatzhalter 3"/>
          <p:cNvSpPr>
            <a:spLocks noGrp="1"/>
          </p:cNvSpPr>
          <p:nvPr>
            <p:ph type="pic" sz="quarter" idx="18"/>
          </p:nvPr>
        </p:nvSpPr>
        <p:spPr>
          <a:xfrm>
            <a:off x="9072352" y="3924000"/>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dirty="0" smtClean="0"/>
              <a:t>Click icon to add picture</a:t>
            </a:r>
            <a:endParaRPr lang="en-US" dirty="0"/>
          </a:p>
        </p:txBody>
      </p:sp>
    </p:spTree>
    <p:extLst>
      <p:ext uri="{BB962C8B-B14F-4D97-AF65-F5344CB8AC3E}">
        <p14:creationId xmlns:p14="http://schemas.microsoft.com/office/powerpoint/2010/main" val="2403302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Picture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23689"/>
            <a:ext cx="9000000" cy="455509"/>
          </a:xfrm>
        </p:spPr>
        <p:txBody>
          <a:bodyPr/>
          <a:lstStyle/>
          <a:p>
            <a:r>
              <a:rPr lang="en-US" altLang="ja-JP" noProof="0" smtClean="0"/>
              <a:t>Click to edit Master title style</a:t>
            </a:r>
            <a:endParaRPr lang="ja-JP" altLang="en-US" noProof="0"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smtClean="0"/>
              <a:t>Click to edit Master text styles</a:t>
            </a:r>
          </a:p>
          <a:p>
            <a:pPr lvl="1"/>
            <a:r>
              <a:rPr lang="en-US" altLang="ja-JP" noProof="0" smtClean="0"/>
              <a:t>Second level</a:t>
            </a:r>
          </a:p>
          <a:p>
            <a:pPr lvl="2"/>
            <a:r>
              <a:rPr lang="en-US" altLang="ja-JP" noProof="0" smtClean="0"/>
              <a:t>Third level</a:t>
            </a:r>
          </a:p>
        </p:txBody>
      </p:sp>
      <p:sp>
        <p:nvSpPr>
          <p:cNvPr id="20" name="Bildplatzhalter 8"/>
          <p:cNvSpPr>
            <a:spLocks noGrp="1"/>
          </p:cNvSpPr>
          <p:nvPr>
            <p:ph type="pic" sz="quarter" idx="18"/>
          </p:nvPr>
        </p:nvSpPr>
        <p:spPr>
          <a:xfrm>
            <a:off x="1080000" y="1800000"/>
            <a:ext cx="8100000" cy="4248000"/>
          </a:xfrm>
        </p:spPr>
        <p:txBody>
          <a:bodyPr lIns="144000" tIns="144000">
            <a:noAutofit/>
          </a:bodyPr>
          <a:lstStyle>
            <a:lvl1pPr>
              <a:defRPr sz="1000"/>
            </a:lvl1pPr>
          </a:lstStyle>
          <a:p>
            <a:r>
              <a:rPr lang="en-US" altLang="ja-JP" dirty="0" smtClean="0"/>
              <a:t>Click icon to add picture</a:t>
            </a:r>
            <a:endParaRPr lang="en-US" dirty="0"/>
          </a:p>
        </p:txBody>
      </p:sp>
    </p:spTree>
    <p:extLst>
      <p:ext uri="{BB962C8B-B14F-4D97-AF65-F5344CB8AC3E}">
        <p14:creationId xmlns:p14="http://schemas.microsoft.com/office/powerpoint/2010/main" val="4206880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ext + Chart">
    <p:spTree>
      <p:nvGrpSpPr>
        <p:cNvPr id="1" name=""/>
        <p:cNvGrpSpPr/>
        <p:nvPr/>
      </p:nvGrpSpPr>
      <p:grpSpPr>
        <a:xfrm>
          <a:off x="0" y="0"/>
          <a:ext cx="0" cy="0"/>
          <a:chOff x="0" y="0"/>
          <a:chExt cx="0" cy="0"/>
        </a:xfrm>
      </p:grpSpPr>
      <p:sp>
        <p:nvSpPr>
          <p:cNvPr id="2" name="Titel 1"/>
          <p:cNvSpPr>
            <a:spLocks noGrp="1"/>
          </p:cNvSpPr>
          <p:nvPr>
            <p:ph type="title"/>
          </p:nvPr>
        </p:nvSpPr>
        <p:spPr>
          <a:xfrm>
            <a:off x="1080000" y="923689"/>
            <a:ext cx="9000000" cy="455509"/>
          </a:xfrm>
        </p:spPr>
        <p:txBody>
          <a:bodyPr/>
          <a:lstStyle/>
          <a:p>
            <a:r>
              <a:rPr lang="en-US" altLang="ja-JP" noProof="0" smtClean="0"/>
              <a:t>Click to edit Master title style</a:t>
            </a:r>
            <a:endParaRPr lang="ja-JP" altLang="en-US" noProof="0"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4" name="Diagrammplatzhalter 8"/>
          <p:cNvSpPr>
            <a:spLocks noGrp="1"/>
          </p:cNvSpPr>
          <p:nvPr>
            <p:ph type="chart" sz="quarter" idx="17"/>
          </p:nvPr>
        </p:nvSpPr>
        <p:spPr>
          <a:xfrm>
            <a:off x="6480000" y="1692000"/>
            <a:ext cx="5220000" cy="4248000"/>
          </a:xfrm>
          <a:noFill/>
        </p:spPr>
        <p:txBody>
          <a:bodyPr lIns="144000" tIns="144000" rIns="144000" bIns="144000">
            <a:noAutofit/>
          </a:bodyPr>
          <a:lstStyle/>
          <a:p>
            <a:r>
              <a:rPr lang="en-US" altLang="ja-JP" dirty="0" smtClean="0"/>
              <a:t>Click icon to add chart</a:t>
            </a:r>
            <a:endParaRPr lang="en-US" dirty="0"/>
          </a:p>
        </p:txBody>
      </p:sp>
      <p:sp>
        <p:nvSpPr>
          <p:cNvPr id="7" name="Textplatzhalter 4"/>
          <p:cNvSpPr>
            <a:spLocks noGrp="1"/>
          </p:cNvSpPr>
          <p:nvPr>
            <p:ph type="body" sz="quarter" idx="14"/>
          </p:nvPr>
        </p:nvSpPr>
        <p:spPr>
          <a:xfrm>
            <a:off x="1080000" y="1800000"/>
            <a:ext cx="4860000" cy="1887696"/>
          </a:xfrm>
        </p:spPr>
        <p:txBody>
          <a:bodyPr>
            <a:spAutoFit/>
          </a:bodyPr>
          <a:lstStyle/>
          <a:p>
            <a:pPr lvl="0"/>
            <a:r>
              <a:rPr lang="en-US" altLang="ja-JP" noProof="0" smtClean="0"/>
              <a:t>Click to edit Master text styles</a:t>
            </a:r>
          </a:p>
          <a:p>
            <a:pPr lvl="1"/>
            <a:r>
              <a:rPr lang="en-US" altLang="ja-JP" noProof="0" smtClean="0"/>
              <a:t>Second level</a:t>
            </a:r>
          </a:p>
          <a:p>
            <a:pPr lvl="2"/>
            <a:r>
              <a:rPr lang="en-US" altLang="ja-JP" noProof="0" smtClean="0"/>
              <a:t>Third level</a:t>
            </a:r>
          </a:p>
          <a:p>
            <a:pPr lvl="3"/>
            <a:r>
              <a:rPr lang="en-US" altLang="ja-JP" noProof="0" smtClean="0"/>
              <a:t>Fourth level</a:t>
            </a:r>
          </a:p>
          <a:p>
            <a:pPr lvl="4"/>
            <a:r>
              <a:rPr lang="en-US" altLang="ja-JP" noProof="0" smtClean="0"/>
              <a:t>Fifth level</a:t>
            </a:r>
            <a:endParaRPr lang="en-US" noProof="0" dirty="0"/>
          </a:p>
        </p:txBody>
      </p:sp>
    </p:spTree>
    <p:extLst>
      <p:ext uri="{BB962C8B-B14F-4D97-AF65-F5344CB8AC3E}">
        <p14:creationId xmlns:p14="http://schemas.microsoft.com/office/powerpoint/2010/main" val="3344953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080000" y="492801"/>
            <a:ext cx="8520000" cy="886397"/>
          </a:xfrm>
          <a:prstGeom prst="rect">
            <a:avLst/>
          </a:prstGeom>
        </p:spPr>
        <p:txBody>
          <a:bodyPr vert="horz" wrap="square" lIns="0" tIns="0" rIns="0" bIns="0" rtlCol="0" anchor="b" anchorCtr="0">
            <a:spAutoFit/>
          </a:bodyPr>
          <a:lstStyle/>
          <a:p>
            <a:r>
              <a:rPr lang="en-US" noProof="0" dirty="0" err="1"/>
              <a:t>Titelmasterformat</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3" name="Textplatzhalter 2"/>
          <p:cNvSpPr>
            <a:spLocks noGrp="1"/>
          </p:cNvSpPr>
          <p:nvPr>
            <p:ph type="body" idx="1"/>
          </p:nvPr>
        </p:nvSpPr>
        <p:spPr>
          <a:xfrm>
            <a:off x="1080000" y="1800000"/>
            <a:ext cx="9120000" cy="1887696"/>
          </a:xfrm>
          <a:prstGeom prst="rect">
            <a:avLst/>
          </a:prstGeom>
        </p:spPr>
        <p:txBody>
          <a:bodyPr vert="horz" lIns="0" tIns="0" rIns="0" bIns="0" rtlCol="0">
            <a:spAutoFit/>
          </a:bodyPr>
          <a:lstStyle/>
          <a:p>
            <a:pPr lvl="0"/>
            <a:r>
              <a:rPr lang="en-US" noProof="0" dirty="0" err="1"/>
              <a:t>Textmasterformat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6" name="Foliennummernplatzhalter 5"/>
          <p:cNvSpPr>
            <a:spLocks noGrp="1"/>
          </p:cNvSpPr>
          <p:nvPr>
            <p:ph type="sldNum" sz="quarter" idx="4"/>
          </p:nvPr>
        </p:nvSpPr>
        <p:spPr>
          <a:xfrm>
            <a:off x="5760000" y="6509924"/>
            <a:ext cx="672075" cy="161583"/>
          </a:xfrm>
          <a:prstGeom prst="rect">
            <a:avLst/>
          </a:prstGeom>
        </p:spPr>
        <p:txBody>
          <a:bodyPr vert="horz" wrap="square" lIns="0" tIns="0" rIns="0" bIns="0" rtlCol="0" anchor="ctr">
            <a:spAutoFit/>
          </a:bodyPr>
          <a:lstStyle>
            <a:lvl1pPr algn="r">
              <a:defRPr lang="en-US" sz="1050" b="1" i="0" u="none" strike="noStrike" kern="1200" baseline="0" smtClean="0">
                <a:solidFill>
                  <a:schemeClr val="tx2"/>
                </a:solidFill>
                <a:latin typeface="+mj-lt"/>
                <a:ea typeface="+mn-ea"/>
                <a:cs typeface="+mn-cs"/>
              </a:defRPr>
            </a:lvl1pPr>
          </a:lstStyle>
          <a:p>
            <a:pPr algn="l"/>
            <a:r>
              <a:rPr lang="de-DE" dirty="0"/>
              <a:t>Page </a:t>
            </a:r>
            <a:fld id="{3FD030EF-7044-4946-962A-5D7D09BD1B34}" type="slidenum">
              <a:rPr lang="de-DE" smtClean="0"/>
              <a:pPr algn="l"/>
              <a:t>‹#›</a:t>
            </a:fld>
            <a:endParaRPr lang="de-DE" dirty="0"/>
          </a:p>
        </p:txBody>
      </p:sp>
      <p:sp>
        <p:nvSpPr>
          <p:cNvPr id="13" name="Textfeld 7"/>
          <p:cNvSpPr txBox="1"/>
          <p:nvPr/>
        </p:nvSpPr>
        <p:spPr>
          <a:xfrm>
            <a:off x="468000" y="6544800"/>
            <a:ext cx="2510303" cy="123111"/>
          </a:xfrm>
          <a:prstGeom prst="rect">
            <a:avLst/>
          </a:prstGeom>
          <a:noFill/>
        </p:spPr>
        <p:txBody>
          <a:bodyPr wrap="non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i="0" u="none" strike="noStrike" kern="1200" baseline="0" dirty="0">
                <a:solidFill>
                  <a:schemeClr val="tx2"/>
                </a:solidFill>
                <a:latin typeface="+mj-lt"/>
                <a:ea typeface="+mn-ea"/>
                <a:cs typeface="+mn-cs"/>
              </a:rPr>
              <a:t>© 201</a:t>
            </a:r>
            <a:r>
              <a:rPr lang="en-US" altLang="ja-JP" sz="800" b="1" i="0" u="none" strike="noStrike" kern="1200" baseline="0" dirty="0">
                <a:solidFill>
                  <a:schemeClr val="tx2"/>
                </a:solidFill>
                <a:latin typeface="+mj-lt"/>
                <a:ea typeface="+mn-ea"/>
                <a:cs typeface="+mn-cs"/>
              </a:rPr>
              <a:t>9</a:t>
            </a:r>
            <a:r>
              <a:rPr lang="en-US" sz="800" b="1" i="0" u="none" strike="noStrike" kern="1200" baseline="0" dirty="0">
                <a:solidFill>
                  <a:schemeClr val="tx2"/>
                </a:solidFill>
                <a:latin typeface="+mj-lt"/>
                <a:ea typeface="+mn-ea"/>
                <a:cs typeface="+mn-cs"/>
              </a:rPr>
              <a:t> Renesas Electronics Corporation. All rights reserved. </a:t>
            </a:r>
            <a:endParaRPr lang="en-US" sz="800" dirty="0">
              <a:solidFill>
                <a:schemeClr val="tx2"/>
              </a:solidFill>
              <a:latin typeface="+mj-lt"/>
            </a:endParaRPr>
          </a:p>
        </p:txBody>
      </p:sp>
      <p:cxnSp>
        <p:nvCxnSpPr>
          <p:cNvPr id="16" name="Gerade Verbindung 15"/>
          <p:cNvCxnSpPr/>
          <p:nvPr/>
        </p:nvCxnSpPr>
        <p:spPr>
          <a:xfrm>
            <a:off x="468000" y="6336000"/>
            <a:ext cx="112536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図 8" descr="RENESAS+Tagline.png"/>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8688288" y="6400235"/>
            <a:ext cx="3092559" cy="341133"/>
          </a:xfrm>
          <a:prstGeom prst="rect">
            <a:avLst/>
          </a:prstGeom>
        </p:spPr>
      </p:pic>
      <p:sp>
        <p:nvSpPr>
          <p:cNvPr id="8" name="Rechteck 9">
            <a:extLst>
              <a:ext uri="{FF2B5EF4-FFF2-40B4-BE49-F238E27FC236}">
                <a16:creationId xmlns:a16="http://schemas.microsoft.com/office/drawing/2014/main" id="{29F131B3-70D8-4212-9318-49432C1DE818}"/>
              </a:ext>
            </a:extLst>
          </p:cNvPr>
          <p:cNvSpPr/>
          <p:nvPr userDrawn="1"/>
        </p:nvSpPr>
        <p:spPr>
          <a:xfrm>
            <a:off x="2999656" y="6489860"/>
            <a:ext cx="1531100" cy="20171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nchorCtr="0">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i="0" u="none" strike="noStrike" kern="1200" baseline="0" dirty="0">
                <a:solidFill>
                  <a:schemeClr val="bg1"/>
                </a:solidFill>
                <a:latin typeface="+mj-lt"/>
                <a:ea typeface="+mn-ea"/>
                <a:cs typeface="+mn-cs"/>
              </a:rPr>
              <a:t>RENESAS CONFIDENTIAL</a:t>
            </a:r>
            <a:endParaRPr lang="en-US" sz="1050" b="1" dirty="0">
              <a:latin typeface="+mj-lt"/>
            </a:endParaRPr>
          </a:p>
        </p:txBody>
      </p:sp>
    </p:spTree>
    <p:extLst>
      <p:ext uri="{BB962C8B-B14F-4D97-AF65-F5344CB8AC3E}">
        <p14:creationId xmlns:p14="http://schemas.microsoft.com/office/powerpoint/2010/main" val="1187655735"/>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68" r:id="rId9"/>
    <p:sldLayoutId id="2147483745" r:id="rId10"/>
    <p:sldLayoutId id="2147483746" r:id="rId11"/>
    <p:sldLayoutId id="2147483769" r:id="rId12"/>
    <p:sldLayoutId id="2147483747" r:id="rId13"/>
    <p:sldLayoutId id="2147483748" r:id="rId14"/>
    <p:sldLayoutId id="2147483771" r:id="rId15"/>
    <p:sldLayoutId id="2147483750" r:id="rId16"/>
    <p:sldLayoutId id="2147483751" r:id="rId17"/>
  </p:sldLayoutIdLst>
  <p:hf hdr="0" ftr="0" dt="0"/>
  <p:txStyles>
    <p:title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p:titleStyle>
    <p:body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de-DE"/>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90">
          <p15:clr>
            <a:srgbClr val="F26B43"/>
          </p15:clr>
        </p15:guide>
        <p15:guide id="2" pos="676">
          <p15:clr>
            <a:srgbClr val="F26B43"/>
          </p15:clr>
        </p15:guide>
        <p15:guide id="3" pos="3841">
          <p15:clr>
            <a:srgbClr val="F26B43"/>
          </p15:clr>
        </p15:guide>
        <p15:guide id="4" pos="7378">
          <p15:clr>
            <a:srgbClr val="F26B43"/>
          </p15:clr>
        </p15:guide>
        <p15:guide id="5" pos="628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17.png"/><Relationship Id="rId4" Type="http://schemas.openxmlformats.org/officeDocument/2006/relationships/image" Target="../media/image16.w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renesasgroup.sharepoint.com/sites/RCT/RCT_en/Lists/JB/Attachments/79/RCT-JB5001a1.xlsx"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Baseline" TargetMode="External"/><Relationship Id="rId2" Type="http://schemas.openxmlformats.org/officeDocument/2006/relationships/hyperlink" Target="https://translate.google.com/" TargetMode="External"/><Relationship Id="rId1" Type="http://schemas.openxmlformats.org/officeDocument/2006/relationships/slideLayout" Target="../slideLayouts/slideLayout4.xml"/><Relationship Id="rId5" Type="http://schemas.openxmlformats.org/officeDocument/2006/relationships/hyperlink" Target="https://dictionary.cambridge.org/dictionary/english/baseline" TargetMode="External"/><Relationship Id="rId4" Type="http://schemas.openxmlformats.org/officeDocument/2006/relationships/hyperlink" Target="https://www.merriam-webster.com/dictionary/baseline"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8" Type="http://schemas.openxmlformats.org/officeDocument/2006/relationships/slide" Target="slide94.xml"/><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5.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8" Type="http://schemas.openxmlformats.org/officeDocument/2006/relationships/slide" Target="slide94.xml"/><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6.xml"/><Relationship Id="rId1" Type="http://schemas.openxmlformats.org/officeDocument/2006/relationships/slideLayout" Target="../slideLayouts/slideLayout4.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4.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image" Target="../media/image31.wmf"/></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image" Target="../media/image32.wmf"/></Relationships>
</file>

<file path=ppt/slides/_rels/slide7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4.xml"/><Relationship Id="rId1" Type="http://schemas.openxmlformats.org/officeDocument/2006/relationships/vmlDrawing" Target="../drawings/vmlDrawing4.vml"/><Relationship Id="rId5" Type="http://schemas.openxmlformats.org/officeDocument/2006/relationships/image" Target="../media/image34.wmf"/><Relationship Id="rId4" Type="http://schemas.openxmlformats.org/officeDocument/2006/relationships/package" Target="../embeddings/Microsoft_Excel_Worksheet.xlsx"/></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7.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4.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slide" Target="slide94.xml"/><Relationship Id="rId2" Type="http://schemas.openxmlformats.org/officeDocument/2006/relationships/diagramData" Target="../diagrams/data11.xml"/><Relationship Id="rId1" Type="http://schemas.openxmlformats.org/officeDocument/2006/relationships/slideLayout" Target="../slideLayouts/slideLayout4.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81.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4.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4.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3" Type="http://schemas.openxmlformats.org/officeDocument/2006/relationships/package" Target="../embeddings/Microsoft_PowerPoint_Presentation.pptx"/><Relationship Id="rId2" Type="http://schemas.openxmlformats.org/officeDocument/2006/relationships/slideLayout" Target="../slideLayouts/slideLayout4.xml"/><Relationship Id="rId1" Type="http://schemas.openxmlformats.org/officeDocument/2006/relationships/vmlDrawing" Target="../drawings/vmlDrawing5.vml"/><Relationship Id="rId4" Type="http://schemas.openxmlformats.org/officeDocument/2006/relationships/image" Target="../media/image37.wmf"/></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4.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oleObject" Target="../embeddings/oleObject4.bin"/><Relationship Id="rId7" Type="http://schemas.openxmlformats.org/officeDocument/2006/relationships/slide" Target="slide56.xml"/><Relationship Id="rId2" Type="http://schemas.openxmlformats.org/officeDocument/2006/relationships/slideLayout" Target="../slideLayouts/slideLayout15.xml"/><Relationship Id="rId1" Type="http://schemas.openxmlformats.org/officeDocument/2006/relationships/vmlDrawing" Target="../drawings/vmlDrawing6.vml"/><Relationship Id="rId6" Type="http://schemas.openxmlformats.org/officeDocument/2006/relationships/slide" Target="slide80.xml"/><Relationship Id="rId5" Type="http://schemas.openxmlformats.org/officeDocument/2006/relationships/slide" Target="slide51.xml"/><Relationship Id="rId4" Type="http://schemas.openxmlformats.org/officeDocument/2006/relationships/image" Target="../media/image38.wmf"/></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t>Configuration </a:t>
            </a:r>
            <a:r>
              <a:rPr lang="en-US" dirty="0" smtClean="0"/>
              <a:t>Management guide</a:t>
            </a:r>
            <a:endParaRPr kumimoji="1" lang="en-US" altLang="ja-JP" cap="all" dirty="0"/>
          </a:p>
          <a:p>
            <a:pPr lvl="1"/>
            <a:r>
              <a:rPr lang="en-US" altLang="ja-JP" dirty="0" smtClean="0"/>
              <a:t>W/W </a:t>
            </a:r>
            <a:r>
              <a:rPr lang="en-US" altLang="ja-JP" dirty="0"/>
              <a:t>Development </a:t>
            </a:r>
            <a:r>
              <a:rPr lang="en-US" altLang="ja-JP" dirty="0" smtClean="0"/>
              <a:t>process</a:t>
            </a:r>
            <a:endParaRPr lang="en-US" altLang="ja-JP" dirty="0"/>
          </a:p>
        </p:txBody>
      </p:sp>
      <p:sp>
        <p:nvSpPr>
          <p:cNvPr id="3" name="Textplatzhalter 2"/>
          <p:cNvSpPr>
            <a:spLocks noGrp="1"/>
          </p:cNvSpPr>
          <p:nvPr>
            <p:ph type="body" sz="quarter" idx="13"/>
          </p:nvPr>
        </p:nvSpPr>
        <p:spPr>
          <a:xfrm>
            <a:off x="1080000" y="2700000"/>
            <a:ext cx="5040000" cy="1348401"/>
          </a:xfrm>
        </p:spPr>
        <p:txBody>
          <a:bodyPr>
            <a:spAutoFit/>
          </a:bodyPr>
          <a:lstStyle/>
          <a:p>
            <a:r>
              <a:rPr lang="en-US" smtClean="0"/>
              <a:t>Sep 10, </a:t>
            </a:r>
            <a:r>
              <a:rPr lang="en-US" dirty="0" smtClean="0"/>
              <a:t>2020</a:t>
            </a:r>
            <a:endParaRPr lang="en-US" dirty="0"/>
          </a:p>
          <a:p>
            <a:r>
              <a:rPr lang="en-US" dirty="0" smtClean="0"/>
              <a:t>PHUONG NGUYEN</a:t>
            </a:r>
            <a:endParaRPr lang="en-US" dirty="0"/>
          </a:p>
          <a:p>
            <a:r>
              <a:rPr lang="en-US" dirty="0" smtClean="0"/>
              <a:t>QA</a:t>
            </a:r>
            <a:r>
              <a:rPr lang="en-US" dirty="0"/>
              <a:t> </a:t>
            </a:r>
          </a:p>
          <a:p>
            <a:r>
              <a:rPr lang="en-US" dirty="0" smtClean="0"/>
              <a:t>Renesas </a:t>
            </a:r>
            <a:r>
              <a:rPr lang="en-US" dirty="0"/>
              <a:t>Electronics Corporation</a:t>
            </a:r>
          </a:p>
        </p:txBody>
      </p:sp>
    </p:spTree>
    <p:extLst>
      <p:ext uri="{BB962C8B-B14F-4D97-AF65-F5344CB8AC3E}">
        <p14:creationId xmlns:p14="http://schemas.microsoft.com/office/powerpoint/2010/main" val="21088283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Straight Connector 41"/>
          <p:cNvCxnSpPr/>
          <p:nvPr/>
        </p:nvCxnSpPr>
        <p:spPr>
          <a:xfrm>
            <a:off x="7505700" y="1947733"/>
            <a:ext cx="0" cy="4267200"/>
          </a:xfrm>
          <a:prstGeom prst="line">
            <a:avLst/>
          </a:prstGeom>
          <a:ln w="1905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9" name="Titel 1"/>
          <p:cNvSpPr txBox="1">
            <a:spLocks/>
          </p:cNvSpPr>
          <p:nvPr/>
        </p:nvSpPr>
        <p:spPr>
          <a:xfrm>
            <a:off x="1080000" y="659001"/>
            <a:ext cx="9000000" cy="720197"/>
          </a:xfrm>
          <a:prstGeom prst="rect">
            <a:avLst/>
          </a:prstGeom>
        </p:spPr>
        <p:txBody>
          <a:bodyPr vert="horz" wrap="square" lIns="0" tIns="0" rIns="0" bIns="0" rtlCol="0" anchor="b" anchorCtr="0">
            <a:spAutoFit/>
          </a:bodyPr>
          <a:lst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a:lstStyle>
          <a:p>
            <a:r>
              <a:rPr lang="en-US" dirty="0"/>
              <a:t>General Definition</a:t>
            </a:r>
            <a:r>
              <a:rPr lang="en-US" dirty="0" smtClean="0"/>
              <a:t/>
            </a:r>
            <a:br>
              <a:rPr lang="en-US" dirty="0" smtClean="0"/>
            </a:br>
            <a:r>
              <a:rPr lang="en-US" sz="2000" dirty="0" smtClean="0"/>
              <a:t>baseline</a:t>
            </a:r>
            <a:endParaRPr lang="en-US" sz="2000"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10</a:t>
            </a:fld>
            <a:endParaRPr lang="de-DE" dirty="0"/>
          </a:p>
        </p:txBody>
      </p:sp>
      <p:sp>
        <p:nvSpPr>
          <p:cNvPr id="2" name="Content Placeholder 1"/>
          <p:cNvSpPr>
            <a:spLocks noGrp="1"/>
          </p:cNvSpPr>
          <p:nvPr>
            <p:ph idx="1"/>
          </p:nvPr>
        </p:nvSpPr>
        <p:spPr>
          <a:xfrm>
            <a:off x="1080000" y="1800000"/>
            <a:ext cx="9000000" cy="295466"/>
          </a:xfrm>
        </p:spPr>
        <p:txBody>
          <a:bodyPr/>
          <a:lstStyle/>
          <a:p>
            <a:r>
              <a:rPr lang="en-US" dirty="0" smtClean="0"/>
              <a:t>Example:</a:t>
            </a:r>
            <a:endParaRPr lang="en-US" dirty="0"/>
          </a:p>
        </p:txBody>
      </p:sp>
      <p:cxnSp>
        <p:nvCxnSpPr>
          <p:cNvPr id="5" name="Straight Arrow Connector 4"/>
          <p:cNvCxnSpPr/>
          <p:nvPr/>
        </p:nvCxnSpPr>
        <p:spPr>
          <a:xfrm>
            <a:off x="3364992" y="3352800"/>
            <a:ext cx="684580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364992" y="3962400"/>
            <a:ext cx="684580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 name="Isosceles Triangle 6"/>
          <p:cNvSpPr/>
          <p:nvPr/>
        </p:nvSpPr>
        <p:spPr>
          <a:xfrm>
            <a:off x="4235196" y="3314700"/>
            <a:ext cx="88392" cy="76200"/>
          </a:xfrm>
          <a:prstGeom prs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0" name="Isosceles Triangle 9"/>
          <p:cNvSpPr/>
          <p:nvPr/>
        </p:nvSpPr>
        <p:spPr>
          <a:xfrm>
            <a:off x="5141495" y="3918704"/>
            <a:ext cx="88392" cy="76200"/>
          </a:xfrm>
          <a:prstGeom prs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5" name="TextBox 14"/>
          <p:cNvSpPr txBox="1"/>
          <p:nvPr/>
        </p:nvSpPr>
        <p:spPr>
          <a:xfrm>
            <a:off x="1080000" y="3076855"/>
            <a:ext cx="2249334" cy="338554"/>
          </a:xfrm>
          <a:prstGeom prst="rect">
            <a:avLst/>
          </a:prstGeom>
          <a:noFill/>
        </p:spPr>
        <p:txBody>
          <a:bodyPr wrap="none" rtlCol="0">
            <a:spAutoFit/>
          </a:bodyPr>
          <a:lstStyle/>
          <a:p>
            <a:r>
              <a:rPr lang="en-US" sz="1600" dirty="0" smtClean="0"/>
              <a:t>Contract/ Requirement</a:t>
            </a:r>
            <a:endParaRPr lang="en-US" sz="1600" dirty="0"/>
          </a:p>
        </p:txBody>
      </p:sp>
      <p:sp>
        <p:nvSpPr>
          <p:cNvPr id="18" name="TextBox 17"/>
          <p:cNvSpPr txBox="1"/>
          <p:nvPr/>
        </p:nvSpPr>
        <p:spPr>
          <a:xfrm>
            <a:off x="1080000" y="3700046"/>
            <a:ext cx="1984326" cy="338554"/>
          </a:xfrm>
          <a:prstGeom prst="rect">
            <a:avLst/>
          </a:prstGeom>
          <a:noFill/>
        </p:spPr>
        <p:txBody>
          <a:bodyPr wrap="none" rtlCol="0">
            <a:spAutoFit/>
          </a:bodyPr>
          <a:lstStyle/>
          <a:p>
            <a:r>
              <a:rPr lang="en-US" sz="1600" dirty="0" smtClean="0"/>
              <a:t>Paint/ Work product</a:t>
            </a:r>
            <a:endParaRPr lang="en-US" sz="1600" dirty="0"/>
          </a:p>
        </p:txBody>
      </p:sp>
      <p:sp>
        <p:nvSpPr>
          <p:cNvPr id="20" name="Isosceles Triangle 19"/>
          <p:cNvSpPr/>
          <p:nvPr/>
        </p:nvSpPr>
        <p:spPr>
          <a:xfrm>
            <a:off x="6248400" y="3314700"/>
            <a:ext cx="88392" cy="76200"/>
          </a:xfrm>
          <a:prstGeom prs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2" name="Rounded Rectangular Callout 21"/>
          <p:cNvSpPr/>
          <p:nvPr/>
        </p:nvSpPr>
        <p:spPr>
          <a:xfrm>
            <a:off x="4953037" y="4229101"/>
            <a:ext cx="1143000" cy="609600"/>
          </a:xfrm>
          <a:prstGeom prst="wedgeRoundRectCallout">
            <a:avLst>
              <a:gd name="adj1" fmla="val -26447"/>
              <a:gd name="adj2" fmla="val -7302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a:t>v</a:t>
            </a:r>
            <a:r>
              <a:rPr lang="en-US" sz="1000" dirty="0" smtClean="0"/>
              <a:t>0.1</a:t>
            </a:r>
            <a:endParaRPr lang="en-US" sz="1000" dirty="0"/>
          </a:p>
        </p:txBody>
      </p:sp>
      <p:cxnSp>
        <p:nvCxnSpPr>
          <p:cNvPr id="23" name="Straight Arrow Connector 22"/>
          <p:cNvCxnSpPr/>
          <p:nvPr/>
        </p:nvCxnSpPr>
        <p:spPr>
          <a:xfrm>
            <a:off x="3329334" y="5029200"/>
            <a:ext cx="684580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080000" y="4717885"/>
            <a:ext cx="1447319" cy="338554"/>
          </a:xfrm>
          <a:prstGeom prst="rect">
            <a:avLst/>
          </a:prstGeom>
          <a:noFill/>
        </p:spPr>
        <p:txBody>
          <a:bodyPr wrap="none" rtlCol="0">
            <a:spAutoFit/>
          </a:bodyPr>
          <a:lstStyle/>
          <a:p>
            <a:r>
              <a:rPr lang="en-US" sz="1600" dirty="0" smtClean="0"/>
              <a:t>Weekly report</a:t>
            </a:r>
            <a:endParaRPr lang="en-US" sz="1600" dirty="0"/>
          </a:p>
        </p:txBody>
      </p:sp>
      <p:sp>
        <p:nvSpPr>
          <p:cNvPr id="25" name="Isosceles Triangle 24"/>
          <p:cNvSpPr/>
          <p:nvPr/>
        </p:nvSpPr>
        <p:spPr>
          <a:xfrm>
            <a:off x="5334000" y="4980239"/>
            <a:ext cx="88392" cy="76200"/>
          </a:xfrm>
          <a:prstGeom prs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6" name="Rounded Rectangular Callout 25"/>
          <p:cNvSpPr/>
          <p:nvPr/>
        </p:nvSpPr>
        <p:spPr>
          <a:xfrm>
            <a:off x="5105400" y="5303895"/>
            <a:ext cx="1143000" cy="609600"/>
          </a:xfrm>
          <a:prstGeom prst="wedgeRoundRectCallout">
            <a:avLst>
              <a:gd name="adj1" fmla="val -26447"/>
              <a:gd name="adj2" fmla="val -7302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smtClean="0"/>
              <a:t>1</a:t>
            </a:r>
            <a:r>
              <a:rPr lang="en-US" sz="1000" baseline="30000" dirty="0" smtClean="0"/>
              <a:t>st</a:t>
            </a:r>
            <a:r>
              <a:rPr lang="en-US" sz="1000" dirty="0" smtClean="0"/>
              <a:t> Report</a:t>
            </a:r>
            <a:endParaRPr lang="en-US" sz="1000" dirty="0"/>
          </a:p>
        </p:txBody>
      </p:sp>
      <p:sp>
        <p:nvSpPr>
          <p:cNvPr id="27" name="Isosceles Triangle 26"/>
          <p:cNvSpPr/>
          <p:nvPr/>
        </p:nvSpPr>
        <p:spPr>
          <a:xfrm>
            <a:off x="7162800" y="4980239"/>
            <a:ext cx="88392" cy="76200"/>
          </a:xfrm>
          <a:prstGeom prs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8" name="Rounded Rectangular Callout 27"/>
          <p:cNvSpPr/>
          <p:nvPr/>
        </p:nvSpPr>
        <p:spPr>
          <a:xfrm>
            <a:off x="6934200" y="5303895"/>
            <a:ext cx="1143000" cy="609600"/>
          </a:xfrm>
          <a:prstGeom prst="wedgeRoundRectCallout">
            <a:avLst>
              <a:gd name="adj1" fmla="val -26447"/>
              <a:gd name="adj2" fmla="val -7302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smtClean="0"/>
              <a:t>2</a:t>
            </a:r>
            <a:r>
              <a:rPr lang="en-US" sz="1000" baseline="30000" dirty="0" smtClean="0"/>
              <a:t>nd</a:t>
            </a:r>
            <a:r>
              <a:rPr lang="en-US" sz="1000" dirty="0" smtClean="0"/>
              <a:t> Report</a:t>
            </a:r>
            <a:endParaRPr lang="en-US" sz="1000" dirty="0"/>
          </a:p>
        </p:txBody>
      </p:sp>
      <p:sp>
        <p:nvSpPr>
          <p:cNvPr id="29" name="Isosceles Triangle 28"/>
          <p:cNvSpPr/>
          <p:nvPr/>
        </p:nvSpPr>
        <p:spPr>
          <a:xfrm>
            <a:off x="6970258" y="3886200"/>
            <a:ext cx="88392" cy="76200"/>
          </a:xfrm>
          <a:prstGeom prs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30" name="Rounded Rectangular Callout 29"/>
          <p:cNvSpPr/>
          <p:nvPr/>
        </p:nvSpPr>
        <p:spPr>
          <a:xfrm>
            <a:off x="6781800" y="4196597"/>
            <a:ext cx="1143000" cy="609600"/>
          </a:xfrm>
          <a:prstGeom prst="wedgeRoundRectCallout">
            <a:avLst>
              <a:gd name="adj1" fmla="val -26447"/>
              <a:gd name="adj2" fmla="val -7302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smtClean="0"/>
              <a:t>v0.2</a:t>
            </a:r>
            <a:endParaRPr lang="en-US" sz="1000" dirty="0"/>
          </a:p>
        </p:txBody>
      </p:sp>
      <p:sp>
        <p:nvSpPr>
          <p:cNvPr id="31" name="Isosceles Triangle 30"/>
          <p:cNvSpPr/>
          <p:nvPr/>
        </p:nvSpPr>
        <p:spPr>
          <a:xfrm>
            <a:off x="7880604" y="3918704"/>
            <a:ext cx="88392" cy="76200"/>
          </a:xfrm>
          <a:prstGeom prst="triangl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cxnSp>
        <p:nvCxnSpPr>
          <p:cNvPr id="36" name="Straight Connector 35"/>
          <p:cNvCxnSpPr/>
          <p:nvPr/>
        </p:nvCxnSpPr>
        <p:spPr>
          <a:xfrm>
            <a:off x="7924800" y="3415409"/>
            <a:ext cx="0" cy="453914"/>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37" name="Isosceles Triangle 36"/>
          <p:cNvSpPr/>
          <p:nvPr/>
        </p:nvSpPr>
        <p:spPr>
          <a:xfrm>
            <a:off x="9693158" y="3901466"/>
            <a:ext cx="88392" cy="7620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39" name="Straight Connector 38"/>
          <p:cNvCxnSpPr/>
          <p:nvPr/>
        </p:nvCxnSpPr>
        <p:spPr>
          <a:xfrm>
            <a:off x="9737354" y="3398171"/>
            <a:ext cx="0" cy="453914"/>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4425732" y="3709257"/>
            <a:ext cx="4191000" cy="1295400"/>
          </a:xfrm>
          <a:prstGeom prst="ellipse">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33" name="TextBox 32"/>
          <p:cNvSpPr txBox="1"/>
          <p:nvPr/>
        </p:nvSpPr>
        <p:spPr>
          <a:xfrm>
            <a:off x="8934027" y="4422884"/>
            <a:ext cx="954172" cy="369332"/>
          </a:xfrm>
          <a:prstGeom prst="rect">
            <a:avLst/>
          </a:prstGeom>
          <a:noFill/>
        </p:spPr>
        <p:txBody>
          <a:bodyPr wrap="none" rtlCol="0">
            <a:spAutoFit/>
          </a:bodyPr>
          <a:lstStyle/>
          <a:p>
            <a:r>
              <a:rPr lang="en-US" dirty="0" smtClean="0">
                <a:solidFill>
                  <a:srgbClr val="F2B800"/>
                </a:solidFill>
              </a:rPr>
              <a:t>Version</a:t>
            </a:r>
            <a:endParaRPr lang="en-US" dirty="0">
              <a:solidFill>
                <a:srgbClr val="F2B800"/>
              </a:solidFill>
            </a:endParaRPr>
          </a:p>
        </p:txBody>
      </p:sp>
      <p:sp>
        <p:nvSpPr>
          <p:cNvPr id="34" name="Rounded Rectangular Callout 33"/>
          <p:cNvSpPr/>
          <p:nvPr/>
        </p:nvSpPr>
        <p:spPr>
          <a:xfrm>
            <a:off x="3962400" y="2514600"/>
            <a:ext cx="1143000" cy="609600"/>
          </a:xfrm>
          <a:prstGeom prst="wedgeRoundRectCallout">
            <a:avLst>
              <a:gd name="adj1" fmla="val -22938"/>
              <a:gd name="adj2" fmla="val 6644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smtClean="0"/>
              <a:t>v1.0</a:t>
            </a:r>
          </a:p>
          <a:p>
            <a:pPr algn="ctr"/>
            <a:r>
              <a:rPr lang="en-US" sz="1000" dirty="0" smtClean="0"/>
              <a:t>Initial Contract signed</a:t>
            </a:r>
            <a:endParaRPr lang="en-US" sz="1000" dirty="0"/>
          </a:p>
        </p:txBody>
      </p:sp>
      <p:sp>
        <p:nvSpPr>
          <p:cNvPr id="35" name="Rounded Rectangular Callout 34"/>
          <p:cNvSpPr/>
          <p:nvPr/>
        </p:nvSpPr>
        <p:spPr>
          <a:xfrm>
            <a:off x="5975604" y="2514600"/>
            <a:ext cx="1143000" cy="609600"/>
          </a:xfrm>
          <a:prstGeom prst="wedgeRoundRectCallout">
            <a:avLst>
              <a:gd name="adj1" fmla="val -22938"/>
              <a:gd name="adj2" fmla="val 6644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smtClean="0"/>
              <a:t>v2.0</a:t>
            </a:r>
          </a:p>
          <a:p>
            <a:pPr algn="ctr"/>
            <a:r>
              <a:rPr lang="en-US" sz="1000" dirty="0" smtClean="0"/>
              <a:t>New CR signed</a:t>
            </a:r>
            <a:endParaRPr lang="en-US" sz="1000" dirty="0"/>
          </a:p>
        </p:txBody>
      </p:sp>
      <p:sp>
        <p:nvSpPr>
          <p:cNvPr id="40" name="Rounded Rectangular Callout 39"/>
          <p:cNvSpPr/>
          <p:nvPr/>
        </p:nvSpPr>
        <p:spPr>
          <a:xfrm>
            <a:off x="7620000" y="2522197"/>
            <a:ext cx="990600" cy="647735"/>
          </a:xfrm>
          <a:prstGeom prst="wedgeRoundRect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smtClean="0"/>
              <a:t>Initial plan release date</a:t>
            </a:r>
            <a:endParaRPr lang="en-US" sz="1000" dirty="0"/>
          </a:p>
        </p:txBody>
      </p:sp>
      <p:sp>
        <p:nvSpPr>
          <p:cNvPr id="41" name="Rounded Rectangular Callout 40"/>
          <p:cNvSpPr/>
          <p:nvPr/>
        </p:nvSpPr>
        <p:spPr>
          <a:xfrm>
            <a:off x="9372600" y="2504959"/>
            <a:ext cx="1311646" cy="647735"/>
          </a:xfrm>
          <a:prstGeom prst="wedgeRoundRect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smtClean="0"/>
              <a:t>1</a:t>
            </a:r>
            <a:r>
              <a:rPr lang="en-US" sz="1000" baseline="30000" dirty="0" smtClean="0"/>
              <a:t>st</a:t>
            </a:r>
            <a:r>
              <a:rPr lang="en-US" sz="1000" dirty="0" smtClean="0"/>
              <a:t> re-schedule plan release date after CR received</a:t>
            </a:r>
            <a:endParaRPr lang="en-US" sz="1000" dirty="0"/>
          </a:p>
        </p:txBody>
      </p:sp>
    </p:spTree>
    <p:extLst>
      <p:ext uri="{BB962C8B-B14F-4D97-AF65-F5344CB8AC3E}">
        <p14:creationId xmlns:p14="http://schemas.microsoft.com/office/powerpoint/2010/main" val="29309495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Straight Connector 41"/>
          <p:cNvCxnSpPr/>
          <p:nvPr/>
        </p:nvCxnSpPr>
        <p:spPr>
          <a:xfrm>
            <a:off x="7505700" y="1947733"/>
            <a:ext cx="0" cy="4267200"/>
          </a:xfrm>
          <a:prstGeom prst="line">
            <a:avLst/>
          </a:prstGeom>
          <a:ln w="1905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9" name="Titel 1"/>
          <p:cNvSpPr txBox="1">
            <a:spLocks/>
          </p:cNvSpPr>
          <p:nvPr/>
        </p:nvSpPr>
        <p:spPr>
          <a:xfrm>
            <a:off x="1080000" y="659001"/>
            <a:ext cx="9000000" cy="720197"/>
          </a:xfrm>
          <a:prstGeom prst="rect">
            <a:avLst/>
          </a:prstGeom>
        </p:spPr>
        <p:txBody>
          <a:bodyPr vert="horz" wrap="square" lIns="0" tIns="0" rIns="0" bIns="0" rtlCol="0" anchor="b" anchorCtr="0">
            <a:spAutoFit/>
          </a:bodyPr>
          <a:lst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a:lstStyle>
          <a:p>
            <a:r>
              <a:rPr lang="en-US" dirty="0"/>
              <a:t>General Definition</a:t>
            </a:r>
            <a:r>
              <a:rPr lang="en-US" dirty="0" smtClean="0"/>
              <a:t/>
            </a:r>
            <a:br>
              <a:rPr lang="en-US" dirty="0" smtClean="0"/>
            </a:br>
            <a:r>
              <a:rPr lang="en-US" sz="2000" dirty="0" smtClean="0"/>
              <a:t>baseline</a:t>
            </a:r>
            <a:endParaRPr lang="en-US" sz="2000"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11</a:t>
            </a:fld>
            <a:endParaRPr lang="de-DE" dirty="0"/>
          </a:p>
        </p:txBody>
      </p:sp>
      <p:sp>
        <p:nvSpPr>
          <p:cNvPr id="2" name="Content Placeholder 1"/>
          <p:cNvSpPr>
            <a:spLocks noGrp="1"/>
          </p:cNvSpPr>
          <p:nvPr>
            <p:ph idx="1"/>
          </p:nvPr>
        </p:nvSpPr>
        <p:spPr>
          <a:xfrm>
            <a:off x="1080000" y="1800000"/>
            <a:ext cx="9000000" cy="295466"/>
          </a:xfrm>
        </p:spPr>
        <p:txBody>
          <a:bodyPr/>
          <a:lstStyle/>
          <a:p>
            <a:r>
              <a:rPr lang="en-US" dirty="0" smtClean="0"/>
              <a:t>Example:</a:t>
            </a:r>
            <a:endParaRPr lang="en-US" dirty="0"/>
          </a:p>
        </p:txBody>
      </p:sp>
      <p:cxnSp>
        <p:nvCxnSpPr>
          <p:cNvPr id="5" name="Straight Arrow Connector 4"/>
          <p:cNvCxnSpPr/>
          <p:nvPr/>
        </p:nvCxnSpPr>
        <p:spPr>
          <a:xfrm>
            <a:off x="3364992" y="3352800"/>
            <a:ext cx="684580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364992" y="3962400"/>
            <a:ext cx="684580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 name="Isosceles Triangle 6"/>
          <p:cNvSpPr/>
          <p:nvPr/>
        </p:nvSpPr>
        <p:spPr>
          <a:xfrm>
            <a:off x="4235196" y="3314700"/>
            <a:ext cx="88392" cy="76200"/>
          </a:xfrm>
          <a:prstGeom prs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0" name="Isosceles Triangle 9"/>
          <p:cNvSpPr/>
          <p:nvPr/>
        </p:nvSpPr>
        <p:spPr>
          <a:xfrm>
            <a:off x="5141495" y="3918704"/>
            <a:ext cx="88392" cy="76200"/>
          </a:xfrm>
          <a:prstGeom prs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5" name="TextBox 14"/>
          <p:cNvSpPr txBox="1"/>
          <p:nvPr/>
        </p:nvSpPr>
        <p:spPr>
          <a:xfrm>
            <a:off x="1080000" y="3076855"/>
            <a:ext cx="2249334" cy="338554"/>
          </a:xfrm>
          <a:prstGeom prst="rect">
            <a:avLst/>
          </a:prstGeom>
          <a:noFill/>
        </p:spPr>
        <p:txBody>
          <a:bodyPr wrap="none" rtlCol="0">
            <a:spAutoFit/>
          </a:bodyPr>
          <a:lstStyle/>
          <a:p>
            <a:r>
              <a:rPr lang="en-US" sz="1600" dirty="0" smtClean="0"/>
              <a:t>Contract/ Requirement</a:t>
            </a:r>
            <a:endParaRPr lang="en-US" sz="1600" dirty="0"/>
          </a:p>
        </p:txBody>
      </p:sp>
      <p:sp>
        <p:nvSpPr>
          <p:cNvPr id="18" name="TextBox 17"/>
          <p:cNvSpPr txBox="1"/>
          <p:nvPr/>
        </p:nvSpPr>
        <p:spPr>
          <a:xfrm>
            <a:off x="1080000" y="3700046"/>
            <a:ext cx="1984326" cy="338554"/>
          </a:xfrm>
          <a:prstGeom prst="rect">
            <a:avLst/>
          </a:prstGeom>
          <a:noFill/>
        </p:spPr>
        <p:txBody>
          <a:bodyPr wrap="none" rtlCol="0">
            <a:spAutoFit/>
          </a:bodyPr>
          <a:lstStyle/>
          <a:p>
            <a:r>
              <a:rPr lang="en-US" sz="1600" dirty="0" smtClean="0"/>
              <a:t>Paint/ Work product</a:t>
            </a:r>
            <a:endParaRPr lang="en-US" sz="1600" dirty="0"/>
          </a:p>
        </p:txBody>
      </p:sp>
      <p:sp>
        <p:nvSpPr>
          <p:cNvPr id="20" name="Isosceles Triangle 19"/>
          <p:cNvSpPr/>
          <p:nvPr/>
        </p:nvSpPr>
        <p:spPr>
          <a:xfrm>
            <a:off x="6248400" y="3314700"/>
            <a:ext cx="88392" cy="76200"/>
          </a:xfrm>
          <a:prstGeom prs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2" name="Rounded Rectangular Callout 21"/>
          <p:cNvSpPr/>
          <p:nvPr/>
        </p:nvSpPr>
        <p:spPr>
          <a:xfrm>
            <a:off x="4953037" y="4229101"/>
            <a:ext cx="1143000" cy="609600"/>
          </a:xfrm>
          <a:prstGeom prst="wedgeRoundRectCallout">
            <a:avLst>
              <a:gd name="adj1" fmla="val -26447"/>
              <a:gd name="adj2" fmla="val -7302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a:t>v</a:t>
            </a:r>
            <a:r>
              <a:rPr lang="en-US" sz="1000" dirty="0" smtClean="0"/>
              <a:t>0.1</a:t>
            </a:r>
            <a:endParaRPr lang="en-US" sz="1000" dirty="0"/>
          </a:p>
        </p:txBody>
      </p:sp>
      <p:cxnSp>
        <p:nvCxnSpPr>
          <p:cNvPr id="23" name="Straight Arrow Connector 22"/>
          <p:cNvCxnSpPr/>
          <p:nvPr/>
        </p:nvCxnSpPr>
        <p:spPr>
          <a:xfrm>
            <a:off x="3329334" y="5029200"/>
            <a:ext cx="684580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080000" y="4717885"/>
            <a:ext cx="1447319" cy="338554"/>
          </a:xfrm>
          <a:prstGeom prst="rect">
            <a:avLst/>
          </a:prstGeom>
          <a:noFill/>
        </p:spPr>
        <p:txBody>
          <a:bodyPr wrap="none" rtlCol="0">
            <a:spAutoFit/>
          </a:bodyPr>
          <a:lstStyle/>
          <a:p>
            <a:r>
              <a:rPr lang="en-US" sz="1600" dirty="0" smtClean="0"/>
              <a:t>Weekly report</a:t>
            </a:r>
            <a:endParaRPr lang="en-US" sz="1600" dirty="0"/>
          </a:p>
        </p:txBody>
      </p:sp>
      <p:sp>
        <p:nvSpPr>
          <p:cNvPr id="25" name="Isosceles Triangle 24"/>
          <p:cNvSpPr/>
          <p:nvPr/>
        </p:nvSpPr>
        <p:spPr>
          <a:xfrm>
            <a:off x="5334000" y="4980239"/>
            <a:ext cx="88392" cy="76200"/>
          </a:xfrm>
          <a:prstGeom prs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6" name="Rounded Rectangular Callout 25"/>
          <p:cNvSpPr/>
          <p:nvPr/>
        </p:nvSpPr>
        <p:spPr>
          <a:xfrm>
            <a:off x="5105400" y="5303895"/>
            <a:ext cx="1143000" cy="609600"/>
          </a:xfrm>
          <a:prstGeom prst="wedgeRoundRectCallout">
            <a:avLst>
              <a:gd name="adj1" fmla="val -26447"/>
              <a:gd name="adj2" fmla="val -7302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smtClean="0"/>
              <a:t>1</a:t>
            </a:r>
            <a:r>
              <a:rPr lang="en-US" sz="1000" baseline="30000" dirty="0" smtClean="0"/>
              <a:t>st</a:t>
            </a:r>
            <a:r>
              <a:rPr lang="en-US" sz="1000" dirty="0" smtClean="0"/>
              <a:t> Report</a:t>
            </a:r>
            <a:endParaRPr lang="en-US" sz="1000" dirty="0"/>
          </a:p>
        </p:txBody>
      </p:sp>
      <p:sp>
        <p:nvSpPr>
          <p:cNvPr id="27" name="Isosceles Triangle 26"/>
          <p:cNvSpPr/>
          <p:nvPr/>
        </p:nvSpPr>
        <p:spPr>
          <a:xfrm>
            <a:off x="7162800" y="4980239"/>
            <a:ext cx="88392" cy="76200"/>
          </a:xfrm>
          <a:prstGeom prs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8" name="Rounded Rectangular Callout 27"/>
          <p:cNvSpPr/>
          <p:nvPr/>
        </p:nvSpPr>
        <p:spPr>
          <a:xfrm>
            <a:off x="6934200" y="5303895"/>
            <a:ext cx="1143000" cy="609600"/>
          </a:xfrm>
          <a:prstGeom prst="wedgeRoundRectCallout">
            <a:avLst>
              <a:gd name="adj1" fmla="val -26447"/>
              <a:gd name="adj2" fmla="val -7302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smtClean="0"/>
              <a:t>2</a:t>
            </a:r>
            <a:r>
              <a:rPr lang="en-US" sz="1000" baseline="30000" dirty="0" smtClean="0"/>
              <a:t>nd</a:t>
            </a:r>
            <a:r>
              <a:rPr lang="en-US" sz="1000" dirty="0" smtClean="0"/>
              <a:t> Report</a:t>
            </a:r>
            <a:endParaRPr lang="en-US" sz="1000" dirty="0"/>
          </a:p>
        </p:txBody>
      </p:sp>
      <p:sp>
        <p:nvSpPr>
          <p:cNvPr id="29" name="Isosceles Triangle 28"/>
          <p:cNvSpPr/>
          <p:nvPr/>
        </p:nvSpPr>
        <p:spPr>
          <a:xfrm>
            <a:off x="6962194" y="3916737"/>
            <a:ext cx="88392" cy="76200"/>
          </a:xfrm>
          <a:prstGeom prs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30" name="Rounded Rectangular Callout 29"/>
          <p:cNvSpPr/>
          <p:nvPr/>
        </p:nvSpPr>
        <p:spPr>
          <a:xfrm>
            <a:off x="6781800" y="4196597"/>
            <a:ext cx="1143000" cy="609600"/>
          </a:xfrm>
          <a:prstGeom prst="wedgeRoundRectCallout">
            <a:avLst>
              <a:gd name="adj1" fmla="val -26447"/>
              <a:gd name="adj2" fmla="val -7302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smtClean="0"/>
              <a:t>v0.2</a:t>
            </a:r>
            <a:endParaRPr lang="en-US" sz="1000" dirty="0"/>
          </a:p>
        </p:txBody>
      </p:sp>
      <p:sp>
        <p:nvSpPr>
          <p:cNvPr id="31" name="Isosceles Triangle 30"/>
          <p:cNvSpPr/>
          <p:nvPr/>
        </p:nvSpPr>
        <p:spPr>
          <a:xfrm>
            <a:off x="7880604" y="3918704"/>
            <a:ext cx="88392" cy="76200"/>
          </a:xfrm>
          <a:prstGeom prst="triangl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cxnSp>
        <p:nvCxnSpPr>
          <p:cNvPr id="36" name="Straight Connector 35"/>
          <p:cNvCxnSpPr/>
          <p:nvPr/>
        </p:nvCxnSpPr>
        <p:spPr>
          <a:xfrm>
            <a:off x="7924800" y="3415409"/>
            <a:ext cx="0" cy="453914"/>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37" name="Isosceles Triangle 36"/>
          <p:cNvSpPr/>
          <p:nvPr/>
        </p:nvSpPr>
        <p:spPr>
          <a:xfrm>
            <a:off x="9693158" y="3901466"/>
            <a:ext cx="88392" cy="7620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39" name="Straight Connector 38"/>
          <p:cNvCxnSpPr/>
          <p:nvPr/>
        </p:nvCxnSpPr>
        <p:spPr>
          <a:xfrm>
            <a:off x="9737354" y="3398171"/>
            <a:ext cx="0" cy="453914"/>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4419600" y="4833524"/>
            <a:ext cx="4191000" cy="1295400"/>
          </a:xfrm>
          <a:prstGeom prst="ellipse">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33" name="TextBox 32"/>
          <p:cNvSpPr txBox="1"/>
          <p:nvPr/>
        </p:nvSpPr>
        <p:spPr>
          <a:xfrm>
            <a:off x="8161523" y="4137820"/>
            <a:ext cx="3733800" cy="923330"/>
          </a:xfrm>
          <a:prstGeom prst="rect">
            <a:avLst/>
          </a:prstGeom>
          <a:noFill/>
        </p:spPr>
        <p:txBody>
          <a:bodyPr wrap="square" rtlCol="0">
            <a:spAutoFit/>
          </a:bodyPr>
          <a:lstStyle/>
          <a:p>
            <a:r>
              <a:rPr lang="en-US" dirty="0" smtClean="0">
                <a:solidFill>
                  <a:srgbClr val="F2B800"/>
                </a:solidFill>
              </a:rPr>
              <a:t>= “Data management object” in </a:t>
            </a:r>
            <a:r>
              <a:rPr lang="en-US" smtClean="0">
                <a:solidFill>
                  <a:srgbClr val="F2B800"/>
                </a:solidFill>
              </a:rPr>
              <a:t>WW</a:t>
            </a:r>
            <a:r>
              <a:rPr lang="en-US" dirty="0" smtClean="0">
                <a:solidFill>
                  <a:srgbClr val="F2B800"/>
                </a:solidFill>
              </a:rPr>
              <a:t> standard,</a:t>
            </a:r>
          </a:p>
          <a:p>
            <a:r>
              <a:rPr lang="en-US" dirty="0" smtClean="0">
                <a:solidFill>
                  <a:srgbClr val="F2B800"/>
                </a:solidFill>
              </a:rPr>
              <a:t>= “Record” in ISO9001:2015.</a:t>
            </a:r>
            <a:endParaRPr lang="en-US" dirty="0">
              <a:solidFill>
                <a:srgbClr val="F2B800"/>
              </a:solidFill>
            </a:endParaRPr>
          </a:p>
        </p:txBody>
      </p:sp>
      <p:sp>
        <p:nvSpPr>
          <p:cNvPr id="34" name="Rounded Rectangular Callout 33"/>
          <p:cNvSpPr/>
          <p:nvPr/>
        </p:nvSpPr>
        <p:spPr>
          <a:xfrm>
            <a:off x="3962400" y="2514600"/>
            <a:ext cx="1143000" cy="609600"/>
          </a:xfrm>
          <a:prstGeom prst="wedgeRoundRectCallout">
            <a:avLst>
              <a:gd name="adj1" fmla="val -22938"/>
              <a:gd name="adj2" fmla="val 6644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smtClean="0"/>
              <a:t>v1.0</a:t>
            </a:r>
          </a:p>
          <a:p>
            <a:pPr algn="ctr"/>
            <a:r>
              <a:rPr lang="en-US" sz="1000" dirty="0" smtClean="0"/>
              <a:t>Initial Contract signed</a:t>
            </a:r>
            <a:endParaRPr lang="en-US" sz="1000" dirty="0"/>
          </a:p>
        </p:txBody>
      </p:sp>
      <p:sp>
        <p:nvSpPr>
          <p:cNvPr id="35" name="Rounded Rectangular Callout 34"/>
          <p:cNvSpPr/>
          <p:nvPr/>
        </p:nvSpPr>
        <p:spPr>
          <a:xfrm>
            <a:off x="5975604" y="2514600"/>
            <a:ext cx="1143000" cy="609600"/>
          </a:xfrm>
          <a:prstGeom prst="wedgeRoundRectCallout">
            <a:avLst>
              <a:gd name="adj1" fmla="val -22938"/>
              <a:gd name="adj2" fmla="val 6644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smtClean="0"/>
              <a:t>v2.0</a:t>
            </a:r>
          </a:p>
          <a:p>
            <a:pPr algn="ctr"/>
            <a:r>
              <a:rPr lang="en-US" sz="1000" dirty="0" smtClean="0"/>
              <a:t>New CR signed</a:t>
            </a:r>
            <a:endParaRPr lang="en-US" sz="1000" dirty="0"/>
          </a:p>
        </p:txBody>
      </p:sp>
      <p:sp>
        <p:nvSpPr>
          <p:cNvPr id="40" name="Rounded Rectangular Callout 39"/>
          <p:cNvSpPr/>
          <p:nvPr/>
        </p:nvSpPr>
        <p:spPr>
          <a:xfrm>
            <a:off x="7620000" y="2522197"/>
            <a:ext cx="990600" cy="647735"/>
          </a:xfrm>
          <a:prstGeom prst="wedgeRoundRect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smtClean="0"/>
              <a:t>Initial plan release date</a:t>
            </a:r>
            <a:endParaRPr lang="en-US" sz="1000" dirty="0"/>
          </a:p>
        </p:txBody>
      </p:sp>
      <p:sp>
        <p:nvSpPr>
          <p:cNvPr id="41" name="Rounded Rectangular Callout 40"/>
          <p:cNvSpPr/>
          <p:nvPr/>
        </p:nvSpPr>
        <p:spPr>
          <a:xfrm>
            <a:off x="9372600" y="2504959"/>
            <a:ext cx="1311646" cy="647735"/>
          </a:xfrm>
          <a:prstGeom prst="wedgeRoundRect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smtClean="0"/>
              <a:t>1</a:t>
            </a:r>
            <a:r>
              <a:rPr lang="en-US" sz="1000" baseline="30000" dirty="0" smtClean="0"/>
              <a:t>st</a:t>
            </a:r>
            <a:r>
              <a:rPr lang="en-US" sz="1000" dirty="0" smtClean="0"/>
              <a:t> re-schedule plan release date after CR received</a:t>
            </a:r>
            <a:endParaRPr lang="en-US" sz="1000" dirty="0"/>
          </a:p>
        </p:txBody>
      </p:sp>
    </p:spTree>
    <p:extLst>
      <p:ext uri="{BB962C8B-B14F-4D97-AF65-F5344CB8AC3E}">
        <p14:creationId xmlns:p14="http://schemas.microsoft.com/office/powerpoint/2010/main" val="9068484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12</a:t>
            </a:fld>
            <a:endParaRPr lang="de-DE" dirty="0"/>
          </a:p>
        </p:txBody>
      </p:sp>
      <p:sp>
        <p:nvSpPr>
          <p:cNvPr id="4" name="Content Placeholder 3"/>
          <p:cNvSpPr>
            <a:spLocks noGrp="1"/>
          </p:cNvSpPr>
          <p:nvPr>
            <p:ph idx="1"/>
          </p:nvPr>
        </p:nvSpPr>
        <p:spPr/>
        <p:txBody>
          <a:bodyPr/>
          <a:lstStyle/>
          <a:p>
            <a:endParaRPr lang="en-US" dirty="0"/>
          </a:p>
        </p:txBody>
      </p:sp>
      <p:sp>
        <p:nvSpPr>
          <p:cNvPr id="14" name="Rounded Rectangle 13"/>
          <p:cNvSpPr/>
          <p:nvPr/>
        </p:nvSpPr>
        <p:spPr>
          <a:xfrm>
            <a:off x="8160450" y="1804018"/>
            <a:ext cx="990600" cy="3682383"/>
          </a:xfrm>
          <a:prstGeom prst="roundRect">
            <a:avLst/>
          </a:prstGeom>
          <a:solidFill>
            <a:schemeClr val="accent1">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smtClean="0"/>
              <a:t>Config</a:t>
            </a:r>
            <a:r>
              <a:rPr lang="en-US" sz="1600" dirty="0" smtClean="0"/>
              <a:t>. </a:t>
            </a:r>
            <a:r>
              <a:rPr lang="en-US" sz="1600" dirty="0"/>
              <a:t>Audit</a:t>
            </a:r>
          </a:p>
        </p:txBody>
      </p:sp>
      <p:sp>
        <p:nvSpPr>
          <p:cNvPr id="15" name="Rounded Rectangle 14"/>
          <p:cNvSpPr/>
          <p:nvPr/>
        </p:nvSpPr>
        <p:spPr>
          <a:xfrm>
            <a:off x="4419600" y="2399562"/>
            <a:ext cx="3581400" cy="6096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solidFill>
                  <a:schemeClr val="accent1"/>
                </a:solidFill>
              </a:rPr>
              <a:t>Customers input, </a:t>
            </a:r>
            <a:r>
              <a:rPr lang="en-US" sz="1200" dirty="0">
                <a:solidFill>
                  <a:schemeClr val="accent1"/>
                </a:solidFill>
              </a:rPr>
              <a:t>minutes, progress reports, review minutes, tools, development environment, </a:t>
            </a:r>
            <a:r>
              <a:rPr lang="en-US" sz="1200" dirty="0" smtClean="0">
                <a:solidFill>
                  <a:schemeClr val="accent1"/>
                </a:solidFill>
              </a:rPr>
              <a:t>etc</a:t>
            </a:r>
            <a:r>
              <a:rPr lang="en-US" sz="1200" dirty="0">
                <a:solidFill>
                  <a:schemeClr val="accent1"/>
                </a:solidFill>
              </a:rPr>
              <a:t>.</a:t>
            </a:r>
          </a:p>
        </p:txBody>
      </p:sp>
      <p:sp>
        <p:nvSpPr>
          <p:cNvPr id="5" name="Rounded Rectangle 4"/>
          <p:cNvSpPr/>
          <p:nvPr/>
        </p:nvSpPr>
        <p:spPr>
          <a:xfrm>
            <a:off x="4419600" y="1800000"/>
            <a:ext cx="2286000" cy="578594"/>
          </a:xfrm>
          <a:prstGeom prst="roundRect">
            <a:avLst/>
          </a:prstGeom>
          <a:solidFill>
            <a:schemeClr val="accent1">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Data Management </a:t>
            </a:r>
          </a:p>
        </p:txBody>
      </p:sp>
      <p:sp>
        <p:nvSpPr>
          <p:cNvPr id="16" name="Rounded Rectangle 15"/>
          <p:cNvSpPr/>
          <p:nvPr/>
        </p:nvSpPr>
        <p:spPr>
          <a:xfrm>
            <a:off x="4419600" y="3749274"/>
            <a:ext cx="3581400" cy="69126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accent2"/>
                </a:solidFill>
              </a:rPr>
              <a:t>Project Plan, Functional Design Document, Detail Design Document, Source Code, Test Specifications, Test Report, </a:t>
            </a:r>
            <a:r>
              <a:rPr lang="en-US" sz="1200" dirty="0" smtClean="0">
                <a:solidFill>
                  <a:schemeClr val="accent2"/>
                </a:solidFill>
              </a:rPr>
              <a:t>etc.</a:t>
            </a:r>
            <a:endParaRPr lang="en-US" sz="1200" dirty="0">
              <a:solidFill>
                <a:schemeClr val="accent2"/>
              </a:solidFill>
            </a:endParaRPr>
          </a:p>
        </p:txBody>
      </p:sp>
      <p:sp>
        <p:nvSpPr>
          <p:cNvPr id="11" name="Rounded Rectangle 10"/>
          <p:cNvSpPr/>
          <p:nvPr/>
        </p:nvSpPr>
        <p:spPr>
          <a:xfrm>
            <a:off x="4419600" y="3157937"/>
            <a:ext cx="2286000" cy="578594"/>
          </a:xfrm>
          <a:prstGeom prst="roundRect">
            <a:avLst/>
          </a:prstGeom>
          <a:solidFill>
            <a:schemeClr val="accent1">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Version Management </a:t>
            </a:r>
          </a:p>
        </p:txBody>
      </p:sp>
      <p:sp>
        <p:nvSpPr>
          <p:cNvPr id="12" name="Rounded Rectangle 11"/>
          <p:cNvSpPr/>
          <p:nvPr/>
        </p:nvSpPr>
        <p:spPr>
          <a:xfrm>
            <a:off x="4419600" y="4572000"/>
            <a:ext cx="2286000" cy="578594"/>
          </a:xfrm>
          <a:prstGeom prst="roundRect">
            <a:avLst/>
          </a:prstGeom>
          <a:solidFill>
            <a:schemeClr val="accent1">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Baseline </a:t>
            </a:r>
            <a:r>
              <a:rPr lang="en-US" dirty="0" smtClean="0"/>
              <a:t>Management</a:t>
            </a:r>
            <a:endParaRPr lang="en-US" dirty="0"/>
          </a:p>
        </p:txBody>
      </p:sp>
      <p:sp>
        <p:nvSpPr>
          <p:cNvPr id="18" name="Rounded Rectangle 17"/>
          <p:cNvSpPr/>
          <p:nvPr/>
        </p:nvSpPr>
        <p:spPr>
          <a:xfrm>
            <a:off x="4419600" y="5155954"/>
            <a:ext cx="3581400" cy="36197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i="1" dirty="0">
                <a:solidFill>
                  <a:schemeClr val="tx1"/>
                </a:solidFill>
              </a:rPr>
              <a:t>(no specific work product required in Standard)</a:t>
            </a:r>
          </a:p>
        </p:txBody>
      </p:sp>
      <p:grpSp>
        <p:nvGrpSpPr>
          <p:cNvPr id="29" name="Group 28"/>
          <p:cNvGrpSpPr/>
          <p:nvPr/>
        </p:nvGrpSpPr>
        <p:grpSpPr>
          <a:xfrm>
            <a:off x="1080000" y="1785153"/>
            <a:ext cx="3240405" cy="608288"/>
            <a:chOff x="0" y="921"/>
            <a:chExt cx="3240405" cy="608288"/>
          </a:xfrm>
        </p:grpSpPr>
        <p:sp>
          <p:nvSpPr>
            <p:cNvPr id="30" name="Rounded Rectangle 29"/>
            <p:cNvSpPr/>
            <p:nvPr/>
          </p:nvSpPr>
          <p:spPr>
            <a:xfrm>
              <a:off x="0" y="921"/>
              <a:ext cx="3240405" cy="608288"/>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Rounded Rectangle 4"/>
            <p:cNvSpPr txBox="1"/>
            <p:nvPr/>
          </p:nvSpPr>
          <p:spPr>
            <a:xfrm>
              <a:off x="29694" y="30615"/>
              <a:ext cx="3181017" cy="5489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390" tIns="36195" rIns="72390" bIns="36195" numCol="1" spcCol="1270" anchor="ctr" anchorCtr="0">
              <a:noAutofit/>
            </a:bodyPr>
            <a:lstStyle/>
            <a:p>
              <a:pPr lvl="0" algn="ctr" defTabSz="844550">
                <a:lnSpc>
                  <a:spcPct val="90000"/>
                </a:lnSpc>
                <a:spcBef>
                  <a:spcPct val="0"/>
                </a:spcBef>
                <a:spcAft>
                  <a:spcPct val="35000"/>
                </a:spcAft>
              </a:pPr>
              <a:r>
                <a:rPr lang="en-US" sz="1900" kern="1200" dirty="0" smtClean="0"/>
                <a:t>Configuration Management </a:t>
              </a:r>
              <a:endParaRPr lang="en-US" sz="1900" kern="1200" dirty="0"/>
            </a:p>
          </p:txBody>
        </p:sp>
      </p:grpSp>
      <p:sp>
        <p:nvSpPr>
          <p:cNvPr id="17" name="Titel 1"/>
          <p:cNvSpPr txBox="1">
            <a:spLocks/>
          </p:cNvSpPr>
          <p:nvPr/>
        </p:nvSpPr>
        <p:spPr>
          <a:xfrm>
            <a:off x="1080000" y="659001"/>
            <a:ext cx="9000000" cy="720197"/>
          </a:xfrm>
          <a:prstGeom prst="rect">
            <a:avLst/>
          </a:prstGeom>
        </p:spPr>
        <p:txBody>
          <a:bodyPr vert="horz" wrap="square" lIns="0" tIns="0" rIns="0" bIns="0" rtlCol="0" anchor="b" anchorCtr="0">
            <a:spAutoFit/>
          </a:bodyPr>
          <a:lst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a:lstStyle>
          <a:p>
            <a:r>
              <a:rPr lang="en-US" dirty="0"/>
              <a:t>General Definition</a:t>
            </a:r>
            <a:r>
              <a:rPr lang="en-US" dirty="0" smtClean="0"/>
              <a:t/>
            </a:r>
            <a:br>
              <a:rPr lang="en-US" dirty="0" smtClean="0"/>
            </a:br>
            <a:r>
              <a:rPr lang="en-US" sz="2000" dirty="0" smtClean="0"/>
              <a:t>software configuration management</a:t>
            </a:r>
            <a:endParaRPr lang="en-US" sz="2000" dirty="0"/>
          </a:p>
        </p:txBody>
      </p:sp>
    </p:spTree>
    <p:extLst>
      <p:ext uri="{BB962C8B-B14F-4D97-AF65-F5344CB8AC3E}">
        <p14:creationId xmlns:p14="http://schemas.microsoft.com/office/powerpoint/2010/main" val="16787287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ildplatzhalter 1"/>
          <p:cNvSpPr>
            <a:spLocks noGrp="1"/>
          </p:cNvSpPr>
          <p:nvPr>
            <p:ph type="pic" sz="quarter" idx="15"/>
          </p:nvPr>
        </p:nvSpPr>
        <p:spPr/>
      </p:sp>
      <p:sp>
        <p:nvSpPr>
          <p:cNvPr id="9" name="Textplatzhalter 8"/>
          <p:cNvSpPr>
            <a:spLocks noGrp="1"/>
          </p:cNvSpPr>
          <p:nvPr>
            <p:ph type="body" sz="quarter" idx="11"/>
          </p:nvPr>
        </p:nvSpPr>
        <p:spPr>
          <a:xfrm>
            <a:off x="468000" y="1080000"/>
            <a:ext cx="7920000" cy="964065"/>
          </a:xfrm>
        </p:spPr>
        <p:txBody>
          <a:bodyPr/>
          <a:lstStyle/>
          <a:p>
            <a:r>
              <a:rPr lang="en-US" dirty="0" smtClean="0"/>
              <a:t>overview</a:t>
            </a:r>
            <a:endParaRPr lang="en-US" dirty="0"/>
          </a:p>
        </p:txBody>
      </p:sp>
    </p:spTree>
    <p:extLst>
      <p:ext uri="{BB962C8B-B14F-4D97-AF65-F5344CB8AC3E}">
        <p14:creationId xmlns:p14="http://schemas.microsoft.com/office/powerpoint/2010/main" val="9446552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en-US" cap="all" dirty="0" smtClean="0"/>
              <a:t>overview</a:t>
            </a:r>
            <a:endParaRPr lang="en-US" sz="2000" cap="all"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14</a:t>
            </a:fld>
            <a:endParaRPr lang="de-DE" dirty="0"/>
          </a:p>
        </p:txBody>
      </p:sp>
      <p:sp>
        <p:nvSpPr>
          <p:cNvPr id="7" name="Content Placeholder 6"/>
          <p:cNvSpPr>
            <a:spLocks noGrp="1"/>
          </p:cNvSpPr>
          <p:nvPr>
            <p:ph idx="1"/>
          </p:nvPr>
        </p:nvSpPr>
        <p:spPr>
          <a:xfrm>
            <a:off x="1080000" y="1800000"/>
            <a:ext cx="6082800" cy="1887696"/>
          </a:xfrm>
        </p:spPr>
        <p:txBody>
          <a:bodyPr/>
          <a:lstStyle/>
          <a:p>
            <a:r>
              <a:rPr lang="en-US" dirty="0" smtClean="0"/>
              <a:t>Why do you need CM?</a:t>
            </a:r>
          </a:p>
          <a:p>
            <a:endParaRPr lang="en-US" dirty="0" smtClean="0"/>
          </a:p>
          <a:p>
            <a:r>
              <a:rPr lang="en-US" dirty="0" smtClean="0"/>
              <a:t>Example 1: Sudden leave staff</a:t>
            </a:r>
          </a:p>
          <a:p>
            <a:r>
              <a:rPr lang="en-US" dirty="0"/>
              <a:t>Example </a:t>
            </a:r>
            <a:r>
              <a:rPr lang="en-US" dirty="0" smtClean="0"/>
              <a:t>2: Bug leakage to client</a:t>
            </a:r>
          </a:p>
          <a:p>
            <a:r>
              <a:rPr lang="en-US" dirty="0" smtClean="0"/>
              <a:t>Example 3: High effort for CM task in Daily work within Team</a:t>
            </a:r>
            <a:endParaRPr lang="en-US" dirty="0"/>
          </a:p>
        </p:txBody>
      </p:sp>
    </p:spTree>
    <p:extLst>
      <p:ext uri="{BB962C8B-B14F-4D97-AF65-F5344CB8AC3E}">
        <p14:creationId xmlns:p14="http://schemas.microsoft.com/office/powerpoint/2010/main" val="13308133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659001"/>
            <a:ext cx="9000000" cy="720197"/>
          </a:xfrm>
        </p:spPr>
        <p:txBody>
          <a:bodyPr/>
          <a:lstStyle/>
          <a:p>
            <a:r>
              <a:rPr lang="en-US" cap="all" dirty="0" smtClean="0"/>
              <a:t>overview</a:t>
            </a:r>
            <a:r>
              <a:rPr lang="en-US" cap="all" dirty="0"/>
              <a:t/>
            </a:r>
            <a:br>
              <a:rPr lang="en-US" cap="all" dirty="0"/>
            </a:br>
            <a:r>
              <a:rPr lang="en-US" sz="2000" dirty="0"/>
              <a:t>related standards</a:t>
            </a:r>
            <a:endParaRPr lang="en-US" sz="2000" cap="all"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15</a:t>
            </a:fld>
            <a:endParaRPr lang="de-DE" dirty="0"/>
          </a:p>
        </p:txBody>
      </p:sp>
      <p:sp>
        <p:nvSpPr>
          <p:cNvPr id="4" name="Inhaltsplatzhalter 3"/>
          <p:cNvSpPr>
            <a:spLocks noGrp="1"/>
          </p:cNvSpPr>
          <p:nvPr>
            <p:ph idx="1"/>
          </p:nvPr>
        </p:nvSpPr>
        <p:spPr>
          <a:xfrm>
            <a:off x="1080000" y="1800000"/>
            <a:ext cx="9000000" cy="268279"/>
          </a:xfrm>
        </p:spPr>
        <p:txBody>
          <a:bodyPr/>
          <a:lstStyle/>
          <a:p>
            <a:endParaRPr lang="en-US" dirty="0"/>
          </a:p>
        </p:txBody>
      </p:sp>
      <p:sp>
        <p:nvSpPr>
          <p:cNvPr id="17" name="Inhaltsplatzhalter 3"/>
          <p:cNvSpPr txBox="1">
            <a:spLocks/>
          </p:cNvSpPr>
          <p:nvPr/>
        </p:nvSpPr>
        <p:spPr>
          <a:xfrm>
            <a:off x="1232400" y="5715000"/>
            <a:ext cx="10350000" cy="656590"/>
          </a:xfrm>
          <a:prstGeom prst="rect">
            <a:avLst/>
          </a:prstGeom>
        </p:spPr>
        <p:txBody>
          <a:bodyPr vert="horz" wrap="square"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en-US" smtClean="0"/>
              <a:t>RVC</a:t>
            </a:r>
            <a:r>
              <a:rPr lang="en-US" dirty="0" smtClean="0"/>
              <a:t> SPO</a:t>
            </a:r>
          </a:p>
          <a:p>
            <a:r>
              <a:rPr lang="en-US" sz="700" i="1" dirty="0"/>
              <a:t>https://renesasgroup.sharepoint.com/sites/RVC/Shared%20Documents/Forms/AllItems.aspx?sortField=ID&amp;isAscending=true&amp;viewid=d04fa322%2Dd11a%2D4810%2Da56e%2Dff99ccf81c9a&amp;id=%2Fsites%2FRVC%2FShared%20Documents%2F1%2E%20General%20Documents%2F010%5FENG%2F050%5FSoftware%2F2%5FSW%20Development%20Process%2F03%5FStandard%2FWWSoftwareDevelopmentStandards</a:t>
            </a:r>
          </a:p>
        </p:txBody>
      </p:sp>
      <p:pic>
        <p:nvPicPr>
          <p:cNvPr id="9" name="Picture 8"/>
          <p:cNvPicPr>
            <a:picLocks noChangeAspect="1"/>
          </p:cNvPicPr>
          <p:nvPr/>
        </p:nvPicPr>
        <p:blipFill>
          <a:blip r:embed="rId2"/>
          <a:stretch>
            <a:fillRect/>
          </a:stretch>
        </p:blipFill>
        <p:spPr>
          <a:xfrm>
            <a:off x="1080000" y="1800000"/>
            <a:ext cx="5318790" cy="2085880"/>
          </a:xfrm>
          <a:prstGeom prst="rect">
            <a:avLst/>
          </a:prstGeom>
          <a:ln w="19050">
            <a:solidFill>
              <a:schemeClr val="accent1"/>
            </a:solidFill>
          </a:ln>
        </p:spPr>
      </p:pic>
    </p:spTree>
    <p:extLst>
      <p:ext uri="{BB962C8B-B14F-4D97-AF65-F5344CB8AC3E}">
        <p14:creationId xmlns:p14="http://schemas.microsoft.com/office/powerpoint/2010/main" val="27318397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659001"/>
            <a:ext cx="9000000" cy="720197"/>
          </a:xfrm>
        </p:spPr>
        <p:txBody>
          <a:bodyPr/>
          <a:lstStyle/>
          <a:p>
            <a:r>
              <a:rPr lang="en-US" cap="all" dirty="0" smtClean="0"/>
              <a:t>overview</a:t>
            </a:r>
            <a:r>
              <a:rPr lang="en-US" cap="all" dirty="0"/>
              <a:t/>
            </a:r>
            <a:br>
              <a:rPr lang="en-US" cap="all" dirty="0"/>
            </a:br>
            <a:r>
              <a:rPr lang="en-US" sz="2000" dirty="0"/>
              <a:t>related standards</a:t>
            </a:r>
            <a:endParaRPr lang="en-US" sz="2000" cap="all"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16</a:t>
            </a:fld>
            <a:endParaRPr lang="de-DE" dirty="0"/>
          </a:p>
        </p:txBody>
      </p:sp>
      <p:sp>
        <p:nvSpPr>
          <p:cNvPr id="4" name="Inhaltsplatzhalter 3"/>
          <p:cNvSpPr>
            <a:spLocks noGrp="1"/>
          </p:cNvSpPr>
          <p:nvPr>
            <p:ph idx="1"/>
          </p:nvPr>
        </p:nvSpPr>
        <p:spPr>
          <a:xfrm>
            <a:off x="3810000" y="5715000"/>
            <a:ext cx="7543800" cy="527324"/>
          </a:xfrm>
        </p:spPr>
        <p:txBody>
          <a:bodyPr/>
          <a:lstStyle/>
          <a:p>
            <a:r>
              <a:rPr lang="en-US" dirty="0" smtClean="0"/>
              <a:t>REL QAD SPO - </a:t>
            </a:r>
            <a:r>
              <a:rPr lang="en-US" smtClean="0"/>
              <a:t>Aug</a:t>
            </a:r>
            <a:r>
              <a:rPr lang="en-US" dirty="0" smtClean="0"/>
              <a:t> 2020, </a:t>
            </a:r>
            <a:r>
              <a:rPr lang="en-US" smtClean="0"/>
              <a:t>Jul</a:t>
            </a:r>
            <a:r>
              <a:rPr lang="en-US" dirty="0" smtClean="0"/>
              <a:t> 2019, May 2018, Apr 2017 versions</a:t>
            </a:r>
          </a:p>
          <a:p>
            <a:r>
              <a:rPr lang="en-US" sz="700" i="1" dirty="0"/>
              <a:t>https://renesasgroup.sharepoint.com/sites/REL-portal/dqiportal-en/SitePages/Software%20Development%20Standards.aspx</a:t>
            </a:r>
          </a:p>
        </p:txBody>
      </p:sp>
      <p:sp>
        <p:nvSpPr>
          <p:cNvPr id="6" name="Inhaltsplatzhalter 3"/>
          <p:cNvSpPr txBox="1">
            <a:spLocks/>
          </p:cNvSpPr>
          <p:nvPr/>
        </p:nvSpPr>
        <p:spPr>
          <a:xfrm>
            <a:off x="1232400" y="5715000"/>
            <a:ext cx="2272800" cy="268279"/>
          </a:xfrm>
          <a:prstGeom prst="rect">
            <a:avLst/>
          </a:prstGeom>
        </p:spPr>
        <p:txBody>
          <a:bodyPr vert="horz"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en-US" smtClean="0"/>
              <a:t>RVC</a:t>
            </a:r>
            <a:r>
              <a:rPr lang="en-US" dirty="0" smtClean="0"/>
              <a:t> SPO</a:t>
            </a:r>
            <a:endParaRPr lang="en-US" dirty="0"/>
          </a:p>
        </p:txBody>
      </p:sp>
      <p:pic>
        <p:nvPicPr>
          <p:cNvPr id="8" name="Picture 7"/>
          <p:cNvPicPr>
            <a:picLocks noChangeAspect="1"/>
          </p:cNvPicPr>
          <p:nvPr/>
        </p:nvPicPr>
        <p:blipFill>
          <a:blip r:embed="rId2"/>
          <a:stretch>
            <a:fillRect/>
          </a:stretch>
        </p:blipFill>
        <p:spPr>
          <a:xfrm>
            <a:off x="1080000" y="1800000"/>
            <a:ext cx="5318790" cy="2085880"/>
          </a:xfrm>
          <a:prstGeom prst="rect">
            <a:avLst/>
          </a:prstGeom>
          <a:ln w="19050">
            <a:solidFill>
              <a:schemeClr val="accent1"/>
            </a:solidFill>
          </a:ln>
        </p:spPr>
      </p:pic>
      <p:pic>
        <p:nvPicPr>
          <p:cNvPr id="5" name="Picture 4"/>
          <p:cNvPicPr>
            <a:picLocks noChangeAspect="1"/>
          </p:cNvPicPr>
          <p:nvPr/>
        </p:nvPicPr>
        <p:blipFill>
          <a:blip r:embed="rId3"/>
          <a:stretch>
            <a:fillRect/>
          </a:stretch>
        </p:blipFill>
        <p:spPr>
          <a:xfrm>
            <a:off x="3825767" y="1791797"/>
            <a:ext cx="5394434" cy="3751537"/>
          </a:xfrm>
          <a:prstGeom prst="rect">
            <a:avLst/>
          </a:prstGeom>
          <a:ln w="19050">
            <a:solidFill>
              <a:schemeClr val="accent1"/>
            </a:solidFill>
          </a:ln>
        </p:spPr>
      </p:pic>
      <p:cxnSp>
        <p:nvCxnSpPr>
          <p:cNvPr id="9" name="Straight Arrow Connector 8"/>
          <p:cNvCxnSpPr/>
          <p:nvPr/>
        </p:nvCxnSpPr>
        <p:spPr>
          <a:xfrm>
            <a:off x="3505200" y="3429000"/>
            <a:ext cx="3810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6860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1080000" y="1800000"/>
            <a:ext cx="5318790" cy="2085880"/>
          </a:xfrm>
          <a:prstGeom prst="rect">
            <a:avLst/>
          </a:prstGeom>
          <a:ln w="19050">
            <a:solidFill>
              <a:schemeClr val="accent1"/>
            </a:solidFill>
          </a:ln>
        </p:spPr>
      </p:pic>
      <p:pic>
        <p:nvPicPr>
          <p:cNvPr id="11" name="Picture 10"/>
          <p:cNvPicPr>
            <a:picLocks noChangeAspect="1"/>
          </p:cNvPicPr>
          <p:nvPr/>
        </p:nvPicPr>
        <p:blipFill>
          <a:blip r:embed="rId4"/>
          <a:stretch>
            <a:fillRect/>
          </a:stretch>
        </p:blipFill>
        <p:spPr>
          <a:xfrm>
            <a:off x="3825767" y="1791797"/>
            <a:ext cx="5394434" cy="3751537"/>
          </a:xfrm>
          <a:prstGeom prst="rect">
            <a:avLst/>
          </a:prstGeom>
          <a:ln w="19050">
            <a:solidFill>
              <a:schemeClr val="accent1"/>
            </a:solidFill>
          </a:ln>
        </p:spPr>
      </p:pic>
      <p:sp>
        <p:nvSpPr>
          <p:cNvPr id="2" name="Titel 1"/>
          <p:cNvSpPr>
            <a:spLocks noGrp="1"/>
          </p:cNvSpPr>
          <p:nvPr>
            <p:ph type="title"/>
          </p:nvPr>
        </p:nvSpPr>
        <p:spPr>
          <a:xfrm>
            <a:off x="1080000" y="659001"/>
            <a:ext cx="9000000" cy="720197"/>
          </a:xfrm>
        </p:spPr>
        <p:txBody>
          <a:bodyPr/>
          <a:lstStyle/>
          <a:p>
            <a:r>
              <a:rPr lang="en-US" cap="all" dirty="0" smtClean="0"/>
              <a:t>overview</a:t>
            </a:r>
            <a:r>
              <a:rPr lang="en-US" cap="all" dirty="0"/>
              <a:t/>
            </a:r>
            <a:br>
              <a:rPr lang="en-US" cap="all" dirty="0"/>
            </a:br>
            <a:r>
              <a:rPr lang="en-US" sz="2000" dirty="0"/>
              <a:t>related standards</a:t>
            </a:r>
            <a:endParaRPr lang="en-US" sz="2000" cap="all"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17</a:t>
            </a:fld>
            <a:endParaRPr lang="de-DE" dirty="0"/>
          </a:p>
        </p:txBody>
      </p:sp>
      <p:sp>
        <p:nvSpPr>
          <p:cNvPr id="4" name="Inhaltsplatzhalter 3"/>
          <p:cNvSpPr>
            <a:spLocks noGrp="1"/>
          </p:cNvSpPr>
          <p:nvPr>
            <p:ph idx="1"/>
          </p:nvPr>
        </p:nvSpPr>
        <p:spPr>
          <a:xfrm>
            <a:off x="3810000" y="5715000"/>
            <a:ext cx="7543800" cy="268279"/>
          </a:xfrm>
        </p:spPr>
        <p:txBody>
          <a:bodyPr/>
          <a:lstStyle/>
          <a:p>
            <a:r>
              <a:rPr lang="en-US" dirty="0" smtClean="0"/>
              <a:t>REL QAD SPO</a:t>
            </a:r>
          </a:p>
        </p:txBody>
      </p:sp>
      <p:sp>
        <p:nvSpPr>
          <p:cNvPr id="6" name="Inhaltsplatzhalter 3"/>
          <p:cNvSpPr txBox="1">
            <a:spLocks/>
          </p:cNvSpPr>
          <p:nvPr/>
        </p:nvSpPr>
        <p:spPr>
          <a:xfrm>
            <a:off x="1232400" y="5715000"/>
            <a:ext cx="2272800" cy="268279"/>
          </a:xfrm>
          <a:prstGeom prst="rect">
            <a:avLst/>
          </a:prstGeom>
        </p:spPr>
        <p:txBody>
          <a:bodyPr vert="horz"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en-US" smtClean="0"/>
              <a:t>RVC</a:t>
            </a:r>
            <a:r>
              <a:rPr lang="en-US" dirty="0" smtClean="0"/>
              <a:t> SPO</a:t>
            </a:r>
            <a:endParaRPr lang="en-US" dirty="0"/>
          </a:p>
        </p:txBody>
      </p:sp>
      <p:cxnSp>
        <p:nvCxnSpPr>
          <p:cNvPr id="9" name="Straight Arrow Connector 8"/>
          <p:cNvCxnSpPr/>
          <p:nvPr/>
        </p:nvCxnSpPr>
        <p:spPr>
          <a:xfrm>
            <a:off x="3505200" y="3429000"/>
            <a:ext cx="3810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077200" y="1791797"/>
            <a:ext cx="3505200" cy="4524315"/>
          </a:xfrm>
          <a:prstGeom prst="rect">
            <a:avLst/>
          </a:prstGeom>
          <a:solidFill>
            <a:schemeClr val="bg1"/>
          </a:solidFill>
          <a:ln w="19050">
            <a:solidFill>
              <a:schemeClr val="accent1"/>
            </a:solidFill>
          </a:ln>
        </p:spPr>
        <p:txBody>
          <a:bodyPr wrap="square" rtlCol="0">
            <a:spAutoFit/>
          </a:bodyPr>
          <a:lstStyle/>
          <a:p>
            <a:pPr marL="342900" indent="-342900">
              <a:buAutoNum type="arabicPeriod"/>
            </a:pPr>
            <a:r>
              <a:rPr lang="en-US" smtClean="0"/>
              <a:t>JB5001</a:t>
            </a:r>
            <a:r>
              <a:rPr lang="vi-VN" smtClean="0"/>
              <a:t> </a:t>
            </a:r>
            <a:r>
              <a:rPr lang="en-US"/>
              <a:t>Operation standard for Software Development </a:t>
            </a:r>
            <a:r>
              <a:rPr lang="en-US" smtClean="0"/>
              <a:t>Process</a:t>
            </a:r>
          </a:p>
          <a:p>
            <a:pPr marL="342900" indent="-342900">
              <a:buFontTx/>
              <a:buAutoNum type="arabicPeriod"/>
            </a:pPr>
            <a:r>
              <a:rPr lang="en-US"/>
              <a:t>JB5001-011 Configuration Management and Change </a:t>
            </a:r>
            <a:r>
              <a:rPr lang="en-US" smtClean="0"/>
              <a:t>Management</a:t>
            </a:r>
          </a:p>
          <a:p>
            <a:pPr marL="342900" indent="-342900">
              <a:buFontTx/>
              <a:buAutoNum type="arabicPeriod"/>
            </a:pPr>
            <a:r>
              <a:rPr lang="en-US"/>
              <a:t>JB0004 Operation Standard for Applying Standard Development Procedure Management Table</a:t>
            </a:r>
          </a:p>
          <a:p>
            <a:pPr marL="342900" indent="-342900">
              <a:buFontTx/>
              <a:buAutoNum type="arabicPeriod"/>
            </a:pPr>
            <a:r>
              <a:rPr lang="en-US"/>
              <a:t>JB5001-003</a:t>
            </a:r>
            <a:r>
              <a:rPr lang="vi-VN"/>
              <a:t> </a:t>
            </a:r>
            <a:r>
              <a:rPr lang="en-US"/>
              <a:t>Software Development: Implementation Standard for Requirement </a:t>
            </a:r>
            <a:r>
              <a:rPr lang="en-US" smtClean="0"/>
              <a:t>Development</a:t>
            </a:r>
            <a:endParaRPr lang="en-US"/>
          </a:p>
          <a:p>
            <a:pPr marL="342900" indent="-342900">
              <a:buAutoNum type="arabicPeriod"/>
            </a:pPr>
            <a:endParaRPr lang="en-US"/>
          </a:p>
          <a:p>
            <a:endParaRPr lang="en-US"/>
          </a:p>
        </p:txBody>
      </p:sp>
    </p:spTree>
    <p:extLst>
      <p:ext uri="{BB962C8B-B14F-4D97-AF65-F5344CB8AC3E}">
        <p14:creationId xmlns:p14="http://schemas.microsoft.com/office/powerpoint/2010/main" val="33620428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080000" y="1808747"/>
            <a:ext cx="5023230" cy="3609082"/>
          </a:xfrm>
          <a:prstGeom prst="rect">
            <a:avLst/>
          </a:prstGeom>
          <a:ln w="19050">
            <a:solidFill>
              <a:schemeClr val="accent1"/>
            </a:solidFill>
          </a:ln>
        </p:spPr>
      </p:pic>
      <p:sp>
        <p:nvSpPr>
          <p:cNvPr id="2" name="Titel 1"/>
          <p:cNvSpPr>
            <a:spLocks noGrp="1"/>
          </p:cNvSpPr>
          <p:nvPr>
            <p:ph type="title"/>
          </p:nvPr>
        </p:nvSpPr>
        <p:spPr>
          <a:xfrm>
            <a:off x="1080000" y="659001"/>
            <a:ext cx="9000000" cy="720197"/>
          </a:xfrm>
        </p:spPr>
        <p:txBody>
          <a:bodyPr/>
          <a:lstStyle/>
          <a:p>
            <a:r>
              <a:rPr lang="en-US" cap="all" dirty="0" smtClean="0"/>
              <a:t>overview</a:t>
            </a:r>
            <a:r>
              <a:rPr lang="en-US" cap="all" dirty="0"/>
              <a:t/>
            </a:r>
            <a:br>
              <a:rPr lang="en-US" cap="all" dirty="0"/>
            </a:br>
            <a:r>
              <a:rPr lang="en-US" sz="2000" dirty="0"/>
              <a:t>related standards</a:t>
            </a:r>
            <a:endParaRPr lang="en-US" sz="2000" cap="all"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18</a:t>
            </a:fld>
            <a:endParaRPr lang="de-DE" dirty="0"/>
          </a:p>
        </p:txBody>
      </p:sp>
      <p:sp>
        <p:nvSpPr>
          <p:cNvPr id="11" name="Inhaltsplatzhalter 3"/>
          <p:cNvSpPr txBox="1">
            <a:spLocks/>
          </p:cNvSpPr>
          <p:nvPr/>
        </p:nvSpPr>
        <p:spPr>
          <a:xfrm>
            <a:off x="6448117" y="5701406"/>
            <a:ext cx="4477849" cy="268279"/>
          </a:xfrm>
          <a:prstGeom prst="rect">
            <a:avLst/>
          </a:prstGeom>
        </p:spPr>
        <p:txBody>
          <a:bodyPr vert="horz" wrap="square"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en-US" dirty="0" smtClean="0"/>
              <a:t>JB5001 – version May 2018</a:t>
            </a:r>
            <a:endParaRPr lang="en-US" dirty="0"/>
          </a:p>
        </p:txBody>
      </p:sp>
      <p:pic>
        <p:nvPicPr>
          <p:cNvPr id="8" name="Picture 7"/>
          <p:cNvPicPr>
            <a:picLocks noChangeAspect="1"/>
          </p:cNvPicPr>
          <p:nvPr/>
        </p:nvPicPr>
        <p:blipFill rotWithShape="1">
          <a:blip r:embed="rId3"/>
          <a:srcRect t="5071"/>
          <a:stretch/>
        </p:blipFill>
        <p:spPr>
          <a:xfrm>
            <a:off x="6554779" y="1808747"/>
            <a:ext cx="5067726" cy="3609082"/>
          </a:xfrm>
          <a:prstGeom prst="rect">
            <a:avLst/>
          </a:prstGeom>
          <a:ln w="19050">
            <a:solidFill>
              <a:schemeClr val="accent1"/>
            </a:solidFill>
          </a:ln>
        </p:spPr>
      </p:pic>
      <p:sp>
        <p:nvSpPr>
          <p:cNvPr id="6" name="Rectangle 5"/>
          <p:cNvSpPr/>
          <p:nvPr/>
        </p:nvSpPr>
        <p:spPr>
          <a:xfrm>
            <a:off x="2829615" y="4343400"/>
            <a:ext cx="762000" cy="152400"/>
          </a:xfrm>
          <a:prstGeom prst="rect">
            <a:avLst/>
          </a:prstGeom>
          <a:noFill/>
          <a:ln>
            <a:solidFill>
              <a:srgbClr val="FF91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Inhaltsplatzhalter 3"/>
          <p:cNvSpPr txBox="1">
            <a:spLocks/>
          </p:cNvSpPr>
          <p:nvPr/>
        </p:nvSpPr>
        <p:spPr>
          <a:xfrm>
            <a:off x="1080000" y="5701406"/>
            <a:ext cx="4477849" cy="295466"/>
          </a:xfrm>
          <a:prstGeom prst="rect">
            <a:avLst/>
          </a:prstGeom>
        </p:spPr>
        <p:txBody>
          <a:bodyPr vert="horz" wrap="square"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en-US" dirty="0" smtClean="0"/>
              <a:t>JB5001 – version </a:t>
            </a:r>
            <a:r>
              <a:rPr lang="en-US" smtClean="0"/>
              <a:t>Aug</a:t>
            </a:r>
            <a:r>
              <a:rPr lang="en-US" dirty="0" smtClean="0"/>
              <a:t> 2020, </a:t>
            </a:r>
            <a:r>
              <a:rPr lang="en-US" smtClean="0"/>
              <a:t>Jul</a:t>
            </a:r>
            <a:r>
              <a:rPr lang="en-US" dirty="0" smtClean="0"/>
              <a:t> 2019</a:t>
            </a:r>
            <a:endParaRPr lang="en-US" dirty="0"/>
          </a:p>
        </p:txBody>
      </p:sp>
    </p:spTree>
    <p:extLst>
      <p:ext uri="{BB962C8B-B14F-4D97-AF65-F5344CB8AC3E}">
        <p14:creationId xmlns:p14="http://schemas.microsoft.com/office/powerpoint/2010/main" val="17608622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659001"/>
            <a:ext cx="9000000" cy="720197"/>
          </a:xfrm>
        </p:spPr>
        <p:txBody>
          <a:bodyPr/>
          <a:lstStyle/>
          <a:p>
            <a:r>
              <a:rPr lang="en-US" cap="all" dirty="0" smtClean="0"/>
              <a:t>overview</a:t>
            </a:r>
            <a:r>
              <a:rPr lang="en-US" cap="all" dirty="0"/>
              <a:t/>
            </a:r>
            <a:br>
              <a:rPr lang="en-US" cap="all" dirty="0"/>
            </a:br>
            <a:r>
              <a:rPr lang="en-US" sz="2000" dirty="0"/>
              <a:t>related </a:t>
            </a:r>
            <a:r>
              <a:rPr lang="en-US" sz="2000" dirty="0" smtClean="0"/>
              <a:t>standards – highlight</a:t>
            </a:r>
            <a:endParaRPr lang="en-US" sz="2000" cap="all"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19</a:t>
            </a:fld>
            <a:endParaRPr lang="de-DE" dirty="0"/>
          </a:p>
        </p:txBody>
      </p:sp>
      <p:sp>
        <p:nvSpPr>
          <p:cNvPr id="5" name="Content Placeholder 4"/>
          <p:cNvSpPr>
            <a:spLocks noGrp="1"/>
          </p:cNvSpPr>
          <p:nvPr>
            <p:ph idx="1"/>
          </p:nvPr>
        </p:nvSpPr>
        <p:spPr>
          <a:xfrm>
            <a:off x="1080000" y="1800000"/>
            <a:ext cx="9000000" cy="3877985"/>
          </a:xfrm>
        </p:spPr>
        <p:txBody>
          <a:bodyPr numCol="1"/>
          <a:lstStyle/>
          <a:p>
            <a:r>
              <a:rPr lang="en-US" dirty="0" smtClean="0"/>
              <a:t>CM differences between JB5001 v.May 2018, v.Jul 2019, v.Aug 2020 standards:</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4" name="TextBox 3"/>
          <p:cNvSpPr txBox="1"/>
          <p:nvPr/>
        </p:nvSpPr>
        <p:spPr>
          <a:xfrm>
            <a:off x="1080000" y="2196693"/>
            <a:ext cx="10350000" cy="3785652"/>
          </a:xfrm>
          <a:prstGeom prst="rect">
            <a:avLst/>
          </a:prstGeom>
          <a:noFill/>
        </p:spPr>
        <p:txBody>
          <a:bodyPr wrap="square" rtlCol="0">
            <a:spAutoFit/>
          </a:bodyPr>
          <a:lstStyle/>
          <a:p>
            <a:r>
              <a:rPr lang="en-US" sz="1600" dirty="0"/>
              <a:t>JB5001 v.May </a:t>
            </a:r>
            <a:r>
              <a:rPr lang="en-US" sz="1600" dirty="0" smtClean="0"/>
              <a:t>2018:</a:t>
            </a:r>
          </a:p>
          <a:p>
            <a:pPr marL="342900" indent="-342900">
              <a:buAutoNum type="arabicPeriod"/>
            </a:pPr>
            <a:r>
              <a:rPr lang="en-US" sz="1600" dirty="0" smtClean="0"/>
              <a:t>JB0004 is mentioned. Its </a:t>
            </a:r>
            <a:r>
              <a:rPr lang="en-US" sz="1600" dirty="0"/>
              <a:t>template is Standard Development Procedure Management </a:t>
            </a:r>
            <a:r>
              <a:rPr lang="en-US" sz="1600" dirty="0" smtClean="0"/>
              <a:t>Table (Short word SDPMT). Purpose: list out all needed Project Inputs, Outputs by process.</a:t>
            </a:r>
          </a:p>
          <a:p>
            <a:pPr marL="342900" indent="-342900">
              <a:buAutoNum type="arabicPeriod"/>
            </a:pPr>
            <a:r>
              <a:rPr lang="en-US" sz="1600" dirty="0" smtClean="0"/>
              <a:t>Table </a:t>
            </a:r>
            <a:r>
              <a:rPr lang="en-US" sz="1600" dirty="0"/>
              <a:t>of necessary Input and </a:t>
            </a:r>
            <a:r>
              <a:rPr lang="en-US" sz="1600" dirty="0" smtClean="0"/>
              <a:t>Output by process is existed in JB5001.</a:t>
            </a:r>
          </a:p>
          <a:p>
            <a:pPr marL="285750" indent="-285750">
              <a:buFontTx/>
              <a:buChar char="-"/>
            </a:pPr>
            <a:endParaRPr lang="en-US" sz="1600" dirty="0"/>
          </a:p>
          <a:p>
            <a:r>
              <a:rPr lang="en-US" sz="1600" dirty="0"/>
              <a:t>JB5001 v.Jul 2019:</a:t>
            </a:r>
          </a:p>
          <a:p>
            <a:pPr marL="342900" indent="-342900">
              <a:buAutoNum type="arabicPeriod"/>
            </a:pPr>
            <a:r>
              <a:rPr lang="en-US" sz="1600" dirty="0" smtClean="0"/>
              <a:t>JB0004 </a:t>
            </a:r>
            <a:r>
              <a:rPr lang="en-US" sz="1600" dirty="0"/>
              <a:t>is not </a:t>
            </a:r>
            <a:r>
              <a:rPr lang="en-US" sz="1600" dirty="0" smtClean="0"/>
              <a:t>mentioned.</a:t>
            </a:r>
          </a:p>
          <a:p>
            <a:pPr marL="342900" indent="-342900">
              <a:buAutoNum type="arabicPeriod"/>
            </a:pPr>
            <a:r>
              <a:rPr lang="en-US" sz="1600" dirty="0" smtClean="0"/>
              <a:t>Table </a:t>
            </a:r>
            <a:r>
              <a:rPr lang="en-US" sz="1600" dirty="0"/>
              <a:t>of necessary Input and Output by process has been removed in </a:t>
            </a:r>
            <a:r>
              <a:rPr lang="en-US" sz="1600" dirty="0" smtClean="0"/>
              <a:t>JB5001.</a:t>
            </a:r>
          </a:p>
          <a:p>
            <a:pPr marL="342900" indent="-342900">
              <a:buAutoNum type="arabicPeriod"/>
            </a:pPr>
            <a:r>
              <a:rPr lang="en-US" sz="1600" dirty="0" smtClean="0"/>
              <a:t>JB5001 </a:t>
            </a:r>
            <a:r>
              <a:rPr lang="en-US" sz="1600" dirty="0"/>
              <a:t>Appendix 2 Work Product Definition has listed the major needed work products/ activities by Waterfall, Milestone, Sprint style</a:t>
            </a:r>
            <a:r>
              <a:rPr lang="en-US" sz="1600" dirty="0" smtClean="0"/>
              <a:t>.</a:t>
            </a:r>
          </a:p>
          <a:p>
            <a:pPr marL="342900" indent="-342900">
              <a:buAutoNum type="arabicPeriod"/>
            </a:pPr>
            <a:endParaRPr lang="en-US" sz="1600" dirty="0"/>
          </a:p>
          <a:p>
            <a:r>
              <a:rPr lang="en-US" sz="1600" dirty="0"/>
              <a:t>JB5001 </a:t>
            </a:r>
            <a:r>
              <a:rPr lang="en-US" sz="1600" dirty="0" smtClean="0"/>
              <a:t>v.Aug 2020:</a:t>
            </a:r>
          </a:p>
          <a:p>
            <a:r>
              <a:rPr lang="en-US" sz="1600" dirty="0" smtClean="0"/>
              <a:t>1,2,3. The same with v.Jul 2019.</a:t>
            </a:r>
          </a:p>
          <a:p>
            <a:r>
              <a:rPr lang="en-US" sz="1600" dirty="0" smtClean="0"/>
              <a:t>4.   Configuration audit is removed.</a:t>
            </a:r>
            <a:endParaRPr lang="en-US" sz="1600" dirty="0"/>
          </a:p>
          <a:p>
            <a:endParaRPr lang="en-US" sz="1600" dirty="0"/>
          </a:p>
        </p:txBody>
      </p:sp>
    </p:spTree>
    <p:extLst>
      <p:ext uri="{BB962C8B-B14F-4D97-AF65-F5344CB8AC3E}">
        <p14:creationId xmlns:p14="http://schemas.microsoft.com/office/powerpoint/2010/main" val="26395410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cap="all" dirty="0"/>
              <a:t>Agenda</a:t>
            </a:r>
            <a:endParaRPr lang="en-US" dirty="0"/>
          </a:p>
        </p:txBody>
      </p:sp>
      <p:sp>
        <p:nvSpPr>
          <p:cNvPr id="4" name="Inhaltsplatzhalter 3"/>
          <p:cNvSpPr>
            <a:spLocks noGrp="1"/>
          </p:cNvSpPr>
          <p:nvPr>
            <p:ph idx="1"/>
          </p:nvPr>
        </p:nvSpPr>
        <p:spPr>
          <a:xfrm>
            <a:off x="1080000" y="1800000"/>
            <a:ext cx="9000000" cy="3697422"/>
          </a:xfrm>
        </p:spPr>
        <p:txBody>
          <a:bodyPr numCol="2"/>
          <a:lstStyle/>
          <a:p>
            <a:r>
              <a:rPr lang="en-US" dirty="0" smtClean="0"/>
              <a:t>Abbreviation</a:t>
            </a:r>
          </a:p>
          <a:p>
            <a:r>
              <a:rPr lang="en-US" dirty="0" smtClean="0"/>
              <a:t>General definition</a:t>
            </a:r>
          </a:p>
          <a:p>
            <a:r>
              <a:rPr lang="en-US" dirty="0" smtClean="0"/>
              <a:t>Overview</a:t>
            </a:r>
          </a:p>
          <a:p>
            <a:r>
              <a:rPr lang="en-US" dirty="0" smtClean="0"/>
              <a:t>CM</a:t>
            </a:r>
            <a:r>
              <a:rPr lang="en-US" dirty="0"/>
              <a:t>	</a:t>
            </a:r>
            <a:endParaRPr lang="en-US" b="1" dirty="0"/>
          </a:p>
          <a:p>
            <a:pPr lvl="2"/>
            <a:r>
              <a:rPr lang="en-US" dirty="0" smtClean="0"/>
              <a:t>Standard summary</a:t>
            </a:r>
          </a:p>
          <a:p>
            <a:pPr lvl="2"/>
            <a:r>
              <a:rPr lang="en-US" smtClean="0"/>
              <a:t>Jul</a:t>
            </a:r>
            <a:r>
              <a:rPr lang="en-US" dirty="0" smtClean="0"/>
              <a:t> 2019</a:t>
            </a:r>
          </a:p>
          <a:p>
            <a:pPr lvl="2"/>
            <a:r>
              <a:rPr lang="en-US" smtClean="0"/>
              <a:t>Aug</a:t>
            </a:r>
            <a:r>
              <a:rPr lang="en-US" dirty="0" smtClean="0"/>
              <a:t> 2020</a:t>
            </a:r>
            <a:r>
              <a:rPr lang="en-US" dirty="0"/>
              <a:t>	</a:t>
            </a:r>
          </a:p>
          <a:p>
            <a:pPr lvl="2"/>
            <a:r>
              <a:rPr lang="en-US" dirty="0" smtClean="0"/>
              <a:t>Practical cases</a:t>
            </a:r>
          </a:p>
          <a:p>
            <a:r>
              <a:rPr lang="en-US" dirty="0" smtClean="0"/>
              <a:t>CRM</a:t>
            </a:r>
          </a:p>
          <a:p>
            <a:pPr lvl="2"/>
            <a:r>
              <a:rPr lang="en-US" dirty="0"/>
              <a:t>Standard summary	</a:t>
            </a:r>
          </a:p>
          <a:p>
            <a:pPr lvl="2"/>
            <a:r>
              <a:rPr lang="en-US" dirty="0" smtClean="0"/>
              <a:t>Guideline</a:t>
            </a:r>
            <a:endParaRPr lang="en-US" dirty="0"/>
          </a:p>
          <a:p>
            <a:r>
              <a:rPr lang="en-US" dirty="0" smtClean="0"/>
              <a:t>Trace. Manage.</a:t>
            </a:r>
          </a:p>
          <a:p>
            <a:pPr lvl="2"/>
            <a:r>
              <a:rPr lang="en-US" dirty="0"/>
              <a:t>Standard summary		</a:t>
            </a:r>
            <a:endParaRPr lang="en-US" b="1" dirty="0"/>
          </a:p>
          <a:p>
            <a:r>
              <a:rPr lang="en-US" dirty="0" smtClean="0"/>
              <a:t>Conclusion</a:t>
            </a:r>
            <a:r>
              <a:rPr lang="en-US" dirty="0"/>
              <a:t>	</a:t>
            </a:r>
            <a:endParaRPr lang="en-US" b="1"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2</a:t>
            </a:fld>
            <a:endParaRPr lang="de-DE" dirty="0"/>
          </a:p>
        </p:txBody>
      </p:sp>
    </p:spTree>
    <p:extLst>
      <p:ext uri="{BB962C8B-B14F-4D97-AF65-F5344CB8AC3E}">
        <p14:creationId xmlns:p14="http://schemas.microsoft.com/office/powerpoint/2010/main" val="22925030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lang="en-US" dirty="0"/>
          </a:p>
        </p:txBody>
      </p:sp>
      <p:sp>
        <p:nvSpPr>
          <p:cNvPr id="2" name="Titel 1"/>
          <p:cNvSpPr>
            <a:spLocks noGrp="1"/>
          </p:cNvSpPr>
          <p:nvPr>
            <p:ph type="title"/>
          </p:nvPr>
        </p:nvSpPr>
        <p:spPr>
          <a:xfrm>
            <a:off x="1080000" y="659001"/>
            <a:ext cx="9000000" cy="720197"/>
          </a:xfrm>
        </p:spPr>
        <p:txBody>
          <a:bodyPr/>
          <a:lstStyle/>
          <a:p>
            <a:r>
              <a:rPr lang="en-US" cap="all" dirty="0" smtClean="0"/>
              <a:t>overview</a:t>
            </a:r>
            <a:r>
              <a:rPr lang="en-US" cap="all" dirty="0"/>
              <a:t/>
            </a:r>
            <a:br>
              <a:rPr lang="en-US" cap="all" dirty="0"/>
            </a:br>
            <a:r>
              <a:rPr lang="en-US" sz="2000" dirty="0"/>
              <a:t>related </a:t>
            </a:r>
            <a:r>
              <a:rPr lang="en-US" sz="2000" dirty="0" smtClean="0"/>
              <a:t>standards - highlight</a:t>
            </a:r>
            <a:endParaRPr lang="en-US" sz="2000" cap="all"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20</a:t>
            </a:fld>
            <a:endParaRPr lang="de-DE" dirty="0"/>
          </a:p>
        </p:txBody>
      </p:sp>
      <p:sp>
        <p:nvSpPr>
          <p:cNvPr id="11" name="Inhaltsplatzhalter 3"/>
          <p:cNvSpPr txBox="1">
            <a:spLocks/>
          </p:cNvSpPr>
          <p:nvPr/>
        </p:nvSpPr>
        <p:spPr>
          <a:xfrm>
            <a:off x="8992942" y="2286000"/>
            <a:ext cx="2457255" cy="1257267"/>
          </a:xfrm>
          <a:prstGeom prst="rect">
            <a:avLst/>
          </a:prstGeom>
        </p:spPr>
        <p:txBody>
          <a:bodyPr vert="horz" wrap="square"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en-US" dirty="0" smtClean="0"/>
              <a:t>Not existed in JB5001 </a:t>
            </a:r>
            <a:r>
              <a:rPr lang="en-US" dirty="0"/>
              <a:t>Appendix 2 Work Product </a:t>
            </a:r>
            <a:r>
              <a:rPr lang="en-US" dirty="0" smtClean="0"/>
              <a:t>Definition </a:t>
            </a:r>
          </a:p>
          <a:p>
            <a:r>
              <a:rPr lang="en-US" dirty="0" smtClean="0"/>
              <a:t>Version May 2018</a:t>
            </a:r>
            <a:endParaRPr lang="en-US" dirty="0"/>
          </a:p>
        </p:txBody>
      </p:sp>
      <p:sp>
        <p:nvSpPr>
          <p:cNvPr id="13" name="Inhaltsplatzhalter 3"/>
          <p:cNvSpPr txBox="1">
            <a:spLocks/>
          </p:cNvSpPr>
          <p:nvPr/>
        </p:nvSpPr>
        <p:spPr>
          <a:xfrm>
            <a:off x="1080001" y="5701406"/>
            <a:ext cx="4101600" cy="590931"/>
          </a:xfrm>
          <a:prstGeom prst="rect">
            <a:avLst/>
          </a:prstGeom>
        </p:spPr>
        <p:txBody>
          <a:bodyPr vert="horz" wrap="square"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en-US" dirty="0" smtClean="0"/>
              <a:t>JB5001 Appendix </a:t>
            </a:r>
            <a:r>
              <a:rPr lang="en-US" dirty="0"/>
              <a:t>2 Work Product </a:t>
            </a:r>
            <a:r>
              <a:rPr lang="en-US" dirty="0" smtClean="0"/>
              <a:t>Definition Version </a:t>
            </a:r>
            <a:r>
              <a:rPr lang="en-US"/>
              <a:t>Jul</a:t>
            </a:r>
            <a:r>
              <a:rPr lang="en-US" dirty="0"/>
              <a:t> </a:t>
            </a:r>
            <a:r>
              <a:rPr lang="en-US" dirty="0" smtClean="0"/>
              <a:t>2019, </a:t>
            </a:r>
            <a:r>
              <a:rPr lang="en-US" smtClean="0"/>
              <a:t>Aug</a:t>
            </a:r>
            <a:r>
              <a:rPr lang="en-US" dirty="0" smtClean="0"/>
              <a:t> 2020</a:t>
            </a:r>
            <a:endParaRPr lang="en-US" dirty="0"/>
          </a:p>
        </p:txBody>
      </p:sp>
      <p:pic>
        <p:nvPicPr>
          <p:cNvPr id="7" name="Picture 6"/>
          <p:cNvPicPr>
            <a:picLocks noChangeAspect="1"/>
          </p:cNvPicPr>
          <p:nvPr/>
        </p:nvPicPr>
        <p:blipFill>
          <a:blip r:embed="rId2"/>
          <a:stretch>
            <a:fillRect/>
          </a:stretch>
        </p:blipFill>
        <p:spPr>
          <a:xfrm>
            <a:off x="1080000" y="1800000"/>
            <a:ext cx="7273663" cy="3831202"/>
          </a:xfrm>
          <a:prstGeom prst="rect">
            <a:avLst/>
          </a:prstGeom>
          <a:ln w="19050">
            <a:solidFill>
              <a:schemeClr val="accent1"/>
            </a:solidFill>
          </a:ln>
        </p:spPr>
      </p:pic>
      <p:sp>
        <p:nvSpPr>
          <p:cNvPr id="9" name="Rectangle 8"/>
          <p:cNvSpPr/>
          <p:nvPr/>
        </p:nvSpPr>
        <p:spPr>
          <a:xfrm>
            <a:off x="6748005" y="1676400"/>
            <a:ext cx="1721325" cy="4025006"/>
          </a:xfrm>
          <a:prstGeom prst="rect">
            <a:avLst/>
          </a:prstGeom>
          <a:noFill/>
          <a:ln>
            <a:solidFill>
              <a:schemeClr val="accent3"/>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cxnSp>
        <p:nvCxnSpPr>
          <p:cNvPr id="15" name="Straight Arrow Connector 14"/>
          <p:cNvCxnSpPr/>
          <p:nvPr/>
        </p:nvCxnSpPr>
        <p:spPr>
          <a:xfrm>
            <a:off x="8556694" y="2438400"/>
            <a:ext cx="3810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80837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659001"/>
            <a:ext cx="9000000" cy="720197"/>
          </a:xfrm>
        </p:spPr>
        <p:txBody>
          <a:bodyPr/>
          <a:lstStyle/>
          <a:p>
            <a:r>
              <a:rPr lang="en-US" cap="all" dirty="0" smtClean="0"/>
              <a:t>overview</a:t>
            </a:r>
            <a:r>
              <a:rPr lang="en-US" cap="all" dirty="0"/>
              <a:t/>
            </a:r>
            <a:br>
              <a:rPr lang="en-US" cap="all" dirty="0"/>
            </a:br>
            <a:r>
              <a:rPr lang="en-US" sz="2000" dirty="0"/>
              <a:t>related standards - highlight</a:t>
            </a:r>
            <a:endParaRPr lang="en-US" sz="2000" cap="all"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21</a:t>
            </a:fld>
            <a:endParaRPr lang="de-DE" dirty="0"/>
          </a:p>
        </p:txBody>
      </p:sp>
      <p:sp>
        <p:nvSpPr>
          <p:cNvPr id="6" name="Content Placeholder 5"/>
          <p:cNvSpPr>
            <a:spLocks noGrp="1"/>
          </p:cNvSpPr>
          <p:nvPr>
            <p:ph idx="1"/>
          </p:nvPr>
        </p:nvSpPr>
        <p:spPr>
          <a:xfrm>
            <a:off x="1080000" y="1799999"/>
            <a:ext cx="5549400" cy="3672800"/>
          </a:xfrm>
        </p:spPr>
        <p:txBody>
          <a:bodyPr/>
          <a:lstStyle/>
          <a:p>
            <a:r>
              <a:rPr lang="en-US" dirty="0" smtClean="0"/>
              <a:t>SDPMT included 5 parts:</a:t>
            </a:r>
          </a:p>
          <a:p>
            <a:r>
              <a:rPr lang="en-US" i="1" dirty="0" smtClean="0"/>
              <a:t>Planning, Design, Quality evaluation, Common, Release.</a:t>
            </a:r>
          </a:p>
          <a:p>
            <a:r>
              <a:rPr lang="en-US" dirty="0" smtClean="0"/>
              <a:t>This is the guideline for Project to check the needed work product at each phase.</a:t>
            </a:r>
          </a:p>
          <a:p>
            <a:r>
              <a:rPr lang="en-US" dirty="0" smtClean="0"/>
              <a:t>Ex: </a:t>
            </a:r>
          </a:p>
          <a:p>
            <a:r>
              <a:rPr lang="en-US" dirty="0" smtClean="0"/>
              <a:t>1. Before </a:t>
            </a:r>
            <a:r>
              <a:rPr lang="en-US" dirty="0"/>
              <a:t>DR time of PP </a:t>
            </a:r>
            <a:r>
              <a:rPr lang="en-US" dirty="0" smtClean="0"/>
              <a:t>phase:</a:t>
            </a:r>
          </a:p>
          <a:p>
            <a:r>
              <a:rPr lang="en-US" i="1" dirty="0" smtClean="0"/>
              <a:t>Planning + Common </a:t>
            </a:r>
            <a:r>
              <a:rPr lang="en-US" dirty="0" smtClean="0"/>
              <a:t>= Recommendation outputs and inputs</a:t>
            </a:r>
          </a:p>
          <a:p>
            <a:r>
              <a:rPr lang="en-US" dirty="0" smtClean="0"/>
              <a:t>2. </a:t>
            </a:r>
            <a:r>
              <a:rPr lang="en-US" dirty="0"/>
              <a:t>Before DR time of CD </a:t>
            </a:r>
            <a:r>
              <a:rPr lang="en-US" dirty="0" smtClean="0"/>
              <a:t>phase:</a:t>
            </a:r>
          </a:p>
          <a:p>
            <a:r>
              <a:rPr lang="en-US" i="1" dirty="0"/>
              <a:t>Design/ Coding and </a:t>
            </a:r>
            <a:r>
              <a:rPr lang="en-US" i="1" dirty="0" smtClean="0"/>
              <a:t>Debug + Common </a:t>
            </a:r>
            <a:r>
              <a:rPr lang="en-US" dirty="0" smtClean="0"/>
              <a:t>= </a:t>
            </a:r>
            <a:r>
              <a:rPr lang="en-US" dirty="0"/>
              <a:t>Recommendation outputs and </a:t>
            </a:r>
            <a:r>
              <a:rPr lang="en-US" dirty="0" smtClean="0"/>
              <a:t>inputs</a:t>
            </a:r>
          </a:p>
        </p:txBody>
      </p:sp>
      <p:pic>
        <p:nvPicPr>
          <p:cNvPr id="7" name="Picture 6"/>
          <p:cNvPicPr>
            <a:picLocks noChangeAspect="1"/>
          </p:cNvPicPr>
          <p:nvPr/>
        </p:nvPicPr>
        <p:blipFill>
          <a:blip r:embed="rId3"/>
          <a:stretch>
            <a:fillRect/>
          </a:stretch>
        </p:blipFill>
        <p:spPr>
          <a:xfrm>
            <a:off x="7391400" y="1241173"/>
            <a:ext cx="4321514" cy="2843212"/>
          </a:xfrm>
          <a:prstGeom prst="rect">
            <a:avLst/>
          </a:prstGeom>
          <a:ln w="19050">
            <a:solidFill>
              <a:schemeClr val="accent1"/>
            </a:solidFill>
          </a:ln>
        </p:spPr>
      </p:pic>
      <p:pic>
        <p:nvPicPr>
          <p:cNvPr id="8" name="Picture 7"/>
          <p:cNvPicPr>
            <a:picLocks noChangeAspect="1"/>
          </p:cNvPicPr>
          <p:nvPr/>
        </p:nvPicPr>
        <p:blipFill>
          <a:blip r:embed="rId4"/>
          <a:stretch>
            <a:fillRect/>
          </a:stretch>
        </p:blipFill>
        <p:spPr>
          <a:xfrm>
            <a:off x="6934200" y="2931392"/>
            <a:ext cx="4473739" cy="3371573"/>
          </a:xfrm>
          <a:prstGeom prst="rect">
            <a:avLst/>
          </a:prstGeom>
          <a:ln w="19050">
            <a:solidFill>
              <a:schemeClr val="accent1"/>
            </a:solidFill>
          </a:ln>
        </p:spPr>
      </p:pic>
      <p:sp>
        <p:nvSpPr>
          <p:cNvPr id="9" name="Oval 8"/>
          <p:cNvSpPr/>
          <p:nvPr/>
        </p:nvSpPr>
        <p:spPr>
          <a:xfrm>
            <a:off x="7648801" y="1447800"/>
            <a:ext cx="275999" cy="275999"/>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ysClr val="windowText" lastClr="000000"/>
                </a:solidFill>
              </a:rPr>
              <a:t>1</a:t>
            </a:r>
            <a:endParaRPr lang="en-US" sz="1000" dirty="0">
              <a:solidFill>
                <a:sysClr val="windowText" lastClr="000000"/>
              </a:solidFill>
            </a:endParaRPr>
          </a:p>
        </p:txBody>
      </p:sp>
      <p:sp>
        <p:nvSpPr>
          <p:cNvPr id="11" name="Oval 10"/>
          <p:cNvSpPr/>
          <p:nvPr/>
        </p:nvSpPr>
        <p:spPr>
          <a:xfrm>
            <a:off x="7648800" y="2514600"/>
            <a:ext cx="275999" cy="275999"/>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ysClr val="windowText" lastClr="000000"/>
                </a:solidFill>
              </a:rPr>
              <a:t>2</a:t>
            </a:r>
            <a:endParaRPr lang="en-US" sz="1000" dirty="0">
              <a:solidFill>
                <a:sysClr val="windowText" lastClr="000000"/>
              </a:solidFill>
            </a:endParaRPr>
          </a:p>
        </p:txBody>
      </p:sp>
      <p:sp>
        <p:nvSpPr>
          <p:cNvPr id="13" name="Oval 12"/>
          <p:cNvSpPr/>
          <p:nvPr/>
        </p:nvSpPr>
        <p:spPr>
          <a:xfrm>
            <a:off x="7253399" y="3124200"/>
            <a:ext cx="275999" cy="275999"/>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ysClr val="windowText" lastClr="000000"/>
                </a:solidFill>
              </a:rPr>
              <a:t>3</a:t>
            </a:r>
            <a:endParaRPr lang="en-US" sz="1000" dirty="0">
              <a:solidFill>
                <a:sysClr val="windowText" lastClr="000000"/>
              </a:solidFill>
            </a:endParaRPr>
          </a:p>
        </p:txBody>
      </p:sp>
      <p:sp>
        <p:nvSpPr>
          <p:cNvPr id="14" name="Oval 13"/>
          <p:cNvSpPr/>
          <p:nvPr/>
        </p:nvSpPr>
        <p:spPr>
          <a:xfrm>
            <a:off x="7239000" y="3505200"/>
            <a:ext cx="275999" cy="275999"/>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ysClr val="windowText" lastClr="000000"/>
                </a:solidFill>
              </a:rPr>
              <a:t>4</a:t>
            </a:r>
            <a:endParaRPr lang="en-US" sz="1000" dirty="0">
              <a:solidFill>
                <a:sysClr val="windowText" lastClr="000000"/>
              </a:solidFill>
            </a:endParaRPr>
          </a:p>
        </p:txBody>
      </p:sp>
      <p:sp>
        <p:nvSpPr>
          <p:cNvPr id="15" name="Oval 14"/>
          <p:cNvSpPr/>
          <p:nvPr/>
        </p:nvSpPr>
        <p:spPr>
          <a:xfrm>
            <a:off x="7253400" y="5774604"/>
            <a:ext cx="275999" cy="275999"/>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ysClr val="windowText" lastClr="000000"/>
                </a:solidFill>
              </a:rPr>
              <a:t>5</a:t>
            </a:r>
            <a:endParaRPr lang="en-US" sz="1000" dirty="0">
              <a:solidFill>
                <a:sysClr val="windowText" lastClr="000000"/>
              </a:solidFill>
            </a:endParaRPr>
          </a:p>
        </p:txBody>
      </p:sp>
    </p:spTree>
    <p:extLst>
      <p:ext uri="{BB962C8B-B14F-4D97-AF65-F5344CB8AC3E}">
        <p14:creationId xmlns:p14="http://schemas.microsoft.com/office/powerpoint/2010/main" val="41114622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1080000" y="1800000"/>
            <a:ext cx="5318790" cy="2085880"/>
          </a:xfrm>
          <a:prstGeom prst="rect">
            <a:avLst/>
          </a:prstGeom>
          <a:ln w="19050">
            <a:solidFill>
              <a:schemeClr val="accent1"/>
            </a:solidFill>
          </a:ln>
        </p:spPr>
      </p:pic>
      <p:pic>
        <p:nvPicPr>
          <p:cNvPr id="21" name="Picture 20"/>
          <p:cNvPicPr>
            <a:picLocks noChangeAspect="1"/>
          </p:cNvPicPr>
          <p:nvPr/>
        </p:nvPicPr>
        <p:blipFill>
          <a:blip r:embed="rId3"/>
          <a:stretch>
            <a:fillRect/>
          </a:stretch>
        </p:blipFill>
        <p:spPr>
          <a:xfrm>
            <a:off x="3825767" y="1791797"/>
            <a:ext cx="5394434" cy="3751537"/>
          </a:xfrm>
          <a:prstGeom prst="rect">
            <a:avLst/>
          </a:prstGeom>
          <a:ln w="19050">
            <a:solidFill>
              <a:schemeClr val="accent1"/>
            </a:solidFill>
          </a:ln>
        </p:spPr>
      </p:pic>
      <p:sp>
        <p:nvSpPr>
          <p:cNvPr id="2" name="Titel 1"/>
          <p:cNvSpPr>
            <a:spLocks noGrp="1"/>
          </p:cNvSpPr>
          <p:nvPr>
            <p:ph type="title"/>
          </p:nvPr>
        </p:nvSpPr>
        <p:spPr>
          <a:xfrm>
            <a:off x="1080000" y="659001"/>
            <a:ext cx="9000000" cy="720197"/>
          </a:xfrm>
        </p:spPr>
        <p:txBody>
          <a:bodyPr/>
          <a:lstStyle/>
          <a:p>
            <a:r>
              <a:rPr lang="en-US" cap="all" dirty="0" smtClean="0"/>
              <a:t>overview</a:t>
            </a:r>
            <a:r>
              <a:rPr lang="en-US" cap="all" dirty="0"/>
              <a:t/>
            </a:r>
            <a:br>
              <a:rPr lang="en-US" cap="all" dirty="0"/>
            </a:br>
            <a:r>
              <a:rPr lang="en-US" sz="2000" dirty="0" smtClean="0"/>
              <a:t>appendix</a:t>
            </a:r>
            <a:endParaRPr lang="en-US" sz="2000" cap="all"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22</a:t>
            </a:fld>
            <a:endParaRPr lang="de-DE" dirty="0"/>
          </a:p>
        </p:txBody>
      </p:sp>
      <p:sp>
        <p:nvSpPr>
          <p:cNvPr id="4" name="Inhaltsplatzhalter 3"/>
          <p:cNvSpPr>
            <a:spLocks noGrp="1"/>
          </p:cNvSpPr>
          <p:nvPr>
            <p:ph idx="1"/>
          </p:nvPr>
        </p:nvSpPr>
        <p:spPr>
          <a:xfrm>
            <a:off x="1080000" y="1800000"/>
            <a:ext cx="9000000" cy="268279"/>
          </a:xfrm>
        </p:spPr>
        <p:txBody>
          <a:bodyPr/>
          <a:lstStyle/>
          <a:p>
            <a:endParaRPr lang="en-US" dirty="0"/>
          </a:p>
        </p:txBody>
      </p:sp>
      <p:cxnSp>
        <p:nvCxnSpPr>
          <p:cNvPr id="15" name="Straight Arrow Connector 14"/>
          <p:cNvCxnSpPr/>
          <p:nvPr/>
        </p:nvCxnSpPr>
        <p:spPr>
          <a:xfrm>
            <a:off x="3655988" y="3429000"/>
            <a:ext cx="3810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Inhaltsplatzhalter 3"/>
          <p:cNvSpPr txBox="1">
            <a:spLocks/>
          </p:cNvSpPr>
          <p:nvPr/>
        </p:nvSpPr>
        <p:spPr>
          <a:xfrm>
            <a:off x="7467600" y="5687813"/>
            <a:ext cx="1989723" cy="268279"/>
          </a:xfrm>
          <a:prstGeom prst="rect">
            <a:avLst/>
          </a:prstGeom>
        </p:spPr>
        <p:txBody>
          <a:bodyPr vert="horz" wrap="square"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en-US" dirty="0" smtClean="0"/>
              <a:t>RCT-JB5001a2</a:t>
            </a:r>
            <a:endParaRPr lang="en-US" dirty="0"/>
          </a:p>
        </p:txBody>
      </p:sp>
      <p:sp>
        <p:nvSpPr>
          <p:cNvPr id="17" name="Inhaltsplatzhalter 3"/>
          <p:cNvSpPr txBox="1">
            <a:spLocks/>
          </p:cNvSpPr>
          <p:nvPr/>
        </p:nvSpPr>
        <p:spPr>
          <a:xfrm>
            <a:off x="1232400" y="5715000"/>
            <a:ext cx="2272800" cy="268279"/>
          </a:xfrm>
          <a:prstGeom prst="rect">
            <a:avLst/>
          </a:prstGeom>
        </p:spPr>
        <p:txBody>
          <a:bodyPr vert="horz"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en-US" smtClean="0"/>
              <a:t>RVC</a:t>
            </a:r>
            <a:r>
              <a:rPr lang="en-US" dirty="0" smtClean="0"/>
              <a:t> SPO</a:t>
            </a:r>
            <a:endParaRPr lang="en-US" dirty="0"/>
          </a:p>
        </p:txBody>
      </p:sp>
      <p:sp>
        <p:nvSpPr>
          <p:cNvPr id="18" name="Inhaltsplatzhalter 3"/>
          <p:cNvSpPr txBox="1">
            <a:spLocks/>
          </p:cNvSpPr>
          <p:nvPr/>
        </p:nvSpPr>
        <p:spPr>
          <a:xfrm>
            <a:off x="4036988" y="5715000"/>
            <a:ext cx="2272800" cy="295466"/>
          </a:xfrm>
          <a:prstGeom prst="rect">
            <a:avLst/>
          </a:prstGeom>
        </p:spPr>
        <p:txBody>
          <a:bodyPr vert="horz"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en-US" dirty="0" smtClean="0"/>
              <a:t>REL QAD SPO</a:t>
            </a:r>
            <a:endParaRPr lang="en-US" dirty="0"/>
          </a:p>
        </p:txBody>
      </p:sp>
      <p:pic>
        <p:nvPicPr>
          <p:cNvPr id="7" name="Picture 6"/>
          <p:cNvPicPr>
            <a:picLocks noChangeAspect="1"/>
          </p:cNvPicPr>
          <p:nvPr/>
        </p:nvPicPr>
        <p:blipFill>
          <a:blip r:embed="rId4"/>
          <a:stretch>
            <a:fillRect/>
          </a:stretch>
        </p:blipFill>
        <p:spPr>
          <a:xfrm>
            <a:off x="5791221" y="1771650"/>
            <a:ext cx="5638800" cy="3314700"/>
          </a:xfrm>
          <a:prstGeom prst="rect">
            <a:avLst/>
          </a:prstGeom>
          <a:ln w="19050">
            <a:solidFill>
              <a:schemeClr val="accent1"/>
            </a:solidFill>
          </a:ln>
        </p:spPr>
      </p:pic>
      <p:sp>
        <p:nvSpPr>
          <p:cNvPr id="20" name="Rectangle 19"/>
          <p:cNvSpPr/>
          <p:nvPr/>
        </p:nvSpPr>
        <p:spPr>
          <a:xfrm>
            <a:off x="6971923" y="3885880"/>
            <a:ext cx="2362200" cy="391478"/>
          </a:xfrm>
          <a:prstGeom prst="rect">
            <a:avLst/>
          </a:prstGeom>
          <a:noFill/>
          <a:ln>
            <a:solidFill>
              <a:srgbClr val="FF91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Arrow Connector 22"/>
          <p:cNvCxnSpPr/>
          <p:nvPr/>
        </p:nvCxnSpPr>
        <p:spPr>
          <a:xfrm>
            <a:off x="5600721" y="3581400"/>
            <a:ext cx="1371202" cy="49712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00836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1080000" y="1800000"/>
            <a:ext cx="5318790" cy="2085880"/>
          </a:xfrm>
          <a:prstGeom prst="rect">
            <a:avLst/>
          </a:prstGeom>
          <a:ln w="19050">
            <a:solidFill>
              <a:schemeClr val="accent1"/>
            </a:solidFill>
          </a:ln>
        </p:spPr>
      </p:pic>
      <p:sp>
        <p:nvSpPr>
          <p:cNvPr id="2" name="Titel 1"/>
          <p:cNvSpPr>
            <a:spLocks noGrp="1"/>
          </p:cNvSpPr>
          <p:nvPr>
            <p:ph type="title"/>
          </p:nvPr>
        </p:nvSpPr>
        <p:spPr>
          <a:xfrm>
            <a:off x="1080000" y="659001"/>
            <a:ext cx="9000000" cy="720197"/>
          </a:xfrm>
        </p:spPr>
        <p:txBody>
          <a:bodyPr/>
          <a:lstStyle/>
          <a:p>
            <a:r>
              <a:rPr lang="en-US" cap="all" dirty="0" smtClean="0"/>
              <a:t>overview</a:t>
            </a:r>
            <a:r>
              <a:rPr lang="en-US" cap="all" dirty="0"/>
              <a:t/>
            </a:r>
            <a:br>
              <a:rPr lang="en-US" cap="all" dirty="0"/>
            </a:br>
            <a:r>
              <a:rPr lang="en-US" sz="2000" cap="all" dirty="0" smtClean="0"/>
              <a:t>GUIDELINE</a:t>
            </a:r>
            <a:endParaRPr lang="en-US" sz="2000" cap="all"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23</a:t>
            </a:fld>
            <a:endParaRPr lang="de-DE" dirty="0"/>
          </a:p>
        </p:txBody>
      </p:sp>
      <p:sp>
        <p:nvSpPr>
          <p:cNvPr id="11" name="Inhaltsplatzhalter 3"/>
          <p:cNvSpPr txBox="1">
            <a:spLocks/>
          </p:cNvSpPr>
          <p:nvPr/>
        </p:nvSpPr>
        <p:spPr>
          <a:xfrm>
            <a:off x="1079999" y="3617601"/>
            <a:ext cx="1217190" cy="268279"/>
          </a:xfrm>
          <a:prstGeom prst="rect">
            <a:avLst/>
          </a:prstGeom>
          <a:solidFill>
            <a:schemeClr val="bg1"/>
          </a:solidFill>
        </p:spPr>
        <p:txBody>
          <a:bodyPr vert="horz" wrap="square"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ctr"/>
            <a:r>
              <a:rPr lang="en-US" smtClean="0"/>
              <a:t>RVC</a:t>
            </a:r>
            <a:r>
              <a:rPr lang="en-US" dirty="0" smtClean="0"/>
              <a:t> SPO</a:t>
            </a:r>
            <a:endParaRPr lang="en-US" dirty="0"/>
          </a:p>
        </p:txBody>
      </p:sp>
      <p:pic>
        <p:nvPicPr>
          <p:cNvPr id="18" name="Picture 17"/>
          <p:cNvPicPr>
            <a:picLocks noChangeAspect="1"/>
          </p:cNvPicPr>
          <p:nvPr/>
        </p:nvPicPr>
        <p:blipFill>
          <a:blip r:embed="rId3"/>
          <a:stretch>
            <a:fillRect/>
          </a:stretch>
        </p:blipFill>
        <p:spPr>
          <a:xfrm>
            <a:off x="1079999" y="3980248"/>
            <a:ext cx="4679999" cy="1835826"/>
          </a:xfrm>
          <a:prstGeom prst="rect">
            <a:avLst/>
          </a:prstGeom>
          <a:ln w="19050">
            <a:solidFill>
              <a:schemeClr val="accent1"/>
            </a:solidFill>
          </a:ln>
        </p:spPr>
      </p:pic>
      <p:sp>
        <p:nvSpPr>
          <p:cNvPr id="19" name="Inhaltsplatzhalter 3"/>
          <p:cNvSpPr txBox="1">
            <a:spLocks/>
          </p:cNvSpPr>
          <p:nvPr/>
        </p:nvSpPr>
        <p:spPr>
          <a:xfrm>
            <a:off x="1079999" y="5520608"/>
            <a:ext cx="1510801" cy="295466"/>
          </a:xfrm>
          <a:prstGeom prst="rect">
            <a:avLst/>
          </a:prstGeom>
          <a:solidFill>
            <a:schemeClr val="bg1"/>
          </a:solidFill>
        </p:spPr>
        <p:txBody>
          <a:bodyPr vert="horz" wrap="square"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ctr"/>
            <a:r>
              <a:rPr lang="en-US" dirty="0" smtClean="0"/>
              <a:t>REL QAD SPO</a:t>
            </a:r>
            <a:endParaRPr lang="en-US" dirty="0"/>
          </a:p>
        </p:txBody>
      </p:sp>
      <p:pic>
        <p:nvPicPr>
          <p:cNvPr id="4" name="Picture 3"/>
          <p:cNvPicPr>
            <a:picLocks noChangeAspect="1"/>
          </p:cNvPicPr>
          <p:nvPr/>
        </p:nvPicPr>
        <p:blipFill>
          <a:blip r:embed="rId4"/>
          <a:stretch>
            <a:fillRect/>
          </a:stretch>
        </p:blipFill>
        <p:spPr>
          <a:xfrm>
            <a:off x="5095568" y="1792380"/>
            <a:ext cx="5453628" cy="4316892"/>
          </a:xfrm>
          <a:prstGeom prst="rect">
            <a:avLst/>
          </a:prstGeom>
          <a:ln w="19050">
            <a:solidFill>
              <a:schemeClr val="accent1"/>
            </a:solidFill>
          </a:ln>
        </p:spPr>
      </p:pic>
      <p:sp>
        <p:nvSpPr>
          <p:cNvPr id="22" name="Inhaltsplatzhalter 3"/>
          <p:cNvSpPr txBox="1">
            <a:spLocks/>
          </p:cNvSpPr>
          <p:nvPr/>
        </p:nvSpPr>
        <p:spPr>
          <a:xfrm>
            <a:off x="5055893" y="5807560"/>
            <a:ext cx="1921265" cy="295466"/>
          </a:xfrm>
          <a:prstGeom prst="rect">
            <a:avLst/>
          </a:prstGeom>
        </p:spPr>
        <p:txBody>
          <a:bodyPr vert="horz" wrap="square"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ctr"/>
            <a:r>
              <a:rPr lang="en-US" dirty="0" smtClean="0"/>
              <a:t>Global SEPG SPO</a:t>
            </a:r>
            <a:endParaRPr lang="en-US" dirty="0"/>
          </a:p>
        </p:txBody>
      </p:sp>
      <p:sp>
        <p:nvSpPr>
          <p:cNvPr id="16" name="Rectangle 15"/>
          <p:cNvSpPr/>
          <p:nvPr/>
        </p:nvSpPr>
        <p:spPr>
          <a:xfrm>
            <a:off x="7086600" y="4800600"/>
            <a:ext cx="1447800" cy="228600"/>
          </a:xfrm>
          <a:prstGeom prst="rect">
            <a:avLst/>
          </a:prstGeom>
          <a:noFill/>
          <a:ln>
            <a:solidFill>
              <a:srgbClr val="FF91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 name="Straight Arrow Connector 16"/>
          <p:cNvCxnSpPr/>
          <p:nvPr/>
        </p:nvCxnSpPr>
        <p:spPr>
          <a:xfrm>
            <a:off x="3548895" y="3200400"/>
            <a:ext cx="163270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800601" y="4267200"/>
            <a:ext cx="3810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08193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1080000" y="1792380"/>
            <a:ext cx="5318790" cy="2085880"/>
          </a:xfrm>
          <a:prstGeom prst="rect">
            <a:avLst/>
          </a:prstGeom>
          <a:ln w="19050">
            <a:solidFill>
              <a:schemeClr val="accent1"/>
            </a:solidFill>
          </a:ln>
        </p:spPr>
      </p:pic>
      <p:sp>
        <p:nvSpPr>
          <p:cNvPr id="2" name="Titel 1"/>
          <p:cNvSpPr>
            <a:spLocks noGrp="1"/>
          </p:cNvSpPr>
          <p:nvPr>
            <p:ph type="title"/>
          </p:nvPr>
        </p:nvSpPr>
        <p:spPr>
          <a:xfrm>
            <a:off x="1080000" y="659001"/>
            <a:ext cx="9000000" cy="720197"/>
          </a:xfrm>
        </p:spPr>
        <p:txBody>
          <a:bodyPr/>
          <a:lstStyle/>
          <a:p>
            <a:r>
              <a:rPr lang="en-US" cap="all" dirty="0" smtClean="0"/>
              <a:t>overview</a:t>
            </a:r>
            <a:r>
              <a:rPr lang="en-US" cap="all" dirty="0"/>
              <a:t/>
            </a:r>
            <a:br>
              <a:rPr lang="en-US" cap="all" dirty="0"/>
            </a:br>
            <a:r>
              <a:rPr lang="en-US" sz="2000" cap="all" dirty="0" smtClean="0"/>
              <a:t>GUIDELINE</a:t>
            </a:r>
            <a:endParaRPr lang="en-US" sz="2000" cap="all"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24</a:t>
            </a:fld>
            <a:endParaRPr lang="de-DE" dirty="0"/>
          </a:p>
        </p:txBody>
      </p:sp>
      <p:sp>
        <p:nvSpPr>
          <p:cNvPr id="11" name="Inhaltsplatzhalter 3"/>
          <p:cNvSpPr txBox="1">
            <a:spLocks/>
          </p:cNvSpPr>
          <p:nvPr/>
        </p:nvSpPr>
        <p:spPr>
          <a:xfrm>
            <a:off x="1079999" y="3617601"/>
            <a:ext cx="1217190" cy="268279"/>
          </a:xfrm>
          <a:prstGeom prst="rect">
            <a:avLst/>
          </a:prstGeom>
          <a:solidFill>
            <a:schemeClr val="bg1"/>
          </a:solidFill>
        </p:spPr>
        <p:txBody>
          <a:bodyPr vert="horz" wrap="square"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ctr"/>
            <a:r>
              <a:rPr lang="en-US" smtClean="0"/>
              <a:t>RVC</a:t>
            </a:r>
            <a:r>
              <a:rPr lang="en-US" dirty="0" smtClean="0"/>
              <a:t> SPO</a:t>
            </a:r>
            <a:endParaRPr lang="en-US" dirty="0"/>
          </a:p>
        </p:txBody>
      </p:sp>
      <p:pic>
        <p:nvPicPr>
          <p:cNvPr id="18" name="Picture 17"/>
          <p:cNvPicPr>
            <a:picLocks noChangeAspect="1"/>
          </p:cNvPicPr>
          <p:nvPr/>
        </p:nvPicPr>
        <p:blipFill>
          <a:blip r:embed="rId3"/>
          <a:stretch>
            <a:fillRect/>
          </a:stretch>
        </p:blipFill>
        <p:spPr>
          <a:xfrm>
            <a:off x="1079999" y="3980248"/>
            <a:ext cx="4679999" cy="1835826"/>
          </a:xfrm>
          <a:prstGeom prst="rect">
            <a:avLst/>
          </a:prstGeom>
          <a:ln w="19050">
            <a:solidFill>
              <a:schemeClr val="accent1"/>
            </a:solidFill>
          </a:ln>
        </p:spPr>
      </p:pic>
      <p:sp>
        <p:nvSpPr>
          <p:cNvPr id="19" name="Inhaltsplatzhalter 3"/>
          <p:cNvSpPr txBox="1">
            <a:spLocks/>
          </p:cNvSpPr>
          <p:nvPr/>
        </p:nvSpPr>
        <p:spPr>
          <a:xfrm>
            <a:off x="1079999" y="5520608"/>
            <a:ext cx="1510801" cy="295466"/>
          </a:xfrm>
          <a:prstGeom prst="rect">
            <a:avLst/>
          </a:prstGeom>
          <a:solidFill>
            <a:schemeClr val="bg1"/>
          </a:solidFill>
        </p:spPr>
        <p:txBody>
          <a:bodyPr vert="horz" wrap="square"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ctr"/>
            <a:r>
              <a:rPr lang="en-US" dirty="0" smtClean="0"/>
              <a:t>REL QAD SPO</a:t>
            </a:r>
            <a:endParaRPr lang="en-US" dirty="0"/>
          </a:p>
        </p:txBody>
      </p:sp>
      <p:pic>
        <p:nvPicPr>
          <p:cNvPr id="4" name="Picture 3"/>
          <p:cNvPicPr>
            <a:picLocks noChangeAspect="1"/>
          </p:cNvPicPr>
          <p:nvPr/>
        </p:nvPicPr>
        <p:blipFill>
          <a:blip r:embed="rId4"/>
          <a:stretch>
            <a:fillRect/>
          </a:stretch>
        </p:blipFill>
        <p:spPr>
          <a:xfrm>
            <a:off x="5095568" y="1792380"/>
            <a:ext cx="5453628" cy="4316892"/>
          </a:xfrm>
          <a:prstGeom prst="rect">
            <a:avLst/>
          </a:prstGeom>
          <a:ln w="19050">
            <a:solidFill>
              <a:schemeClr val="accent1"/>
            </a:solidFill>
          </a:ln>
        </p:spPr>
      </p:pic>
      <p:sp>
        <p:nvSpPr>
          <p:cNvPr id="22" name="Inhaltsplatzhalter 3"/>
          <p:cNvSpPr txBox="1">
            <a:spLocks/>
          </p:cNvSpPr>
          <p:nvPr/>
        </p:nvSpPr>
        <p:spPr>
          <a:xfrm>
            <a:off x="5055893" y="5807560"/>
            <a:ext cx="1921265" cy="295466"/>
          </a:xfrm>
          <a:prstGeom prst="rect">
            <a:avLst/>
          </a:prstGeom>
        </p:spPr>
        <p:txBody>
          <a:bodyPr vert="horz" wrap="square"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ctr"/>
            <a:r>
              <a:rPr lang="en-US" dirty="0" smtClean="0"/>
              <a:t>Global SEPG SPO</a:t>
            </a:r>
            <a:endParaRPr lang="en-US" dirty="0"/>
          </a:p>
        </p:txBody>
      </p:sp>
      <p:cxnSp>
        <p:nvCxnSpPr>
          <p:cNvPr id="17" name="Straight Arrow Connector 16"/>
          <p:cNvCxnSpPr/>
          <p:nvPr/>
        </p:nvCxnSpPr>
        <p:spPr>
          <a:xfrm>
            <a:off x="3548895" y="3200400"/>
            <a:ext cx="163270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800601" y="4267200"/>
            <a:ext cx="3810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5"/>
          <a:stretch>
            <a:fillRect/>
          </a:stretch>
        </p:blipFill>
        <p:spPr>
          <a:xfrm>
            <a:off x="7086600" y="1789730"/>
            <a:ext cx="4371975" cy="3313629"/>
          </a:xfrm>
          <a:prstGeom prst="rect">
            <a:avLst/>
          </a:prstGeom>
          <a:ln w="19050">
            <a:solidFill>
              <a:schemeClr val="accent1"/>
            </a:solidFill>
          </a:ln>
        </p:spPr>
      </p:pic>
      <p:sp>
        <p:nvSpPr>
          <p:cNvPr id="15" name="Inhaltsplatzhalter 3"/>
          <p:cNvSpPr txBox="1">
            <a:spLocks/>
          </p:cNvSpPr>
          <p:nvPr/>
        </p:nvSpPr>
        <p:spPr>
          <a:xfrm>
            <a:off x="8691428" y="4807893"/>
            <a:ext cx="2767147" cy="295466"/>
          </a:xfrm>
          <a:prstGeom prst="rect">
            <a:avLst/>
          </a:prstGeom>
        </p:spPr>
        <p:txBody>
          <a:bodyPr vert="horz" wrap="square"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en-US" dirty="0" smtClean="0"/>
              <a:t>SW_ProcessGuideline_v200e</a:t>
            </a:r>
            <a:endParaRPr lang="en-US" dirty="0"/>
          </a:p>
        </p:txBody>
      </p:sp>
    </p:spTree>
    <p:extLst>
      <p:ext uri="{BB962C8B-B14F-4D97-AF65-F5344CB8AC3E}">
        <p14:creationId xmlns:p14="http://schemas.microsoft.com/office/powerpoint/2010/main" val="39631575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659001"/>
            <a:ext cx="9000000" cy="720197"/>
          </a:xfrm>
        </p:spPr>
        <p:txBody>
          <a:bodyPr/>
          <a:lstStyle/>
          <a:p>
            <a:r>
              <a:rPr lang="en-US" cap="all" dirty="0" smtClean="0"/>
              <a:t>overview</a:t>
            </a:r>
            <a:r>
              <a:rPr lang="en-US" cap="all" dirty="0"/>
              <a:t/>
            </a:r>
            <a:br>
              <a:rPr lang="en-US" cap="all" dirty="0"/>
            </a:br>
            <a:r>
              <a:rPr lang="en-US" sz="2000" dirty="0"/>
              <a:t>Templates</a:t>
            </a:r>
            <a:endParaRPr lang="en-US" sz="2000" cap="all"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25</a:t>
            </a:fld>
            <a:endParaRPr lang="de-DE" dirty="0"/>
          </a:p>
        </p:txBody>
      </p:sp>
      <p:sp>
        <p:nvSpPr>
          <p:cNvPr id="4" name="Inhaltsplatzhalter 3"/>
          <p:cNvSpPr>
            <a:spLocks noGrp="1"/>
          </p:cNvSpPr>
          <p:nvPr>
            <p:ph idx="1"/>
          </p:nvPr>
        </p:nvSpPr>
        <p:spPr>
          <a:xfrm>
            <a:off x="3810000" y="5715000"/>
            <a:ext cx="7543800" cy="515462"/>
          </a:xfrm>
        </p:spPr>
        <p:txBody>
          <a:bodyPr/>
          <a:lstStyle/>
          <a:p>
            <a:r>
              <a:rPr lang="en-US" dirty="0" smtClean="0"/>
              <a:t>REL QAD SPO </a:t>
            </a:r>
          </a:p>
          <a:p>
            <a:r>
              <a:rPr lang="en-US" sz="700" i="1" dirty="0" smtClean="0"/>
              <a:t>https</a:t>
            </a:r>
            <a:r>
              <a:rPr lang="en-US" sz="700" i="1" dirty="0"/>
              <a:t>://renesasgroup.sharepoint.com/sites/REL-portal/dqiportal-en/SitePages/Software%20Development%20Standards.aspx</a:t>
            </a:r>
          </a:p>
        </p:txBody>
      </p:sp>
      <p:sp>
        <p:nvSpPr>
          <p:cNvPr id="6" name="Inhaltsplatzhalter 3"/>
          <p:cNvSpPr txBox="1">
            <a:spLocks/>
          </p:cNvSpPr>
          <p:nvPr/>
        </p:nvSpPr>
        <p:spPr>
          <a:xfrm>
            <a:off x="1232400" y="5715000"/>
            <a:ext cx="2272800" cy="268279"/>
          </a:xfrm>
          <a:prstGeom prst="rect">
            <a:avLst/>
          </a:prstGeom>
        </p:spPr>
        <p:txBody>
          <a:bodyPr vert="horz"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en-US" smtClean="0"/>
              <a:t>RVC</a:t>
            </a:r>
            <a:r>
              <a:rPr lang="en-US" dirty="0" smtClean="0"/>
              <a:t> SPO</a:t>
            </a:r>
            <a:endParaRPr lang="en-US" dirty="0"/>
          </a:p>
        </p:txBody>
      </p:sp>
      <p:pic>
        <p:nvPicPr>
          <p:cNvPr id="8" name="Picture 7"/>
          <p:cNvPicPr>
            <a:picLocks noChangeAspect="1"/>
          </p:cNvPicPr>
          <p:nvPr/>
        </p:nvPicPr>
        <p:blipFill>
          <a:blip r:embed="rId2"/>
          <a:stretch>
            <a:fillRect/>
          </a:stretch>
        </p:blipFill>
        <p:spPr>
          <a:xfrm>
            <a:off x="1080000" y="1800000"/>
            <a:ext cx="5318790" cy="2085880"/>
          </a:xfrm>
          <a:prstGeom prst="rect">
            <a:avLst/>
          </a:prstGeom>
          <a:ln w="19050">
            <a:solidFill>
              <a:schemeClr val="accent1"/>
            </a:solidFill>
          </a:ln>
        </p:spPr>
      </p:pic>
      <p:sp>
        <p:nvSpPr>
          <p:cNvPr id="13" name="Inhaltsplatzhalter 3"/>
          <p:cNvSpPr txBox="1">
            <a:spLocks/>
          </p:cNvSpPr>
          <p:nvPr/>
        </p:nvSpPr>
        <p:spPr>
          <a:xfrm>
            <a:off x="7467600" y="5687813"/>
            <a:ext cx="3048000" cy="268279"/>
          </a:xfrm>
          <a:prstGeom prst="rect">
            <a:avLst/>
          </a:prstGeom>
        </p:spPr>
        <p:txBody>
          <a:bodyPr vert="horz" wrap="square"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en-US" dirty="0" smtClean="0"/>
              <a:t>REL QAD templates</a:t>
            </a:r>
            <a:endParaRPr lang="en-US" dirty="0"/>
          </a:p>
        </p:txBody>
      </p:sp>
      <p:pic>
        <p:nvPicPr>
          <p:cNvPr id="16" name="Picture 15"/>
          <p:cNvPicPr>
            <a:picLocks noChangeAspect="1"/>
          </p:cNvPicPr>
          <p:nvPr/>
        </p:nvPicPr>
        <p:blipFill>
          <a:blip r:embed="rId3"/>
          <a:stretch>
            <a:fillRect/>
          </a:stretch>
        </p:blipFill>
        <p:spPr>
          <a:xfrm>
            <a:off x="3825767" y="1791797"/>
            <a:ext cx="5394434" cy="3751537"/>
          </a:xfrm>
          <a:prstGeom prst="rect">
            <a:avLst/>
          </a:prstGeom>
          <a:ln w="19050">
            <a:solidFill>
              <a:schemeClr val="accent1"/>
            </a:solidFill>
          </a:ln>
        </p:spPr>
      </p:pic>
      <p:sp>
        <p:nvSpPr>
          <p:cNvPr id="14" name="Rectangle 13"/>
          <p:cNvSpPr/>
          <p:nvPr/>
        </p:nvSpPr>
        <p:spPr>
          <a:xfrm>
            <a:off x="5687824" y="2555785"/>
            <a:ext cx="3684776" cy="3101547"/>
          </a:xfrm>
          <a:prstGeom prst="rect">
            <a:avLst/>
          </a:prstGeom>
          <a:noFill/>
          <a:ln>
            <a:solidFill>
              <a:srgbClr val="FF91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Arrow Connector 8"/>
          <p:cNvCxnSpPr/>
          <p:nvPr/>
        </p:nvCxnSpPr>
        <p:spPr>
          <a:xfrm>
            <a:off x="3505200" y="3429000"/>
            <a:ext cx="3810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46295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1080000" y="1800000"/>
            <a:ext cx="5318790" cy="2085880"/>
          </a:xfrm>
          <a:prstGeom prst="rect">
            <a:avLst/>
          </a:prstGeom>
          <a:ln w="19050">
            <a:solidFill>
              <a:schemeClr val="accent1"/>
            </a:solidFill>
          </a:ln>
        </p:spPr>
      </p:pic>
      <p:sp>
        <p:nvSpPr>
          <p:cNvPr id="2" name="Titel 1"/>
          <p:cNvSpPr>
            <a:spLocks noGrp="1"/>
          </p:cNvSpPr>
          <p:nvPr>
            <p:ph type="title"/>
          </p:nvPr>
        </p:nvSpPr>
        <p:spPr>
          <a:xfrm>
            <a:off x="1080000" y="659001"/>
            <a:ext cx="9000000" cy="720197"/>
          </a:xfrm>
        </p:spPr>
        <p:txBody>
          <a:bodyPr/>
          <a:lstStyle/>
          <a:p>
            <a:r>
              <a:rPr lang="en-US" cap="all" dirty="0" smtClean="0"/>
              <a:t>overview</a:t>
            </a:r>
            <a:r>
              <a:rPr lang="en-US" cap="all" dirty="0"/>
              <a:t/>
            </a:r>
            <a:br>
              <a:rPr lang="en-US" cap="all" dirty="0"/>
            </a:br>
            <a:r>
              <a:rPr lang="en-US" sz="2000" cap="all" dirty="0" smtClean="0"/>
              <a:t>Templates</a:t>
            </a:r>
            <a:endParaRPr lang="en-US" sz="2000" cap="all"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26</a:t>
            </a:fld>
            <a:endParaRPr lang="de-DE" dirty="0"/>
          </a:p>
        </p:txBody>
      </p:sp>
      <p:sp>
        <p:nvSpPr>
          <p:cNvPr id="11" name="Inhaltsplatzhalter 3"/>
          <p:cNvSpPr txBox="1">
            <a:spLocks/>
          </p:cNvSpPr>
          <p:nvPr/>
        </p:nvSpPr>
        <p:spPr>
          <a:xfrm>
            <a:off x="1079999" y="3617601"/>
            <a:ext cx="1217190" cy="268279"/>
          </a:xfrm>
          <a:prstGeom prst="rect">
            <a:avLst/>
          </a:prstGeom>
          <a:solidFill>
            <a:schemeClr val="bg1"/>
          </a:solidFill>
        </p:spPr>
        <p:txBody>
          <a:bodyPr vert="horz" wrap="square"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ctr"/>
            <a:r>
              <a:rPr lang="en-US" smtClean="0"/>
              <a:t>RVC</a:t>
            </a:r>
            <a:r>
              <a:rPr lang="en-US" dirty="0" smtClean="0"/>
              <a:t> SPO</a:t>
            </a:r>
            <a:endParaRPr lang="en-US" dirty="0"/>
          </a:p>
        </p:txBody>
      </p:sp>
      <p:pic>
        <p:nvPicPr>
          <p:cNvPr id="18" name="Picture 17"/>
          <p:cNvPicPr>
            <a:picLocks noChangeAspect="1"/>
          </p:cNvPicPr>
          <p:nvPr/>
        </p:nvPicPr>
        <p:blipFill>
          <a:blip r:embed="rId3"/>
          <a:stretch>
            <a:fillRect/>
          </a:stretch>
        </p:blipFill>
        <p:spPr>
          <a:xfrm>
            <a:off x="1079999" y="3980248"/>
            <a:ext cx="4679999" cy="1835826"/>
          </a:xfrm>
          <a:prstGeom prst="rect">
            <a:avLst/>
          </a:prstGeom>
          <a:ln w="19050">
            <a:solidFill>
              <a:schemeClr val="accent1"/>
            </a:solidFill>
          </a:ln>
        </p:spPr>
      </p:pic>
      <p:sp>
        <p:nvSpPr>
          <p:cNvPr id="19" name="Inhaltsplatzhalter 3"/>
          <p:cNvSpPr txBox="1">
            <a:spLocks/>
          </p:cNvSpPr>
          <p:nvPr/>
        </p:nvSpPr>
        <p:spPr>
          <a:xfrm>
            <a:off x="1079999" y="5520608"/>
            <a:ext cx="1510801" cy="295466"/>
          </a:xfrm>
          <a:prstGeom prst="rect">
            <a:avLst/>
          </a:prstGeom>
          <a:solidFill>
            <a:schemeClr val="bg1"/>
          </a:solidFill>
        </p:spPr>
        <p:txBody>
          <a:bodyPr vert="horz" wrap="square"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ctr"/>
            <a:r>
              <a:rPr lang="en-US" dirty="0" smtClean="0"/>
              <a:t>REL QAD SPO</a:t>
            </a:r>
            <a:endParaRPr lang="en-US" dirty="0"/>
          </a:p>
        </p:txBody>
      </p:sp>
      <p:pic>
        <p:nvPicPr>
          <p:cNvPr id="4" name="Picture 3"/>
          <p:cNvPicPr>
            <a:picLocks noChangeAspect="1"/>
          </p:cNvPicPr>
          <p:nvPr/>
        </p:nvPicPr>
        <p:blipFill>
          <a:blip r:embed="rId4"/>
          <a:stretch>
            <a:fillRect/>
          </a:stretch>
        </p:blipFill>
        <p:spPr>
          <a:xfrm>
            <a:off x="5095568" y="1792380"/>
            <a:ext cx="5453628" cy="4316892"/>
          </a:xfrm>
          <a:prstGeom prst="rect">
            <a:avLst/>
          </a:prstGeom>
          <a:ln w="19050">
            <a:solidFill>
              <a:schemeClr val="accent1"/>
            </a:solidFill>
          </a:ln>
        </p:spPr>
      </p:pic>
      <p:sp>
        <p:nvSpPr>
          <p:cNvPr id="22" name="Inhaltsplatzhalter 3"/>
          <p:cNvSpPr txBox="1">
            <a:spLocks/>
          </p:cNvSpPr>
          <p:nvPr/>
        </p:nvSpPr>
        <p:spPr>
          <a:xfrm>
            <a:off x="5055893" y="5807560"/>
            <a:ext cx="1921265" cy="295466"/>
          </a:xfrm>
          <a:prstGeom prst="rect">
            <a:avLst/>
          </a:prstGeom>
        </p:spPr>
        <p:txBody>
          <a:bodyPr vert="horz" wrap="square"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ctr"/>
            <a:r>
              <a:rPr lang="en-US" dirty="0" smtClean="0"/>
              <a:t>Global SEPG SPO</a:t>
            </a:r>
            <a:endParaRPr lang="en-US" dirty="0"/>
          </a:p>
        </p:txBody>
      </p:sp>
      <p:sp>
        <p:nvSpPr>
          <p:cNvPr id="16" name="Rectangle 15"/>
          <p:cNvSpPr/>
          <p:nvPr/>
        </p:nvSpPr>
        <p:spPr>
          <a:xfrm>
            <a:off x="5181601" y="4641487"/>
            <a:ext cx="3698016" cy="256674"/>
          </a:xfrm>
          <a:prstGeom prst="rect">
            <a:avLst/>
          </a:prstGeom>
          <a:noFill/>
          <a:ln>
            <a:solidFill>
              <a:srgbClr val="FF91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 name="Straight Arrow Connector 16"/>
          <p:cNvCxnSpPr/>
          <p:nvPr/>
        </p:nvCxnSpPr>
        <p:spPr>
          <a:xfrm>
            <a:off x="3548895" y="3200400"/>
            <a:ext cx="163270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800601" y="4267200"/>
            <a:ext cx="3810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35387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1080000" y="1800000"/>
            <a:ext cx="5318790" cy="2085880"/>
          </a:xfrm>
          <a:prstGeom prst="rect">
            <a:avLst/>
          </a:prstGeom>
          <a:ln w="19050">
            <a:solidFill>
              <a:schemeClr val="accent1"/>
            </a:solidFill>
          </a:ln>
        </p:spPr>
      </p:pic>
      <p:sp>
        <p:nvSpPr>
          <p:cNvPr id="2" name="Titel 1"/>
          <p:cNvSpPr>
            <a:spLocks noGrp="1"/>
          </p:cNvSpPr>
          <p:nvPr>
            <p:ph type="title"/>
          </p:nvPr>
        </p:nvSpPr>
        <p:spPr>
          <a:xfrm>
            <a:off x="1080000" y="659001"/>
            <a:ext cx="9000000" cy="720197"/>
          </a:xfrm>
        </p:spPr>
        <p:txBody>
          <a:bodyPr/>
          <a:lstStyle/>
          <a:p>
            <a:r>
              <a:rPr lang="en-US" cap="all" dirty="0" smtClean="0"/>
              <a:t>overview</a:t>
            </a:r>
            <a:r>
              <a:rPr lang="en-US" cap="all" dirty="0"/>
              <a:t/>
            </a:r>
            <a:br>
              <a:rPr lang="en-US" cap="all" dirty="0"/>
            </a:br>
            <a:r>
              <a:rPr lang="en-US" sz="2000" cap="all" dirty="0" smtClean="0"/>
              <a:t>Templates</a:t>
            </a:r>
            <a:endParaRPr lang="en-US" sz="2000" cap="all"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27</a:t>
            </a:fld>
            <a:endParaRPr lang="de-DE" dirty="0"/>
          </a:p>
        </p:txBody>
      </p:sp>
      <p:sp>
        <p:nvSpPr>
          <p:cNvPr id="11" name="Inhaltsplatzhalter 3"/>
          <p:cNvSpPr txBox="1">
            <a:spLocks/>
          </p:cNvSpPr>
          <p:nvPr/>
        </p:nvSpPr>
        <p:spPr>
          <a:xfrm>
            <a:off x="1079999" y="3617601"/>
            <a:ext cx="1217190" cy="268279"/>
          </a:xfrm>
          <a:prstGeom prst="rect">
            <a:avLst/>
          </a:prstGeom>
          <a:solidFill>
            <a:schemeClr val="bg1"/>
          </a:solidFill>
        </p:spPr>
        <p:txBody>
          <a:bodyPr vert="horz" wrap="square"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ctr"/>
            <a:r>
              <a:rPr lang="en-US" smtClean="0"/>
              <a:t>RVC</a:t>
            </a:r>
            <a:r>
              <a:rPr lang="en-US" dirty="0" smtClean="0"/>
              <a:t> SPO</a:t>
            </a:r>
            <a:endParaRPr lang="en-US" dirty="0"/>
          </a:p>
        </p:txBody>
      </p:sp>
      <p:pic>
        <p:nvPicPr>
          <p:cNvPr id="18" name="Picture 17"/>
          <p:cNvPicPr>
            <a:picLocks noChangeAspect="1"/>
          </p:cNvPicPr>
          <p:nvPr/>
        </p:nvPicPr>
        <p:blipFill>
          <a:blip r:embed="rId3"/>
          <a:stretch>
            <a:fillRect/>
          </a:stretch>
        </p:blipFill>
        <p:spPr>
          <a:xfrm>
            <a:off x="1079999" y="3980248"/>
            <a:ext cx="4679999" cy="1835826"/>
          </a:xfrm>
          <a:prstGeom prst="rect">
            <a:avLst/>
          </a:prstGeom>
          <a:ln w="19050">
            <a:solidFill>
              <a:schemeClr val="accent1"/>
            </a:solidFill>
          </a:ln>
        </p:spPr>
      </p:pic>
      <p:sp>
        <p:nvSpPr>
          <p:cNvPr id="19" name="Inhaltsplatzhalter 3"/>
          <p:cNvSpPr txBox="1">
            <a:spLocks/>
          </p:cNvSpPr>
          <p:nvPr/>
        </p:nvSpPr>
        <p:spPr>
          <a:xfrm>
            <a:off x="1079999" y="5520608"/>
            <a:ext cx="1510801" cy="295466"/>
          </a:xfrm>
          <a:prstGeom prst="rect">
            <a:avLst/>
          </a:prstGeom>
          <a:solidFill>
            <a:schemeClr val="bg1"/>
          </a:solidFill>
        </p:spPr>
        <p:txBody>
          <a:bodyPr vert="horz" wrap="square"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ctr"/>
            <a:r>
              <a:rPr lang="en-US" dirty="0" smtClean="0"/>
              <a:t>REL QAD SPO</a:t>
            </a:r>
            <a:endParaRPr lang="en-US" dirty="0"/>
          </a:p>
        </p:txBody>
      </p:sp>
      <p:pic>
        <p:nvPicPr>
          <p:cNvPr id="5" name="Picture 4"/>
          <p:cNvPicPr>
            <a:picLocks noChangeAspect="1"/>
          </p:cNvPicPr>
          <p:nvPr/>
        </p:nvPicPr>
        <p:blipFill>
          <a:blip r:embed="rId4"/>
          <a:stretch>
            <a:fillRect/>
          </a:stretch>
        </p:blipFill>
        <p:spPr>
          <a:xfrm>
            <a:off x="5055893" y="1760860"/>
            <a:ext cx="6687618" cy="4057956"/>
          </a:xfrm>
          <a:prstGeom prst="rect">
            <a:avLst/>
          </a:prstGeom>
          <a:ln w="19050">
            <a:solidFill>
              <a:schemeClr val="accent1"/>
            </a:solidFill>
          </a:ln>
        </p:spPr>
      </p:pic>
      <p:cxnSp>
        <p:nvCxnSpPr>
          <p:cNvPr id="20" name="Straight Arrow Connector 19"/>
          <p:cNvCxnSpPr/>
          <p:nvPr/>
        </p:nvCxnSpPr>
        <p:spPr>
          <a:xfrm>
            <a:off x="4800601" y="4267200"/>
            <a:ext cx="3810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Inhaltsplatzhalter 3"/>
          <p:cNvSpPr txBox="1">
            <a:spLocks/>
          </p:cNvSpPr>
          <p:nvPr/>
        </p:nvSpPr>
        <p:spPr>
          <a:xfrm>
            <a:off x="5084626" y="5520608"/>
            <a:ext cx="1921265" cy="295466"/>
          </a:xfrm>
          <a:prstGeom prst="rect">
            <a:avLst/>
          </a:prstGeom>
        </p:spPr>
        <p:txBody>
          <a:bodyPr vert="horz" wrap="square"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ctr"/>
            <a:r>
              <a:rPr lang="en-US" dirty="0" smtClean="0"/>
              <a:t>Global SEPG SPO</a:t>
            </a:r>
            <a:endParaRPr lang="en-US" dirty="0"/>
          </a:p>
        </p:txBody>
      </p:sp>
      <p:sp>
        <p:nvSpPr>
          <p:cNvPr id="12" name="Inhaltsplatzhalter 3"/>
          <p:cNvSpPr txBox="1">
            <a:spLocks/>
          </p:cNvSpPr>
          <p:nvPr/>
        </p:nvSpPr>
        <p:spPr>
          <a:xfrm>
            <a:off x="9516266" y="5520608"/>
            <a:ext cx="2225498" cy="295466"/>
          </a:xfrm>
          <a:prstGeom prst="rect">
            <a:avLst/>
          </a:prstGeom>
          <a:solidFill>
            <a:schemeClr val="bg1"/>
          </a:solidFill>
        </p:spPr>
        <p:txBody>
          <a:bodyPr vert="horz" wrap="square"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en-US" dirty="0" smtClean="0"/>
              <a:t>Global SEPG templates</a:t>
            </a:r>
            <a:endParaRPr lang="en-US" dirty="0"/>
          </a:p>
        </p:txBody>
      </p:sp>
      <p:sp>
        <p:nvSpPr>
          <p:cNvPr id="16" name="Rectangle 15"/>
          <p:cNvSpPr/>
          <p:nvPr/>
        </p:nvSpPr>
        <p:spPr>
          <a:xfrm>
            <a:off x="6462555" y="3723151"/>
            <a:ext cx="1843245" cy="256674"/>
          </a:xfrm>
          <a:prstGeom prst="rect">
            <a:avLst/>
          </a:prstGeom>
          <a:noFill/>
          <a:ln>
            <a:solidFill>
              <a:srgbClr val="FF91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Arrow Connector 20"/>
          <p:cNvCxnSpPr/>
          <p:nvPr/>
        </p:nvCxnSpPr>
        <p:spPr>
          <a:xfrm>
            <a:off x="3548895" y="3200400"/>
            <a:ext cx="163270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85487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659001"/>
            <a:ext cx="9000000" cy="720197"/>
          </a:xfrm>
        </p:spPr>
        <p:txBody>
          <a:bodyPr/>
          <a:lstStyle/>
          <a:p>
            <a:r>
              <a:rPr lang="en-US" cap="all" dirty="0" smtClean="0"/>
              <a:t>overview</a:t>
            </a:r>
            <a:r>
              <a:rPr lang="en-US" cap="all" dirty="0"/>
              <a:t/>
            </a:r>
            <a:br>
              <a:rPr lang="en-US" cap="all" dirty="0"/>
            </a:br>
            <a:r>
              <a:rPr lang="en-US" sz="2000" cap="all" dirty="0" smtClean="0"/>
              <a:t>Templates</a:t>
            </a:r>
            <a:endParaRPr lang="en-US" sz="2000" cap="all"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28</a:t>
            </a:fld>
            <a:endParaRPr lang="de-DE" dirty="0"/>
          </a:p>
        </p:txBody>
      </p:sp>
      <p:sp>
        <p:nvSpPr>
          <p:cNvPr id="18" name="Content Placeholder 4"/>
          <p:cNvSpPr>
            <a:spLocks noGrp="1"/>
          </p:cNvSpPr>
          <p:nvPr>
            <p:ph idx="1"/>
          </p:nvPr>
        </p:nvSpPr>
        <p:spPr>
          <a:xfrm>
            <a:off x="1080000" y="1800000"/>
            <a:ext cx="10350000" cy="1091581"/>
          </a:xfrm>
        </p:spPr>
        <p:txBody>
          <a:bodyPr numCol="1"/>
          <a:lstStyle/>
          <a:p>
            <a:r>
              <a:rPr lang="en-US" dirty="0" smtClean="0"/>
              <a:t>Question: There are QAD template and Global SEPG template, which one should project use?</a:t>
            </a:r>
          </a:p>
          <a:p>
            <a:r>
              <a:rPr lang="en-US" dirty="0" smtClean="0"/>
              <a:t>Answer:</a:t>
            </a:r>
          </a:p>
          <a:p>
            <a:endParaRPr lang="en-US" dirty="0" smtClean="0"/>
          </a:p>
        </p:txBody>
      </p:sp>
      <p:graphicFrame>
        <p:nvGraphicFramePr>
          <p:cNvPr id="5" name="Object 4"/>
          <p:cNvGraphicFramePr>
            <a:graphicFrameLocks noChangeAspect="1"/>
          </p:cNvGraphicFramePr>
          <p:nvPr>
            <p:extLst>
              <p:ext uri="{D42A27DB-BD31-4B8C-83A1-F6EECF244321}">
                <p14:modId xmlns:p14="http://schemas.microsoft.com/office/powerpoint/2010/main" val="1176773744"/>
              </p:ext>
            </p:extLst>
          </p:nvPr>
        </p:nvGraphicFramePr>
        <p:xfrm>
          <a:off x="990600" y="2900631"/>
          <a:ext cx="2794000" cy="438150"/>
        </p:xfrm>
        <a:graphic>
          <a:graphicData uri="http://schemas.openxmlformats.org/presentationml/2006/ole">
            <mc:AlternateContent xmlns:mc="http://schemas.openxmlformats.org/markup-compatibility/2006">
              <mc:Choice xmlns:v="urn:schemas-microsoft-com:vml" Requires="v">
                <p:oleObj spid="_x0000_s10419" name="Packager Shell Object" showAsIcon="1" r:id="rId3" imgW="2793240" imgH="437760" progId="Package">
                  <p:embed/>
                </p:oleObj>
              </mc:Choice>
              <mc:Fallback>
                <p:oleObj name="Packager Shell Object" showAsIcon="1" r:id="rId3" imgW="2793240" imgH="437760" progId="Package">
                  <p:embed/>
                  <p:pic>
                    <p:nvPicPr>
                      <p:cNvPr id="0" name=""/>
                      <p:cNvPicPr/>
                      <p:nvPr/>
                    </p:nvPicPr>
                    <p:blipFill>
                      <a:blip r:embed="rId4"/>
                      <a:stretch>
                        <a:fillRect/>
                      </a:stretch>
                    </p:blipFill>
                    <p:spPr>
                      <a:xfrm>
                        <a:off x="990600" y="2900631"/>
                        <a:ext cx="2794000" cy="438150"/>
                      </a:xfrm>
                      <a:prstGeom prst="rect">
                        <a:avLst/>
                      </a:prstGeom>
                    </p:spPr>
                  </p:pic>
                </p:oleObj>
              </mc:Fallback>
            </mc:AlternateContent>
          </a:graphicData>
        </a:graphic>
      </p:graphicFrame>
      <p:pic>
        <p:nvPicPr>
          <p:cNvPr id="4" name="Picture 3"/>
          <p:cNvPicPr>
            <a:picLocks noChangeAspect="1"/>
          </p:cNvPicPr>
          <p:nvPr/>
        </p:nvPicPr>
        <p:blipFill rotWithShape="1">
          <a:blip r:embed="rId5"/>
          <a:srcRect t="-1520" b="10336"/>
          <a:stretch/>
        </p:blipFill>
        <p:spPr>
          <a:xfrm>
            <a:off x="4419600" y="1981200"/>
            <a:ext cx="7086600" cy="4238714"/>
          </a:xfrm>
          <a:prstGeom prst="rect">
            <a:avLst/>
          </a:prstGeom>
        </p:spPr>
      </p:pic>
    </p:spTree>
    <p:extLst>
      <p:ext uri="{BB962C8B-B14F-4D97-AF65-F5344CB8AC3E}">
        <p14:creationId xmlns:p14="http://schemas.microsoft.com/office/powerpoint/2010/main" val="30642126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659001"/>
            <a:ext cx="9000000" cy="720197"/>
          </a:xfrm>
        </p:spPr>
        <p:txBody>
          <a:bodyPr/>
          <a:lstStyle/>
          <a:p>
            <a:r>
              <a:rPr lang="en-US" cap="all" dirty="0" smtClean="0"/>
              <a:t>overview</a:t>
            </a:r>
            <a:r>
              <a:rPr lang="en-US" cap="all" dirty="0"/>
              <a:t/>
            </a:r>
            <a:br>
              <a:rPr lang="en-US" cap="all" dirty="0"/>
            </a:br>
            <a:r>
              <a:rPr lang="en-US" sz="2000" dirty="0" smtClean="0"/>
              <a:t>template – highlight</a:t>
            </a:r>
            <a:endParaRPr lang="en-US" sz="2000" cap="all"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29</a:t>
            </a:fld>
            <a:endParaRPr lang="de-DE" dirty="0"/>
          </a:p>
        </p:txBody>
      </p:sp>
      <p:sp>
        <p:nvSpPr>
          <p:cNvPr id="5" name="Content Placeholder 4"/>
          <p:cNvSpPr>
            <a:spLocks noGrp="1"/>
          </p:cNvSpPr>
          <p:nvPr>
            <p:ph idx="1"/>
          </p:nvPr>
        </p:nvSpPr>
        <p:spPr>
          <a:xfrm>
            <a:off x="1080000" y="1800000"/>
            <a:ext cx="10350000" cy="4276042"/>
          </a:xfrm>
        </p:spPr>
        <p:txBody>
          <a:bodyPr numCol="1"/>
          <a:lstStyle/>
          <a:p>
            <a:r>
              <a:rPr lang="en-US" dirty="0" smtClean="0"/>
              <a:t>CM differences between REL QAD templates and Global SEPG templates:</a:t>
            </a:r>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-&gt; Question:</a:t>
            </a:r>
          </a:p>
          <a:p>
            <a:pPr marL="342900" indent="-342900">
              <a:buAutoNum type="arabicPeriod"/>
            </a:pPr>
            <a:r>
              <a:rPr lang="en-US" dirty="0" smtClean="0"/>
              <a:t>How do project plan CM objects and CM type? (vJul 2019)</a:t>
            </a:r>
          </a:p>
          <a:p>
            <a:pPr marL="342900" indent="-342900">
              <a:buAutoNum type="arabicPeriod"/>
            </a:pPr>
            <a:r>
              <a:rPr lang="en-US" dirty="0" smtClean="0"/>
              <a:t>How do project define Baseline Management plan? (vAug 2020)</a:t>
            </a:r>
          </a:p>
        </p:txBody>
      </p:sp>
      <p:graphicFrame>
        <p:nvGraphicFramePr>
          <p:cNvPr id="6" name="Table 5"/>
          <p:cNvGraphicFramePr>
            <a:graphicFrameLocks noGrp="1"/>
          </p:cNvGraphicFramePr>
          <p:nvPr>
            <p:extLst>
              <p:ext uri="{D42A27DB-BD31-4B8C-83A1-F6EECF244321}">
                <p14:modId xmlns:p14="http://schemas.microsoft.com/office/powerpoint/2010/main" val="4054340048"/>
              </p:ext>
            </p:extLst>
          </p:nvPr>
        </p:nvGraphicFramePr>
        <p:xfrm>
          <a:off x="1080000" y="2133600"/>
          <a:ext cx="10350001" cy="2225040"/>
        </p:xfrm>
        <a:graphic>
          <a:graphicData uri="http://schemas.openxmlformats.org/drawingml/2006/table">
            <a:tbl>
              <a:tblPr firstRow="1" bandRow="1">
                <a:tableStyleId>{5C22544A-7EE6-4342-B048-85BDC9FD1C3A}</a:tableStyleId>
              </a:tblPr>
              <a:tblGrid>
                <a:gridCol w="3002816">
                  <a:extLst>
                    <a:ext uri="{9D8B030D-6E8A-4147-A177-3AD203B41FA5}">
                      <a16:colId xmlns:a16="http://schemas.microsoft.com/office/drawing/2014/main" val="4038902899"/>
                    </a:ext>
                  </a:extLst>
                </a:gridCol>
                <a:gridCol w="3972886">
                  <a:extLst>
                    <a:ext uri="{9D8B030D-6E8A-4147-A177-3AD203B41FA5}">
                      <a16:colId xmlns:a16="http://schemas.microsoft.com/office/drawing/2014/main" val="1393753577"/>
                    </a:ext>
                  </a:extLst>
                </a:gridCol>
                <a:gridCol w="3374299">
                  <a:extLst>
                    <a:ext uri="{9D8B030D-6E8A-4147-A177-3AD203B41FA5}">
                      <a16:colId xmlns:a16="http://schemas.microsoft.com/office/drawing/2014/main" val="3536138312"/>
                    </a:ext>
                  </a:extLst>
                </a:gridCol>
              </a:tblGrid>
              <a:tr h="370840">
                <a:tc>
                  <a:txBody>
                    <a:bodyPr/>
                    <a:lstStyle/>
                    <a:p>
                      <a:r>
                        <a:rPr lang="en-US" dirty="0" smtClean="0">
                          <a:solidFill>
                            <a:schemeClr val="bg1"/>
                          </a:solidFill>
                        </a:rPr>
                        <a:t>Template</a:t>
                      </a:r>
                      <a:endParaRPr lang="en-US" dirty="0">
                        <a:solidFill>
                          <a:schemeClr val="bg1"/>
                        </a:solidFill>
                      </a:endParaRPr>
                    </a:p>
                  </a:txBody>
                  <a:tcPr/>
                </a:tc>
                <a:tc>
                  <a:txBody>
                    <a:bodyPr/>
                    <a:lstStyle/>
                    <a:p>
                      <a:r>
                        <a:rPr lang="en-US" dirty="0" smtClean="0"/>
                        <a:t>CM table</a:t>
                      </a:r>
                      <a:endParaRPr lang="en-US" dirty="0"/>
                    </a:p>
                  </a:txBody>
                  <a:tcPr/>
                </a:tc>
                <a:tc>
                  <a:txBody>
                    <a:bodyPr/>
                    <a:lstStyle/>
                    <a:p>
                      <a:r>
                        <a:rPr lang="en-US" dirty="0" smtClean="0"/>
                        <a:t>Baseline Management plan</a:t>
                      </a:r>
                      <a:endParaRPr lang="en-US" dirty="0"/>
                    </a:p>
                  </a:txBody>
                  <a:tcPr/>
                </a:tc>
                <a:extLst>
                  <a:ext uri="{0D108BD9-81ED-4DB2-BD59-A6C34878D82A}">
                    <a16:rowId xmlns:a16="http://schemas.microsoft.com/office/drawing/2014/main" val="1481996823"/>
                  </a:ext>
                </a:extLst>
              </a:tr>
              <a:tr h="370840">
                <a:tc>
                  <a:txBody>
                    <a:bodyPr/>
                    <a:lstStyle/>
                    <a:p>
                      <a:r>
                        <a:rPr lang="en-US" dirty="0" smtClean="0">
                          <a:solidFill>
                            <a:schemeClr val="bg1"/>
                          </a:solidFill>
                        </a:rPr>
                        <a:t>JB5001 v.Apr 2017</a:t>
                      </a:r>
                    </a:p>
                  </a:txBody>
                  <a:tcPr>
                    <a:solidFill>
                      <a:schemeClr val="accent1"/>
                    </a:solidFill>
                  </a:tcPr>
                </a:tc>
                <a:tc>
                  <a:txBody>
                    <a:bodyPr/>
                    <a:lstStyle/>
                    <a:p>
                      <a:r>
                        <a:rPr lang="en-US" dirty="0" smtClean="0">
                          <a:solidFill>
                            <a:schemeClr val="tx1"/>
                          </a:solidFill>
                        </a:rPr>
                        <a:t>Exist</a:t>
                      </a:r>
                    </a:p>
                  </a:txBody>
                  <a:tcPr/>
                </a:tc>
                <a:tc>
                  <a:txBody>
                    <a:bodyPr/>
                    <a:lstStyle/>
                    <a:p>
                      <a:r>
                        <a:rPr lang="en-US" dirty="0" smtClean="0">
                          <a:solidFill>
                            <a:schemeClr val="tx1"/>
                          </a:solidFill>
                        </a:rPr>
                        <a:t>-</a:t>
                      </a:r>
                    </a:p>
                  </a:txBody>
                  <a:tcPr/>
                </a:tc>
                <a:extLst>
                  <a:ext uri="{0D108BD9-81ED-4DB2-BD59-A6C34878D82A}">
                    <a16:rowId xmlns:a16="http://schemas.microsoft.com/office/drawing/2014/main" val="2886825522"/>
                  </a:ext>
                </a:extLst>
              </a:tr>
              <a:tr h="370840">
                <a:tc>
                  <a:txBody>
                    <a:bodyPr/>
                    <a:lstStyle/>
                    <a:p>
                      <a:r>
                        <a:rPr lang="en-US" dirty="0" smtClean="0">
                          <a:solidFill>
                            <a:schemeClr val="bg1"/>
                          </a:solidFill>
                        </a:rPr>
                        <a:t>JB5001 v.May 2018</a:t>
                      </a:r>
                    </a:p>
                  </a:txBody>
                  <a:tcPr>
                    <a:solidFill>
                      <a:schemeClr val="accent1"/>
                    </a:solidFill>
                  </a:tcPr>
                </a:tc>
                <a:tc>
                  <a:txBody>
                    <a:bodyPr/>
                    <a:lstStyle/>
                    <a:p>
                      <a:r>
                        <a:rPr lang="en-US" dirty="0" smtClean="0">
                          <a:solidFill>
                            <a:schemeClr val="tx1"/>
                          </a:solidFill>
                        </a:rPr>
                        <a:t>Not exist but Standard requires</a:t>
                      </a:r>
                      <a:endParaRPr lang="en-US" dirty="0">
                        <a:solidFill>
                          <a:schemeClr val="tx1"/>
                        </a:solidFill>
                      </a:endParaRPr>
                    </a:p>
                  </a:txBody>
                  <a:tcPr/>
                </a:tc>
                <a:tc>
                  <a:txBody>
                    <a:bodyPr/>
                    <a:lstStyle/>
                    <a:p>
                      <a:r>
                        <a:rPr lang="en-US" dirty="0" smtClean="0">
                          <a:solidFill>
                            <a:schemeClr val="tx1"/>
                          </a:solidFill>
                        </a:rPr>
                        <a:t>-</a:t>
                      </a:r>
                      <a:endParaRPr lang="en-US" dirty="0">
                        <a:solidFill>
                          <a:schemeClr val="tx1"/>
                        </a:solidFill>
                      </a:endParaRPr>
                    </a:p>
                  </a:txBody>
                  <a:tcPr/>
                </a:tc>
                <a:extLst>
                  <a:ext uri="{0D108BD9-81ED-4DB2-BD59-A6C34878D82A}">
                    <a16:rowId xmlns:a16="http://schemas.microsoft.com/office/drawing/2014/main" val="1515576426"/>
                  </a:ext>
                </a:extLst>
              </a:tr>
              <a:tr h="370840">
                <a:tc>
                  <a:txBody>
                    <a:bodyPr/>
                    <a:lstStyle/>
                    <a:p>
                      <a:r>
                        <a:rPr lang="en-US" dirty="0" smtClean="0">
                          <a:solidFill>
                            <a:schemeClr val="bg1"/>
                          </a:solidFill>
                        </a:rPr>
                        <a:t>JB5001 v.Jul 2019</a:t>
                      </a:r>
                      <a:endParaRPr lang="en-US" dirty="0">
                        <a:solidFill>
                          <a:schemeClr val="bg1"/>
                        </a:solidFill>
                      </a:endParaRPr>
                    </a:p>
                  </a:txBody>
                  <a:tcP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Not exist but Standard requires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a:t>
                      </a:r>
                    </a:p>
                  </a:txBody>
                  <a:tcPr/>
                </a:tc>
                <a:extLst>
                  <a:ext uri="{0D108BD9-81ED-4DB2-BD59-A6C34878D82A}">
                    <a16:rowId xmlns:a16="http://schemas.microsoft.com/office/drawing/2014/main" val="3416744772"/>
                  </a:ext>
                </a:extLst>
              </a:tr>
              <a:tr h="370840">
                <a:tc>
                  <a:txBody>
                    <a:bodyPr/>
                    <a:lstStyle/>
                    <a:p>
                      <a:r>
                        <a:rPr lang="en-US" dirty="0" smtClean="0">
                          <a:solidFill>
                            <a:schemeClr val="bg1"/>
                          </a:solidFill>
                        </a:rPr>
                        <a:t>JB5001 v.Aug 2020</a:t>
                      </a:r>
                      <a:endParaRPr lang="en-US" dirty="0">
                        <a:solidFill>
                          <a:schemeClr val="bg1"/>
                        </a:solidFill>
                      </a:endParaRPr>
                    </a:p>
                  </a:txBody>
                  <a:tcP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Removed</a:t>
                      </a:r>
                      <a:r>
                        <a:rPr lang="en-US" baseline="0" dirty="0" smtClean="0">
                          <a:solidFill>
                            <a:schemeClr val="tx1"/>
                          </a:solidFill>
                        </a:rPr>
                        <a:t> in Standard</a:t>
                      </a:r>
                      <a:endParaRPr lang="en-US" dirty="0" smtClean="0">
                        <a:solidFill>
                          <a:schemeClr val="tx1"/>
                        </a:solidFill>
                      </a:endParaRPr>
                    </a:p>
                  </a:txBody>
                  <a:tcPr/>
                </a:tc>
                <a:tc>
                  <a:txBody>
                    <a:bodyPr/>
                    <a:lstStyle/>
                    <a:p>
                      <a:r>
                        <a:rPr lang="en-US" smtClean="0">
                          <a:solidFill>
                            <a:schemeClr val="tx1"/>
                          </a:solidFill>
                        </a:rPr>
                        <a:t>Not exist but Standard requires</a:t>
                      </a:r>
                      <a:endParaRPr lang="en-US" dirty="0">
                        <a:solidFill>
                          <a:schemeClr val="tx1"/>
                        </a:solidFill>
                      </a:endParaRPr>
                    </a:p>
                  </a:txBody>
                  <a:tcPr/>
                </a:tc>
                <a:extLst>
                  <a:ext uri="{0D108BD9-81ED-4DB2-BD59-A6C34878D82A}">
                    <a16:rowId xmlns:a16="http://schemas.microsoft.com/office/drawing/2014/main" val="2169549422"/>
                  </a:ext>
                </a:extLst>
              </a:tr>
              <a:tr h="370840">
                <a:tc>
                  <a:txBody>
                    <a:bodyPr/>
                    <a:lstStyle/>
                    <a:p>
                      <a:r>
                        <a:rPr lang="en-US" dirty="0" smtClean="0">
                          <a:solidFill>
                            <a:schemeClr val="bg1"/>
                          </a:solidFill>
                        </a:rPr>
                        <a:t>Global SEPG</a:t>
                      </a:r>
                      <a:endParaRPr lang="en-US" dirty="0">
                        <a:solidFill>
                          <a:schemeClr val="bg1"/>
                        </a:solidFill>
                      </a:endParaRPr>
                    </a:p>
                  </a:txBody>
                  <a:tcPr>
                    <a:solidFill>
                      <a:schemeClr val="accent1"/>
                    </a:solidFill>
                  </a:tcPr>
                </a:tc>
                <a:tc>
                  <a:txBody>
                    <a:bodyPr/>
                    <a:lstStyle/>
                    <a:p>
                      <a:r>
                        <a:rPr lang="en-US" dirty="0" smtClean="0">
                          <a:solidFill>
                            <a:schemeClr val="tx1"/>
                          </a:solidFill>
                        </a:rPr>
                        <a:t>Exist</a:t>
                      </a:r>
                      <a:endParaRPr lang="en-US" dirty="0">
                        <a:solidFill>
                          <a:schemeClr val="tx1"/>
                        </a:solidFill>
                      </a:endParaRPr>
                    </a:p>
                  </a:txBody>
                  <a:tcPr/>
                </a:tc>
                <a:tc>
                  <a:txBody>
                    <a:bodyPr/>
                    <a:lstStyle/>
                    <a:p>
                      <a:r>
                        <a:rPr lang="en-US" dirty="0" smtClean="0">
                          <a:solidFill>
                            <a:schemeClr val="tx1"/>
                          </a:solidFill>
                        </a:rPr>
                        <a:t>-</a:t>
                      </a:r>
                      <a:endParaRPr lang="en-US" dirty="0">
                        <a:solidFill>
                          <a:schemeClr val="tx1"/>
                        </a:solidFill>
                      </a:endParaRPr>
                    </a:p>
                  </a:txBody>
                  <a:tcPr/>
                </a:tc>
                <a:extLst>
                  <a:ext uri="{0D108BD9-81ED-4DB2-BD59-A6C34878D82A}">
                    <a16:rowId xmlns:a16="http://schemas.microsoft.com/office/drawing/2014/main" val="4103471557"/>
                  </a:ext>
                </a:extLst>
              </a:tr>
            </a:tbl>
          </a:graphicData>
        </a:graphic>
      </p:graphicFrame>
    </p:spTree>
    <p:extLst>
      <p:ext uri="{BB962C8B-B14F-4D97-AF65-F5344CB8AC3E}">
        <p14:creationId xmlns:p14="http://schemas.microsoft.com/office/powerpoint/2010/main" val="22743511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en-US" dirty="0" smtClean="0"/>
              <a:t>Abbreviation</a:t>
            </a:r>
            <a:endParaRPr lang="en-US" sz="2000" cap="all"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3</a:t>
            </a:fld>
            <a:endParaRPr lang="de-DE"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498127456"/>
              </p:ext>
            </p:extLst>
          </p:nvPr>
        </p:nvGraphicFramePr>
        <p:xfrm>
          <a:off x="1079500" y="1800225"/>
          <a:ext cx="4787900" cy="4079240"/>
        </p:xfrm>
        <a:graphic>
          <a:graphicData uri="http://schemas.openxmlformats.org/drawingml/2006/table">
            <a:tbl>
              <a:tblPr firstRow="1" bandRow="1">
                <a:tableStyleId>{5C22544A-7EE6-4342-B048-85BDC9FD1C3A}</a:tableStyleId>
              </a:tblPr>
              <a:tblGrid>
                <a:gridCol w="17399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sz="1600" dirty="0" smtClean="0"/>
                        <a:t>Short form</a:t>
                      </a:r>
                      <a:endParaRPr lang="en-US" sz="1600" dirty="0"/>
                    </a:p>
                  </a:txBody>
                  <a:tcPr/>
                </a:tc>
                <a:tc>
                  <a:txBody>
                    <a:bodyPr/>
                    <a:lstStyle/>
                    <a:p>
                      <a:r>
                        <a:rPr lang="en-US" sz="1600" dirty="0" smtClean="0"/>
                        <a:t>Full word</a:t>
                      </a:r>
                      <a:endParaRPr lang="en-US" sz="1600" dirty="0"/>
                    </a:p>
                  </a:txBody>
                  <a:tcPr/>
                </a:tc>
                <a:extLst>
                  <a:ext uri="{0D108BD9-81ED-4DB2-BD59-A6C34878D82A}">
                    <a16:rowId xmlns:a16="http://schemas.microsoft.com/office/drawing/2014/main" val="10000"/>
                  </a:ext>
                </a:extLst>
              </a:tr>
              <a:tr h="370840">
                <a:tc>
                  <a:txBody>
                    <a:bodyPr/>
                    <a:lstStyle/>
                    <a:p>
                      <a:pPr algn="l" fontAlgn="b"/>
                      <a:r>
                        <a:rPr lang="en-US" sz="1600" b="0" i="0" u="none" strike="noStrike" dirty="0">
                          <a:solidFill>
                            <a:srgbClr val="000000"/>
                          </a:solidFill>
                          <a:effectLst/>
                          <a:latin typeface="Calibri" panose="020F0502020204030204" pitchFamily="34" charset="0"/>
                        </a:rPr>
                        <a:t>BM</a:t>
                      </a:r>
                    </a:p>
                  </a:txBody>
                  <a:tcPr marL="9525" marR="9525" marT="9525" marB="0" anchor="b"/>
                </a:tc>
                <a:tc>
                  <a:txBody>
                    <a:bodyPr/>
                    <a:lstStyle/>
                    <a:p>
                      <a:pPr algn="l" fontAlgn="b"/>
                      <a:r>
                        <a:rPr lang="en-US" sz="1600" b="0" i="0" u="none" strike="noStrike" dirty="0">
                          <a:solidFill>
                            <a:srgbClr val="000000"/>
                          </a:solidFill>
                          <a:effectLst/>
                          <a:latin typeface="Calibri" panose="020F0502020204030204" pitchFamily="34" charset="0"/>
                        </a:rPr>
                        <a:t>Baseline Management</a:t>
                      </a:r>
                    </a:p>
                  </a:txBody>
                  <a:tcPr marL="9525" marR="9525" marT="9525" marB="0" anchor="b"/>
                </a:tc>
                <a:extLst>
                  <a:ext uri="{0D108BD9-81ED-4DB2-BD59-A6C34878D82A}">
                    <a16:rowId xmlns:a16="http://schemas.microsoft.com/office/drawing/2014/main" val="10001"/>
                  </a:ext>
                </a:extLst>
              </a:tr>
              <a:tr h="370840">
                <a:tc>
                  <a:txBody>
                    <a:bodyPr/>
                    <a:lstStyle/>
                    <a:p>
                      <a:pPr algn="l" fontAlgn="b"/>
                      <a:r>
                        <a:rPr lang="en-US" sz="1600" b="0" i="0" u="none" strike="noStrike" dirty="0">
                          <a:solidFill>
                            <a:srgbClr val="000000"/>
                          </a:solidFill>
                          <a:effectLst/>
                          <a:latin typeface="Calibri" panose="020F0502020204030204" pitchFamily="34" charset="0"/>
                        </a:rPr>
                        <a:t>CM</a:t>
                      </a:r>
                    </a:p>
                  </a:txBody>
                  <a:tcPr marL="9525" marR="9525" marT="9525" marB="0" anchor="b"/>
                </a:tc>
                <a:tc>
                  <a:txBody>
                    <a:bodyPr/>
                    <a:lstStyle/>
                    <a:p>
                      <a:pPr algn="l" fontAlgn="b"/>
                      <a:r>
                        <a:rPr lang="en-US" sz="1600" b="0" i="0" u="none" strike="noStrike" dirty="0">
                          <a:solidFill>
                            <a:srgbClr val="000000"/>
                          </a:solidFill>
                          <a:effectLst/>
                          <a:latin typeface="Calibri" panose="020F0502020204030204" pitchFamily="34" charset="0"/>
                        </a:rPr>
                        <a:t>Configuration Management</a:t>
                      </a:r>
                    </a:p>
                  </a:txBody>
                  <a:tcPr marL="9525" marR="9525" marT="9525" marB="0" anchor="b"/>
                </a:tc>
                <a:extLst>
                  <a:ext uri="{0D108BD9-81ED-4DB2-BD59-A6C34878D82A}">
                    <a16:rowId xmlns:a16="http://schemas.microsoft.com/office/drawing/2014/main" val="10002"/>
                  </a:ext>
                </a:extLst>
              </a:tr>
              <a:tr h="370840">
                <a:tc>
                  <a:txBody>
                    <a:bodyPr/>
                    <a:lstStyle/>
                    <a:p>
                      <a:pPr algn="l" fontAlgn="b"/>
                      <a:r>
                        <a:rPr lang="en-US" sz="1600" b="0" i="0" u="none" strike="noStrike">
                          <a:solidFill>
                            <a:srgbClr val="000000"/>
                          </a:solidFill>
                          <a:effectLst/>
                          <a:latin typeface="Calibri" panose="020F0502020204030204" pitchFamily="34" charset="0"/>
                        </a:rPr>
                        <a:t>Config</a:t>
                      </a:r>
                      <a:r>
                        <a:rPr lang="en-US" sz="1600" b="0" i="0" u="none" strike="noStrike" dirty="0">
                          <a:solidFill>
                            <a:srgbClr val="000000"/>
                          </a:solidFill>
                          <a:effectLst/>
                          <a:latin typeface="Calibri" panose="020F0502020204030204" pitchFamily="34" charset="0"/>
                        </a:rPr>
                        <a:t>. Audit</a:t>
                      </a:r>
                    </a:p>
                  </a:txBody>
                  <a:tcPr marL="9525" marR="9525" marT="9525" marB="0" anchor="b"/>
                </a:tc>
                <a:tc>
                  <a:txBody>
                    <a:bodyPr/>
                    <a:lstStyle/>
                    <a:p>
                      <a:pPr algn="l" fontAlgn="b"/>
                      <a:r>
                        <a:rPr lang="en-US" sz="1600" b="0" i="0" u="none" strike="noStrike" dirty="0">
                          <a:solidFill>
                            <a:srgbClr val="000000"/>
                          </a:solidFill>
                          <a:effectLst/>
                          <a:latin typeface="Calibri" panose="020F0502020204030204" pitchFamily="34" charset="0"/>
                        </a:rPr>
                        <a:t>Configuration Audit</a:t>
                      </a:r>
                    </a:p>
                  </a:txBody>
                  <a:tcPr marL="9525" marR="9525" marT="9525" marB="0" anchor="b"/>
                </a:tc>
                <a:extLst>
                  <a:ext uri="{0D108BD9-81ED-4DB2-BD59-A6C34878D82A}">
                    <a16:rowId xmlns:a16="http://schemas.microsoft.com/office/drawing/2014/main" val="10003"/>
                  </a:ext>
                </a:extLst>
              </a:tr>
              <a:tr h="370840">
                <a:tc>
                  <a:txBody>
                    <a:bodyPr/>
                    <a:lstStyle/>
                    <a:p>
                      <a:pPr algn="l" fontAlgn="b"/>
                      <a:r>
                        <a:rPr lang="en-US" sz="1600" b="0" i="0" u="none" strike="noStrike" dirty="0">
                          <a:solidFill>
                            <a:srgbClr val="000000"/>
                          </a:solidFill>
                          <a:effectLst/>
                          <a:latin typeface="Calibri" panose="020F0502020204030204" pitchFamily="34" charset="0"/>
                        </a:rPr>
                        <a:t>CRM</a:t>
                      </a:r>
                    </a:p>
                  </a:txBody>
                  <a:tcPr marL="9525" marR="9525" marT="9525" marB="0" anchor="b"/>
                </a:tc>
                <a:tc>
                  <a:txBody>
                    <a:bodyPr/>
                    <a:lstStyle/>
                    <a:p>
                      <a:pPr algn="l" fontAlgn="b"/>
                      <a:r>
                        <a:rPr lang="en-US" sz="1600" b="0" i="0" u="none" strike="noStrike" dirty="0">
                          <a:solidFill>
                            <a:srgbClr val="000000"/>
                          </a:solidFill>
                          <a:effectLst/>
                          <a:latin typeface="Calibri" panose="020F0502020204030204" pitchFamily="34" charset="0"/>
                        </a:rPr>
                        <a:t>Change (Request) Management</a:t>
                      </a:r>
                    </a:p>
                  </a:txBody>
                  <a:tcPr marL="9525" marR="9525" marT="9525" marB="0" anchor="b"/>
                </a:tc>
                <a:extLst>
                  <a:ext uri="{0D108BD9-81ED-4DB2-BD59-A6C34878D82A}">
                    <a16:rowId xmlns:a16="http://schemas.microsoft.com/office/drawing/2014/main" val="10004"/>
                  </a:ext>
                </a:extLst>
              </a:tr>
              <a:tr h="370840">
                <a:tc>
                  <a:txBody>
                    <a:bodyPr/>
                    <a:lstStyle/>
                    <a:p>
                      <a:pPr algn="l" fontAlgn="b"/>
                      <a:r>
                        <a:rPr lang="en-US" sz="1600" b="0" i="0" u="none" strike="noStrike" dirty="0">
                          <a:solidFill>
                            <a:srgbClr val="000000"/>
                          </a:solidFill>
                          <a:effectLst/>
                          <a:latin typeface="Calibri" panose="020F0502020204030204" pitchFamily="34" charset="0"/>
                        </a:rPr>
                        <a:t>DM</a:t>
                      </a:r>
                    </a:p>
                  </a:txBody>
                  <a:tcPr marL="9525" marR="9525" marT="9525" marB="0" anchor="b"/>
                </a:tc>
                <a:tc>
                  <a:txBody>
                    <a:bodyPr/>
                    <a:lstStyle/>
                    <a:p>
                      <a:pPr algn="l" fontAlgn="b"/>
                      <a:r>
                        <a:rPr lang="en-US" sz="1600" b="0" i="0" u="none" strike="noStrike" dirty="0">
                          <a:solidFill>
                            <a:srgbClr val="000000"/>
                          </a:solidFill>
                          <a:effectLst/>
                          <a:latin typeface="Calibri" panose="020F0502020204030204" pitchFamily="34" charset="0"/>
                        </a:rPr>
                        <a:t>Data Management</a:t>
                      </a:r>
                    </a:p>
                  </a:txBody>
                  <a:tcPr marL="9525" marR="9525" marT="9525" marB="0" anchor="b"/>
                </a:tc>
                <a:extLst>
                  <a:ext uri="{0D108BD9-81ED-4DB2-BD59-A6C34878D82A}">
                    <a16:rowId xmlns:a16="http://schemas.microsoft.com/office/drawing/2014/main" val="10005"/>
                  </a:ext>
                </a:extLst>
              </a:tr>
              <a:tr h="370840">
                <a:tc>
                  <a:txBody>
                    <a:bodyPr/>
                    <a:lstStyle/>
                    <a:p>
                      <a:pPr algn="l" fontAlgn="b"/>
                      <a:r>
                        <a:rPr lang="en-US" sz="1600" b="0" i="0" u="none" strike="noStrike" dirty="0">
                          <a:solidFill>
                            <a:srgbClr val="000000"/>
                          </a:solidFill>
                          <a:effectLst/>
                          <a:latin typeface="Calibri" panose="020F0502020204030204" pitchFamily="34" charset="0"/>
                        </a:rPr>
                        <a:t>PIC</a:t>
                      </a:r>
                    </a:p>
                  </a:txBody>
                  <a:tcPr marL="9525" marR="9525" marT="9525" marB="0" anchor="b"/>
                </a:tc>
                <a:tc>
                  <a:txBody>
                    <a:bodyPr/>
                    <a:lstStyle/>
                    <a:p>
                      <a:pPr algn="l" fontAlgn="b"/>
                      <a:r>
                        <a:rPr lang="en-US" sz="1600" b="0" i="0" u="none" strike="noStrike" dirty="0">
                          <a:solidFill>
                            <a:srgbClr val="000000"/>
                          </a:solidFill>
                          <a:effectLst/>
                          <a:latin typeface="Calibri" panose="020F0502020204030204" pitchFamily="34" charset="0"/>
                        </a:rPr>
                        <a:t>Person In Charge</a:t>
                      </a:r>
                    </a:p>
                  </a:txBody>
                  <a:tcPr marL="9525" marR="9525" marT="9525" marB="0" anchor="b"/>
                </a:tc>
                <a:extLst>
                  <a:ext uri="{0D108BD9-81ED-4DB2-BD59-A6C34878D82A}">
                    <a16:rowId xmlns:a16="http://schemas.microsoft.com/office/drawing/2014/main" val="10006"/>
                  </a:ext>
                </a:extLst>
              </a:tr>
              <a:tr h="370840">
                <a:tc>
                  <a:txBody>
                    <a:bodyPr/>
                    <a:lstStyle/>
                    <a:p>
                      <a:pPr algn="l" fontAlgn="b"/>
                      <a:r>
                        <a:rPr lang="en-US" sz="1600" b="0" i="0" u="none" strike="noStrike" dirty="0">
                          <a:solidFill>
                            <a:srgbClr val="000000"/>
                          </a:solidFill>
                          <a:effectLst/>
                          <a:latin typeface="Calibri" panose="020F0502020204030204" pitchFamily="34" charset="0"/>
                        </a:rPr>
                        <a:t>SPO</a:t>
                      </a:r>
                    </a:p>
                  </a:txBody>
                  <a:tcPr marL="9525" marR="9525" marT="9525" marB="0" anchor="b"/>
                </a:tc>
                <a:tc>
                  <a:txBody>
                    <a:bodyPr/>
                    <a:lstStyle/>
                    <a:p>
                      <a:pPr algn="l" fontAlgn="b"/>
                      <a:r>
                        <a:rPr lang="en-US" sz="1600" b="0" i="0" u="none" strike="noStrike" dirty="0">
                          <a:solidFill>
                            <a:srgbClr val="000000"/>
                          </a:solidFill>
                          <a:effectLst/>
                          <a:latin typeface="Calibri" panose="020F0502020204030204" pitchFamily="34" charset="0"/>
                        </a:rPr>
                        <a:t>Share Point</a:t>
                      </a:r>
                    </a:p>
                  </a:txBody>
                  <a:tcPr marL="9525" marR="9525" marT="9525" marB="0" anchor="b"/>
                </a:tc>
                <a:extLst>
                  <a:ext uri="{0D108BD9-81ED-4DB2-BD59-A6C34878D82A}">
                    <a16:rowId xmlns:a16="http://schemas.microsoft.com/office/drawing/2014/main" val="10007"/>
                  </a:ext>
                </a:extLst>
              </a:tr>
              <a:tr h="370840">
                <a:tc>
                  <a:txBody>
                    <a:bodyPr/>
                    <a:lstStyle/>
                    <a:p>
                      <a:pPr algn="l" fontAlgn="b"/>
                      <a:r>
                        <a:rPr lang="en-US" sz="1600" b="0" i="0" u="none" strike="noStrike" dirty="0" smtClean="0">
                          <a:solidFill>
                            <a:srgbClr val="000000"/>
                          </a:solidFill>
                          <a:effectLst/>
                          <a:latin typeface="Calibri" panose="020F0502020204030204" pitchFamily="34" charset="0"/>
                        </a:rPr>
                        <a:t>Trace. Manage.</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b="0" i="0" u="none" strike="noStrike" dirty="0" smtClean="0">
                          <a:solidFill>
                            <a:srgbClr val="000000"/>
                          </a:solidFill>
                          <a:effectLst/>
                          <a:latin typeface="Calibri" panose="020F0502020204030204" pitchFamily="34" charset="0"/>
                        </a:rPr>
                        <a:t>Traceability Management</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8"/>
                  </a:ext>
                </a:extLst>
              </a:tr>
              <a:tr h="370840">
                <a:tc>
                  <a:txBody>
                    <a:bodyPr/>
                    <a:lstStyle/>
                    <a:p>
                      <a:pPr algn="l" fontAlgn="b"/>
                      <a:r>
                        <a:rPr lang="en-US" sz="1600" b="0" i="0" u="none" strike="noStrike" dirty="0">
                          <a:solidFill>
                            <a:srgbClr val="000000"/>
                          </a:solidFill>
                          <a:effectLst/>
                          <a:latin typeface="Calibri" panose="020F0502020204030204" pitchFamily="34" charset="0"/>
                        </a:rPr>
                        <a:t>VM</a:t>
                      </a:r>
                    </a:p>
                  </a:txBody>
                  <a:tcPr marL="9525" marR="9525" marT="9525" marB="0" anchor="b"/>
                </a:tc>
                <a:tc>
                  <a:txBody>
                    <a:bodyPr/>
                    <a:lstStyle/>
                    <a:p>
                      <a:pPr algn="l" fontAlgn="b"/>
                      <a:r>
                        <a:rPr lang="en-US" sz="1600" b="0" i="0" u="none" strike="noStrike" dirty="0">
                          <a:solidFill>
                            <a:srgbClr val="000000"/>
                          </a:solidFill>
                          <a:effectLst/>
                          <a:latin typeface="Calibri" panose="020F0502020204030204" pitchFamily="34" charset="0"/>
                        </a:rPr>
                        <a:t>Version Management</a:t>
                      </a:r>
                    </a:p>
                  </a:txBody>
                  <a:tcPr marL="9525" marR="9525" marT="9525" marB="0" anchor="b"/>
                </a:tc>
                <a:extLst>
                  <a:ext uri="{0D108BD9-81ED-4DB2-BD59-A6C34878D82A}">
                    <a16:rowId xmlns:a16="http://schemas.microsoft.com/office/drawing/2014/main" val="10009"/>
                  </a:ext>
                </a:extLst>
              </a:tr>
              <a:tr h="370840">
                <a:tc>
                  <a:txBody>
                    <a:bodyPr/>
                    <a:lstStyle/>
                    <a:p>
                      <a:pPr algn="l" fontAlgn="b"/>
                      <a:r>
                        <a:rPr lang="en-US" sz="1600" b="0" i="0" u="none" strike="noStrike" dirty="0" smtClean="0">
                          <a:solidFill>
                            <a:srgbClr val="000000"/>
                          </a:solidFill>
                          <a:effectLst/>
                          <a:latin typeface="Calibri" panose="020F0502020204030204" pitchFamily="34" charset="0"/>
                        </a:rPr>
                        <a:t>BAR</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b="0" i="0" u="none" strike="noStrike" dirty="0" smtClean="0">
                          <a:solidFill>
                            <a:srgbClr val="000000"/>
                          </a:solidFill>
                          <a:effectLst/>
                          <a:latin typeface="Calibri" panose="020F0502020204030204" pitchFamily="34" charset="0"/>
                        </a:rPr>
                        <a:t>Bug </a:t>
                      </a:r>
                      <a:r>
                        <a:rPr lang="en-US" sz="1600" b="0" i="0" u="none" strike="noStrike" smtClean="0">
                          <a:solidFill>
                            <a:srgbClr val="000000"/>
                          </a:solidFill>
                          <a:effectLst/>
                          <a:latin typeface="Calibri" panose="020F0502020204030204" pitchFamily="34" charset="0"/>
                        </a:rPr>
                        <a:t>After</a:t>
                      </a:r>
                      <a:r>
                        <a:rPr lang="en-US" sz="1600" b="0" i="0" u="none" strike="noStrike" baseline="0" smtClean="0">
                          <a:solidFill>
                            <a:srgbClr val="000000"/>
                          </a:solidFill>
                          <a:effectLst/>
                          <a:latin typeface="Calibri" panose="020F0502020204030204" pitchFamily="34" charset="0"/>
                        </a:rPr>
                        <a:t> Release</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0"/>
                  </a:ext>
                </a:extLst>
              </a:tr>
            </a:tbl>
          </a:graphicData>
        </a:graphic>
      </p:graphicFrame>
      <p:graphicFrame>
        <p:nvGraphicFramePr>
          <p:cNvPr id="6" name="Content Placeholder 4"/>
          <p:cNvGraphicFramePr>
            <a:graphicFrameLocks/>
          </p:cNvGraphicFramePr>
          <p:nvPr>
            <p:extLst>
              <p:ext uri="{D42A27DB-BD31-4B8C-83A1-F6EECF244321}">
                <p14:modId xmlns:p14="http://schemas.microsoft.com/office/powerpoint/2010/main" val="397752014"/>
              </p:ext>
            </p:extLst>
          </p:nvPr>
        </p:nvGraphicFramePr>
        <p:xfrm>
          <a:off x="6248400" y="1800225"/>
          <a:ext cx="4787900" cy="2233295"/>
        </p:xfrm>
        <a:graphic>
          <a:graphicData uri="http://schemas.openxmlformats.org/drawingml/2006/table">
            <a:tbl>
              <a:tblPr firstRow="1" bandRow="1">
                <a:tableStyleId>{5C22544A-7EE6-4342-B048-85BDC9FD1C3A}</a:tableStyleId>
              </a:tblPr>
              <a:tblGrid>
                <a:gridCol w="17399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sz="1600" dirty="0" smtClean="0"/>
                        <a:t>Short form</a:t>
                      </a:r>
                      <a:endParaRPr lang="en-US" sz="1600" dirty="0"/>
                    </a:p>
                  </a:txBody>
                  <a:tcPr/>
                </a:tc>
                <a:tc>
                  <a:txBody>
                    <a:bodyPr/>
                    <a:lstStyle/>
                    <a:p>
                      <a:r>
                        <a:rPr lang="en-US" sz="1600" dirty="0" smtClean="0"/>
                        <a:t>Full word</a:t>
                      </a:r>
                      <a:endParaRPr lang="en-US" sz="1600" dirty="0"/>
                    </a:p>
                  </a:txBody>
                  <a:tcPr/>
                </a:tc>
                <a:extLst>
                  <a:ext uri="{0D108BD9-81ED-4DB2-BD59-A6C34878D82A}">
                    <a16:rowId xmlns:a16="http://schemas.microsoft.com/office/drawing/2014/main" val="10000"/>
                  </a:ext>
                </a:extLst>
              </a:tr>
              <a:tr h="370840">
                <a:tc>
                  <a:txBody>
                    <a:bodyPr/>
                    <a:lstStyle/>
                    <a:p>
                      <a:pPr algn="l" fontAlgn="b"/>
                      <a:r>
                        <a:rPr lang="en-US" sz="1600" b="0" i="0" u="none" strike="noStrike" dirty="0" smtClean="0">
                          <a:solidFill>
                            <a:srgbClr val="000000"/>
                          </a:solidFill>
                          <a:effectLst/>
                          <a:latin typeface="Calibri" panose="020F0502020204030204" pitchFamily="34" charset="0"/>
                        </a:rPr>
                        <a:t>UD</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b="0" i="0" u="none" strike="noStrike" dirty="0" smtClean="0">
                          <a:solidFill>
                            <a:srgbClr val="000000"/>
                          </a:solidFill>
                          <a:effectLst/>
                          <a:latin typeface="Calibri" panose="020F0502020204030204" pitchFamily="34" charset="0"/>
                        </a:rPr>
                        <a:t>Unit </a:t>
                      </a:r>
                      <a:r>
                        <a:rPr lang="en-US" sz="1600" b="0" i="0" u="none" strike="noStrike" smtClean="0">
                          <a:solidFill>
                            <a:srgbClr val="000000"/>
                          </a:solidFill>
                          <a:effectLst/>
                          <a:latin typeface="Calibri" panose="020F0502020204030204" pitchFamily="34" charset="0"/>
                        </a:rPr>
                        <a:t>Design</a:t>
                      </a:r>
                      <a:r>
                        <a:rPr lang="en-US" sz="1600" b="0" i="0" u="none" strike="noStrike" baseline="0" smtClean="0">
                          <a:solidFill>
                            <a:srgbClr val="000000"/>
                          </a:solidFill>
                          <a:effectLst/>
                          <a:latin typeface="Calibri" panose="020F0502020204030204" pitchFamily="34" charset="0"/>
                        </a:rPr>
                        <a:t> (=Detail </a:t>
                      </a:r>
                      <a:r>
                        <a:rPr lang="en-US" sz="1600" b="0" i="0" u="none" strike="noStrike" baseline="0" dirty="0" smtClean="0">
                          <a:solidFill>
                            <a:srgbClr val="000000"/>
                          </a:solidFill>
                          <a:effectLst/>
                          <a:latin typeface="Calibri" panose="020F0502020204030204" pitchFamily="34" charset="0"/>
                        </a:rPr>
                        <a:t>Design in </a:t>
                      </a:r>
                      <a:r>
                        <a:rPr lang="en-US" sz="1600" b="0" i="0" u="none" strike="noStrike" baseline="0" smtClean="0">
                          <a:solidFill>
                            <a:srgbClr val="000000"/>
                          </a:solidFill>
                          <a:effectLst/>
                          <a:latin typeface="Calibri" panose="020F0502020204030204" pitchFamily="34" charset="0"/>
                        </a:rPr>
                        <a:t>WW</a:t>
                      </a:r>
                      <a:r>
                        <a:rPr lang="en-US" sz="1600" b="0" i="0" u="none" strike="noStrike" baseline="0" dirty="0" smtClean="0">
                          <a:solidFill>
                            <a:srgbClr val="000000"/>
                          </a:solidFill>
                          <a:effectLst/>
                          <a:latin typeface="Calibri" panose="020F0502020204030204" pitchFamily="34" charset="0"/>
                        </a:rPr>
                        <a:t> standard May 2018 version)</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1"/>
                  </a:ext>
                </a:extLst>
              </a:tr>
              <a:tr h="370840">
                <a:tc>
                  <a:txBody>
                    <a:bodyPr/>
                    <a:lstStyle/>
                    <a:p>
                      <a:pPr algn="l" fontAlgn="b"/>
                      <a:r>
                        <a:rPr lang="en-US" sz="1600" b="0" i="0" u="none" strike="noStrike" dirty="0" smtClean="0">
                          <a:solidFill>
                            <a:srgbClr val="000000"/>
                          </a:solidFill>
                          <a:effectLst/>
                          <a:latin typeface="Calibri" panose="020F0502020204030204" pitchFamily="34" charset="0"/>
                        </a:rPr>
                        <a:t>AD</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effectLst/>
                          <a:latin typeface="Calibri" panose="020F0502020204030204" pitchFamily="34" charset="0"/>
                        </a:rPr>
                        <a:t>Architecture</a:t>
                      </a:r>
                      <a:r>
                        <a:rPr lang="en-US" sz="1600" b="0" i="0" u="none" strike="noStrike" baseline="0" dirty="0" smtClean="0">
                          <a:solidFill>
                            <a:srgbClr val="000000"/>
                          </a:solidFill>
                          <a:effectLst/>
                          <a:latin typeface="Calibri" panose="020F0502020204030204" pitchFamily="34" charset="0"/>
                        </a:rPr>
                        <a:t> </a:t>
                      </a:r>
                      <a:r>
                        <a:rPr lang="en-US" sz="1600" b="0" i="0" u="none" strike="noStrike" baseline="0" smtClean="0">
                          <a:solidFill>
                            <a:srgbClr val="000000"/>
                          </a:solidFill>
                          <a:effectLst/>
                          <a:latin typeface="Calibri" panose="020F0502020204030204" pitchFamily="34" charset="0"/>
                        </a:rPr>
                        <a:t>Design (=Function </a:t>
                      </a:r>
                      <a:r>
                        <a:rPr lang="en-US" sz="1600" b="0" i="0" u="none" strike="noStrike" baseline="0" dirty="0" smtClean="0">
                          <a:solidFill>
                            <a:srgbClr val="000000"/>
                          </a:solidFill>
                          <a:effectLst/>
                          <a:latin typeface="Calibri" panose="020F0502020204030204" pitchFamily="34" charset="0"/>
                        </a:rPr>
                        <a:t>Design in May 2018 </a:t>
                      </a:r>
                      <a:r>
                        <a:rPr lang="en-US" sz="1600" b="0" i="0" u="none" strike="noStrike" baseline="0" smtClean="0">
                          <a:solidFill>
                            <a:srgbClr val="000000"/>
                          </a:solidFill>
                          <a:effectLst/>
                          <a:latin typeface="Calibri" panose="020F0502020204030204" pitchFamily="34" charset="0"/>
                        </a:rPr>
                        <a:t>WW</a:t>
                      </a:r>
                      <a:r>
                        <a:rPr lang="en-US" sz="1600" b="0" i="0" u="none" strike="noStrike" baseline="0" dirty="0" smtClean="0">
                          <a:solidFill>
                            <a:srgbClr val="000000"/>
                          </a:solidFill>
                          <a:effectLst/>
                          <a:latin typeface="Calibri" panose="020F0502020204030204" pitchFamily="34" charset="0"/>
                        </a:rPr>
                        <a:t> standard)</a:t>
                      </a:r>
                      <a:endParaRPr lang="en-US" sz="1600" b="0" i="0" u="none" strike="noStrike" dirty="0" smtClean="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2"/>
                  </a:ext>
                </a:extLst>
              </a:tr>
              <a:tr h="370840">
                <a:tc>
                  <a:txBody>
                    <a:bodyPr/>
                    <a:lstStyle/>
                    <a:p>
                      <a:pPr algn="l" fontAlgn="b"/>
                      <a:r>
                        <a:rPr lang="en-US" sz="1600" b="0" i="0" u="none" strike="noStrike" smtClean="0">
                          <a:solidFill>
                            <a:srgbClr val="000000"/>
                          </a:solidFill>
                          <a:effectLst/>
                          <a:latin typeface="Calibri" panose="020F0502020204030204" pitchFamily="34" charset="0"/>
                        </a:rPr>
                        <a:t>WW</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b="0" i="0" u="none" strike="noStrike" dirty="0" smtClean="0">
                          <a:solidFill>
                            <a:srgbClr val="000000"/>
                          </a:solidFill>
                          <a:effectLst/>
                          <a:latin typeface="Calibri" panose="020F0502020204030204" pitchFamily="34" charset="0"/>
                        </a:rPr>
                        <a:t>World Wide (standard)</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3"/>
                  </a:ext>
                </a:extLst>
              </a:tr>
              <a:tr h="370840">
                <a:tc>
                  <a:txBody>
                    <a:bodyPr/>
                    <a:lstStyle/>
                    <a:p>
                      <a:pPr algn="l" fontAlgn="b"/>
                      <a:r>
                        <a:rPr lang="en-US" sz="1600" b="0" i="0" u="none" strike="noStrike" dirty="0" smtClean="0">
                          <a:solidFill>
                            <a:srgbClr val="000000"/>
                          </a:solidFill>
                          <a:effectLst/>
                          <a:latin typeface="Calibri" panose="020F0502020204030204" pitchFamily="34" charset="0"/>
                        </a:rPr>
                        <a:t>VT</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b="0" i="0" u="none" strike="noStrike" dirty="0" smtClean="0">
                          <a:solidFill>
                            <a:srgbClr val="000000"/>
                          </a:solidFill>
                          <a:effectLst/>
                          <a:latin typeface="Calibri" panose="020F0502020204030204" pitchFamily="34" charset="0"/>
                        </a:rPr>
                        <a:t>Validation </a:t>
                      </a:r>
                      <a:r>
                        <a:rPr lang="en-US" sz="1600" b="0" i="0" u="none" strike="noStrike" smtClean="0">
                          <a:solidFill>
                            <a:srgbClr val="000000"/>
                          </a:solidFill>
                          <a:effectLst/>
                          <a:latin typeface="Calibri" panose="020F0502020204030204" pitchFamily="34" charset="0"/>
                        </a:rPr>
                        <a:t>Test</a:t>
                      </a:r>
                      <a:r>
                        <a:rPr lang="en-US" sz="1600" b="0" i="0" u="none" strike="noStrike" baseline="0" smtClean="0">
                          <a:solidFill>
                            <a:srgbClr val="000000"/>
                          </a:solidFill>
                          <a:effectLst/>
                          <a:latin typeface="Calibri" panose="020F0502020204030204" pitchFamily="34" charset="0"/>
                        </a:rPr>
                        <a:t> (=System </a:t>
                      </a:r>
                      <a:r>
                        <a:rPr lang="en-US" sz="1600" b="0" i="0" u="none" strike="noStrike" baseline="0" dirty="0" smtClean="0">
                          <a:solidFill>
                            <a:srgbClr val="000000"/>
                          </a:solidFill>
                          <a:effectLst/>
                          <a:latin typeface="Calibri" panose="020F0502020204030204" pitchFamily="34" charset="0"/>
                        </a:rPr>
                        <a:t>Test in </a:t>
                      </a:r>
                      <a:r>
                        <a:rPr lang="en-US" sz="1600" b="0" i="0" u="none" strike="noStrike" baseline="0" smtClean="0">
                          <a:solidFill>
                            <a:srgbClr val="000000"/>
                          </a:solidFill>
                          <a:effectLst/>
                          <a:latin typeface="Calibri" panose="020F0502020204030204" pitchFamily="34" charset="0"/>
                        </a:rPr>
                        <a:t>WW</a:t>
                      </a:r>
                      <a:r>
                        <a:rPr lang="en-US" sz="1600" b="0" i="0" u="none" strike="noStrike" baseline="0" dirty="0" smtClean="0">
                          <a:solidFill>
                            <a:srgbClr val="000000"/>
                          </a:solidFill>
                          <a:effectLst/>
                          <a:latin typeface="Calibri" panose="020F0502020204030204" pitchFamily="34" charset="0"/>
                        </a:rPr>
                        <a:t> standard May 2018 version)</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4"/>
                  </a:ext>
                </a:extLst>
              </a:tr>
            </a:tbl>
          </a:graphicData>
        </a:graphic>
      </p:graphicFrame>
      <p:sp>
        <p:nvSpPr>
          <p:cNvPr id="4" name="TextBox 3"/>
          <p:cNvSpPr txBox="1"/>
          <p:nvPr/>
        </p:nvSpPr>
        <p:spPr>
          <a:xfrm>
            <a:off x="6248400" y="4267200"/>
            <a:ext cx="5257800" cy="338554"/>
          </a:xfrm>
          <a:prstGeom prst="rect">
            <a:avLst/>
          </a:prstGeom>
          <a:noFill/>
        </p:spPr>
        <p:txBody>
          <a:bodyPr wrap="square" rtlCol="0">
            <a:spAutoFit/>
          </a:bodyPr>
          <a:lstStyle/>
          <a:p>
            <a:r>
              <a:rPr lang="en-US" sz="1600" smtClean="0"/>
              <a:t>Other abbreviations: refer </a:t>
            </a:r>
            <a:r>
              <a:rPr lang="en-US" sz="1600" smtClean="0">
                <a:hlinkClick r:id="rId3"/>
              </a:rPr>
              <a:t>Appendix </a:t>
            </a:r>
            <a:r>
              <a:rPr lang="en-US" sz="1600">
                <a:hlinkClick r:id="rId3"/>
              </a:rPr>
              <a:t>1 Glossary</a:t>
            </a:r>
            <a:r>
              <a:rPr lang="en-US" sz="1600"/>
              <a:t> </a:t>
            </a:r>
          </a:p>
        </p:txBody>
      </p:sp>
    </p:spTree>
    <p:extLst>
      <p:ext uri="{BB962C8B-B14F-4D97-AF65-F5344CB8AC3E}">
        <p14:creationId xmlns:p14="http://schemas.microsoft.com/office/powerpoint/2010/main" val="27513016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659001"/>
            <a:ext cx="9000000" cy="720197"/>
          </a:xfrm>
        </p:spPr>
        <p:txBody>
          <a:bodyPr/>
          <a:lstStyle/>
          <a:p>
            <a:r>
              <a:rPr lang="en-US" cap="all" dirty="0" smtClean="0"/>
              <a:t>overview</a:t>
            </a:r>
            <a:r>
              <a:rPr lang="en-US" cap="all" dirty="0"/>
              <a:t/>
            </a:r>
            <a:br>
              <a:rPr lang="en-US" cap="all" dirty="0"/>
            </a:br>
            <a:r>
              <a:rPr lang="en-US" sz="2000" dirty="0" smtClean="0"/>
              <a:t>template – highlight</a:t>
            </a:r>
            <a:endParaRPr lang="en-US" sz="2000" cap="all"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30</a:t>
            </a:fld>
            <a:endParaRPr lang="de-DE" dirty="0"/>
          </a:p>
        </p:txBody>
      </p:sp>
      <p:sp>
        <p:nvSpPr>
          <p:cNvPr id="5" name="Content Placeholder 4"/>
          <p:cNvSpPr>
            <a:spLocks noGrp="1"/>
          </p:cNvSpPr>
          <p:nvPr>
            <p:ph idx="1"/>
          </p:nvPr>
        </p:nvSpPr>
        <p:spPr>
          <a:xfrm>
            <a:off x="1080000" y="1800000"/>
            <a:ext cx="10350000" cy="3660489"/>
          </a:xfrm>
        </p:spPr>
        <p:txBody>
          <a:bodyPr numCol="1"/>
          <a:lstStyle/>
          <a:p>
            <a:r>
              <a:rPr lang="en-US" smtClean="0"/>
              <a:t>JB5001 - 16.5</a:t>
            </a:r>
            <a:r>
              <a:rPr lang="en-US"/>
              <a:t>. Creation of the Master Schedule </a:t>
            </a:r>
          </a:p>
          <a:p>
            <a:r>
              <a:rPr lang="en-US" smtClean="0"/>
              <a:t>“The </a:t>
            </a:r>
            <a:r>
              <a:rPr lang="en-US"/>
              <a:t>project leader defines the work to be performed in the project and creates a master schedule for the achievement of project objectives. The </a:t>
            </a:r>
            <a:r>
              <a:rPr lang="en-US">
                <a:solidFill>
                  <a:schemeClr val="accent2"/>
                </a:solidFill>
              </a:rPr>
              <a:t>master schedule </a:t>
            </a:r>
            <a:r>
              <a:rPr lang="en-US"/>
              <a:t>is required to involve the period of </a:t>
            </a:r>
            <a:r>
              <a:rPr lang="en-US">
                <a:solidFill>
                  <a:schemeClr val="accent2"/>
                </a:solidFill>
              </a:rPr>
              <a:t>development work, DR plan, baseline plan</a:t>
            </a:r>
            <a:r>
              <a:rPr lang="en-US"/>
              <a:t> (The base point of reproduction of delivered products etc.), development schedules for related projects and semiconductor products, and release plan (for example α, β, MP releases). Regarding the baseline, see "Software Development: Implementation Standard for Configuration Management and Change Management" (RCT-JB5001-011</a:t>
            </a:r>
            <a:r>
              <a:rPr lang="en-US" smtClean="0"/>
              <a:t>).”</a:t>
            </a:r>
          </a:p>
          <a:p>
            <a:endParaRPr lang="en-US" smtClean="0"/>
          </a:p>
          <a:p>
            <a:r>
              <a:rPr lang="en-US"/>
              <a:t>JB5001-011 - 6.3.3. Implementation of Baseline Management </a:t>
            </a:r>
          </a:p>
          <a:p>
            <a:r>
              <a:rPr lang="en-US" smtClean="0"/>
              <a:t>“The </a:t>
            </a:r>
            <a:r>
              <a:rPr lang="en-US"/>
              <a:t>baseline management plan includes information on the </a:t>
            </a:r>
            <a:r>
              <a:rPr lang="en-US">
                <a:solidFill>
                  <a:schemeClr val="accent2"/>
                </a:solidFill>
              </a:rPr>
              <a:t>baseline establishment date, </a:t>
            </a:r>
            <a:r>
              <a:rPr lang="en-US" smtClean="0">
                <a:solidFill>
                  <a:schemeClr val="accent2"/>
                </a:solidFill>
              </a:rPr>
              <a:t>storage </a:t>
            </a:r>
            <a:r>
              <a:rPr lang="en-US">
                <a:solidFill>
                  <a:schemeClr val="accent2"/>
                </a:solidFill>
              </a:rPr>
              <a:t>location, and baseline management objects</a:t>
            </a:r>
            <a:r>
              <a:rPr lang="en-US" smtClean="0"/>
              <a:t>.”</a:t>
            </a:r>
            <a:endParaRPr lang="en-US"/>
          </a:p>
        </p:txBody>
      </p:sp>
    </p:spTree>
    <p:extLst>
      <p:ext uri="{BB962C8B-B14F-4D97-AF65-F5344CB8AC3E}">
        <p14:creationId xmlns:p14="http://schemas.microsoft.com/office/powerpoint/2010/main" val="31316594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659001"/>
            <a:ext cx="9000000" cy="720197"/>
          </a:xfrm>
        </p:spPr>
        <p:txBody>
          <a:bodyPr/>
          <a:lstStyle/>
          <a:p>
            <a:r>
              <a:rPr lang="en-US" cap="all" dirty="0" smtClean="0"/>
              <a:t>overview</a:t>
            </a:r>
            <a:r>
              <a:rPr lang="en-US" cap="all" dirty="0"/>
              <a:t/>
            </a:r>
            <a:br>
              <a:rPr lang="en-US" cap="all" dirty="0"/>
            </a:br>
            <a:r>
              <a:rPr lang="en-US" sz="2000" dirty="0" smtClean="0"/>
              <a:t>template – highlight</a:t>
            </a:r>
            <a:endParaRPr lang="en-US" sz="2000" cap="all"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31</a:t>
            </a:fld>
            <a:endParaRPr lang="de-DE" dirty="0"/>
          </a:p>
        </p:txBody>
      </p:sp>
      <p:sp>
        <p:nvSpPr>
          <p:cNvPr id="5" name="Content Placeholder 4"/>
          <p:cNvSpPr>
            <a:spLocks noGrp="1"/>
          </p:cNvSpPr>
          <p:nvPr>
            <p:ph idx="1"/>
          </p:nvPr>
        </p:nvSpPr>
        <p:spPr>
          <a:xfrm>
            <a:off x="1080000" y="1800000"/>
            <a:ext cx="10350000" cy="3672800"/>
          </a:xfrm>
        </p:spPr>
        <p:txBody>
          <a:bodyPr numCol="1"/>
          <a:lstStyle/>
          <a:p>
            <a:r>
              <a:rPr lang="en-US" dirty="0" smtClean="0"/>
              <a:t>1. How do project plan CM objects and CM type</a:t>
            </a:r>
            <a:r>
              <a:rPr lang="en-US" dirty="0"/>
              <a:t>? (vJul 2019)</a:t>
            </a:r>
          </a:p>
          <a:p>
            <a:r>
              <a:rPr lang="en-US" dirty="0" smtClean="0"/>
              <a:t>Suggestion: To </a:t>
            </a:r>
            <a:r>
              <a:rPr lang="en-US" dirty="0"/>
              <a:t>use SDPMT if CM table is not available</a:t>
            </a:r>
            <a:r>
              <a:rPr lang="en-US" dirty="0" smtClean="0"/>
              <a:t>. </a:t>
            </a:r>
          </a:p>
          <a:p>
            <a:r>
              <a:rPr lang="en-US" dirty="0" smtClean="0"/>
              <a:t>Adding </a:t>
            </a:r>
            <a:r>
              <a:rPr lang="en-US" dirty="0"/>
              <a:t>a column to classify which work product apply Data Management, Version Management, Baseline Management is highly recommended</a:t>
            </a:r>
            <a:r>
              <a:rPr lang="en-US" dirty="0" smtClean="0"/>
              <a:t>.</a:t>
            </a:r>
          </a:p>
          <a:p>
            <a:r>
              <a:rPr lang="en-US" dirty="0" smtClean="0"/>
              <a:t>2. </a:t>
            </a:r>
            <a:r>
              <a:rPr lang="en-US" dirty="0"/>
              <a:t>How do project define Baseline Management plan</a:t>
            </a:r>
            <a:r>
              <a:rPr lang="en-US" dirty="0" smtClean="0"/>
              <a:t>? </a:t>
            </a:r>
            <a:r>
              <a:rPr lang="en-US" dirty="0"/>
              <a:t>(vAug 2020</a:t>
            </a:r>
            <a:r>
              <a:rPr lang="en-US" dirty="0" smtClean="0"/>
              <a:t>)</a:t>
            </a:r>
          </a:p>
          <a:p>
            <a:r>
              <a:rPr lang="en-US" dirty="0" smtClean="0"/>
              <a:t>Suggestion</a:t>
            </a:r>
            <a:r>
              <a:rPr lang="en-US" smtClean="0"/>
              <a:t>: </a:t>
            </a:r>
          </a:p>
          <a:p>
            <a:r>
              <a:rPr lang="en-US" smtClean="0"/>
              <a:t>Even </a:t>
            </a:r>
            <a:r>
              <a:rPr lang="en-US" dirty="0" smtClean="0"/>
              <a:t>though CM table, </a:t>
            </a:r>
            <a:r>
              <a:rPr lang="en-US" smtClean="0"/>
              <a:t>Config</a:t>
            </a:r>
            <a:r>
              <a:rPr lang="en-US" dirty="0" smtClean="0"/>
              <a:t> audit are removed in </a:t>
            </a:r>
            <a:r>
              <a:rPr lang="en-US" smtClean="0"/>
              <a:t>Aug</a:t>
            </a:r>
            <a:r>
              <a:rPr lang="en-US" dirty="0" smtClean="0"/>
              <a:t> 2020 standard, main CM activities still remains almost as same as </a:t>
            </a:r>
            <a:r>
              <a:rPr lang="en-US" smtClean="0"/>
              <a:t>Jul</a:t>
            </a:r>
            <a:r>
              <a:rPr lang="en-US" dirty="0" smtClean="0"/>
              <a:t> 2019.</a:t>
            </a:r>
          </a:p>
          <a:p>
            <a:r>
              <a:rPr lang="en-US" dirty="0" smtClean="0"/>
              <a:t>SDPMT, Jira or Redmine all are acceptable as long as latest JB5001-011 are covered.</a:t>
            </a:r>
            <a:endParaRPr lang="en-US" dirty="0"/>
          </a:p>
          <a:p>
            <a:endParaRPr lang="en-US" dirty="0" smtClean="0"/>
          </a:p>
        </p:txBody>
      </p:sp>
    </p:spTree>
    <p:extLst>
      <p:ext uri="{BB962C8B-B14F-4D97-AF65-F5344CB8AC3E}">
        <p14:creationId xmlns:p14="http://schemas.microsoft.com/office/powerpoint/2010/main" val="20314225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ildplatzhalter 1"/>
          <p:cNvSpPr>
            <a:spLocks noGrp="1"/>
          </p:cNvSpPr>
          <p:nvPr>
            <p:ph type="pic" sz="quarter" idx="15"/>
          </p:nvPr>
        </p:nvSpPr>
        <p:spPr/>
      </p:sp>
      <p:sp>
        <p:nvSpPr>
          <p:cNvPr id="9" name="Textplatzhalter 8"/>
          <p:cNvSpPr>
            <a:spLocks noGrp="1"/>
          </p:cNvSpPr>
          <p:nvPr>
            <p:ph type="body" sz="quarter" idx="11"/>
          </p:nvPr>
        </p:nvSpPr>
        <p:spPr>
          <a:xfrm>
            <a:off x="468000" y="1080000"/>
            <a:ext cx="7920000" cy="964065"/>
          </a:xfrm>
        </p:spPr>
        <p:txBody>
          <a:bodyPr/>
          <a:lstStyle/>
          <a:p>
            <a:r>
              <a:rPr lang="en-US" dirty="0" smtClean="0"/>
              <a:t>CM</a:t>
            </a:r>
            <a:endParaRPr lang="en-US" dirty="0"/>
          </a:p>
        </p:txBody>
      </p:sp>
    </p:spTree>
    <p:extLst>
      <p:ext uri="{BB962C8B-B14F-4D97-AF65-F5344CB8AC3E}">
        <p14:creationId xmlns:p14="http://schemas.microsoft.com/office/powerpoint/2010/main" val="9330656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ildplatzhalter 1"/>
          <p:cNvSpPr>
            <a:spLocks noGrp="1"/>
          </p:cNvSpPr>
          <p:nvPr>
            <p:ph type="pic" sz="quarter" idx="15"/>
          </p:nvPr>
        </p:nvSpPr>
        <p:spPr/>
      </p:sp>
      <p:sp>
        <p:nvSpPr>
          <p:cNvPr id="9" name="Textplatzhalter 8"/>
          <p:cNvSpPr>
            <a:spLocks noGrp="1"/>
          </p:cNvSpPr>
          <p:nvPr>
            <p:ph type="body" sz="quarter" idx="11"/>
          </p:nvPr>
        </p:nvSpPr>
        <p:spPr>
          <a:xfrm>
            <a:off x="468000" y="1080000"/>
            <a:ext cx="7920000" cy="964065"/>
          </a:xfrm>
        </p:spPr>
        <p:txBody>
          <a:bodyPr/>
          <a:lstStyle/>
          <a:p>
            <a:r>
              <a:rPr lang="en-US" dirty="0" smtClean="0"/>
              <a:t>Standard summary</a:t>
            </a:r>
            <a:endParaRPr lang="en-US" dirty="0"/>
          </a:p>
        </p:txBody>
      </p:sp>
    </p:spTree>
    <p:extLst>
      <p:ext uri="{BB962C8B-B14F-4D97-AF65-F5344CB8AC3E}">
        <p14:creationId xmlns:p14="http://schemas.microsoft.com/office/powerpoint/2010/main" val="33663012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492801"/>
            <a:ext cx="9000000" cy="886397"/>
          </a:xfrm>
        </p:spPr>
        <p:txBody>
          <a:bodyPr/>
          <a:lstStyle/>
          <a:p>
            <a:r>
              <a:rPr lang="en-US" dirty="0" smtClean="0"/>
              <a:t>standard </a:t>
            </a:r>
            <a:r>
              <a:rPr lang="en-US" cap="all" dirty="0" smtClean="0"/>
              <a:t>summary</a:t>
            </a:r>
            <a:r>
              <a:rPr lang="en-US" cap="all" dirty="0"/>
              <a:t/>
            </a:r>
            <a:br>
              <a:rPr lang="en-US" cap="all" dirty="0"/>
            </a:br>
            <a:r>
              <a:rPr lang="en-US" sz="2000" dirty="0"/>
              <a:t>jb5001-011</a:t>
            </a:r>
            <a:r>
              <a:rPr lang="en-US" cap="all" dirty="0" smtClean="0"/>
              <a:t> </a:t>
            </a:r>
            <a:r>
              <a:rPr lang="en-US" sz="2000" cap="all" dirty="0" smtClean="0"/>
              <a:t>purpose</a:t>
            </a:r>
            <a:endParaRPr lang="en-US" sz="2000" cap="all"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34</a:t>
            </a:fld>
            <a:endParaRPr lang="de-DE"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767944588"/>
              </p:ext>
            </p:extLst>
          </p:nvPr>
        </p:nvGraphicFramePr>
        <p:xfrm>
          <a:off x="1079500" y="1800224"/>
          <a:ext cx="10198100" cy="23145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043152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659001"/>
            <a:ext cx="9000000" cy="720197"/>
          </a:xfrm>
        </p:spPr>
        <p:txBody>
          <a:bodyPr/>
          <a:lstStyle/>
          <a:p>
            <a:r>
              <a:rPr lang="en-US" dirty="0" smtClean="0"/>
              <a:t>standard </a:t>
            </a:r>
            <a:r>
              <a:rPr lang="en-US" cap="all" dirty="0" smtClean="0"/>
              <a:t>summary</a:t>
            </a:r>
            <a:r>
              <a:rPr lang="en-US" cap="all" dirty="0"/>
              <a:t/>
            </a:r>
            <a:br>
              <a:rPr lang="en-US" cap="all" dirty="0"/>
            </a:br>
            <a:r>
              <a:rPr lang="en-US" sz="2000" cap="all" smtClean="0"/>
              <a:t>ww</a:t>
            </a:r>
            <a:r>
              <a:rPr lang="en-US" sz="2000" cap="all" dirty="0" smtClean="0"/>
              <a:t> standard definition</a:t>
            </a:r>
            <a:endParaRPr lang="en-US" sz="2000" cap="all"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35</a:t>
            </a:fld>
            <a:endParaRPr lang="de-DE" dirty="0"/>
          </a:p>
        </p:txBody>
      </p:sp>
      <p:sp>
        <p:nvSpPr>
          <p:cNvPr id="4" name="Content Placeholder 3"/>
          <p:cNvSpPr>
            <a:spLocks noGrp="1"/>
          </p:cNvSpPr>
          <p:nvPr>
            <p:ph idx="1"/>
          </p:nvPr>
        </p:nvSpPr>
        <p:spPr>
          <a:xfrm>
            <a:off x="1080000" y="1804534"/>
            <a:ext cx="9000000" cy="3775393"/>
          </a:xfrm>
        </p:spPr>
        <p:txBody>
          <a:bodyPr/>
          <a:lstStyle/>
          <a:p>
            <a:r>
              <a:rPr lang="en-US" dirty="0"/>
              <a:t>Data </a:t>
            </a:r>
            <a:r>
              <a:rPr lang="en-US" dirty="0" smtClean="0"/>
              <a:t>management: </a:t>
            </a:r>
          </a:p>
          <a:p>
            <a:r>
              <a:rPr lang="en-US" dirty="0" smtClean="0"/>
              <a:t>- to </a:t>
            </a:r>
            <a:r>
              <a:rPr lang="en-US" dirty="0"/>
              <a:t>store specific work products created </a:t>
            </a:r>
            <a:r>
              <a:rPr lang="en-US" dirty="0">
                <a:solidFill>
                  <a:srgbClr val="FFC000"/>
                </a:solidFill>
              </a:rPr>
              <a:t>in</a:t>
            </a:r>
            <a:r>
              <a:rPr lang="en-US" dirty="0"/>
              <a:t> software development </a:t>
            </a:r>
            <a:r>
              <a:rPr lang="en-US" dirty="0" smtClean="0"/>
              <a:t>in </a:t>
            </a:r>
            <a:r>
              <a:rPr lang="en-US" dirty="0"/>
              <a:t>a specific </a:t>
            </a:r>
            <a:r>
              <a:rPr lang="en-US" dirty="0" smtClean="0"/>
              <a:t>place.</a:t>
            </a:r>
          </a:p>
          <a:p>
            <a:r>
              <a:rPr lang="en-US" dirty="0"/>
              <a:t>Version </a:t>
            </a:r>
            <a:r>
              <a:rPr lang="en-US" dirty="0" smtClean="0"/>
              <a:t>management: </a:t>
            </a:r>
          </a:p>
          <a:p>
            <a:pPr marL="285750" indent="-285750">
              <a:buFontTx/>
              <a:buChar char="-"/>
            </a:pPr>
            <a:r>
              <a:rPr lang="en-US" dirty="0" smtClean="0"/>
              <a:t>to </a:t>
            </a:r>
            <a:r>
              <a:rPr lang="en-US" dirty="0"/>
              <a:t>store </a:t>
            </a:r>
            <a:r>
              <a:rPr lang="en-US" dirty="0" smtClean="0"/>
              <a:t>number</a:t>
            </a:r>
            <a:r>
              <a:rPr lang="en-US" dirty="0"/>
              <a:t>, change history, etc., </a:t>
            </a:r>
            <a:endParaRPr lang="en-US" dirty="0" smtClean="0"/>
          </a:p>
          <a:p>
            <a:pPr marL="285750" indent="-285750">
              <a:buFontTx/>
              <a:buChar char="-"/>
            </a:pPr>
            <a:r>
              <a:rPr lang="en-US" dirty="0" smtClean="0"/>
              <a:t>to </a:t>
            </a:r>
            <a:r>
              <a:rPr lang="en-US" dirty="0"/>
              <a:t>store the work </a:t>
            </a:r>
            <a:r>
              <a:rPr lang="en-US" dirty="0">
                <a:solidFill>
                  <a:srgbClr val="FFC000"/>
                </a:solidFill>
              </a:rPr>
              <a:t>prescribed</a:t>
            </a:r>
            <a:r>
              <a:rPr lang="en-US" dirty="0"/>
              <a:t> work products created </a:t>
            </a:r>
            <a:r>
              <a:rPr lang="en-US" dirty="0">
                <a:solidFill>
                  <a:srgbClr val="FFC000"/>
                </a:solidFill>
              </a:rPr>
              <a:t>by</a:t>
            </a:r>
            <a:r>
              <a:rPr lang="en-US" dirty="0"/>
              <a:t> software development in a specific place, </a:t>
            </a:r>
          </a:p>
          <a:p>
            <a:pPr marL="285750" indent="-285750">
              <a:buFontTx/>
              <a:buChar char="-"/>
            </a:pPr>
            <a:r>
              <a:rPr lang="en-US" dirty="0"/>
              <a:t>to record the version products of each version so that they can be identified and retrieved</a:t>
            </a:r>
            <a:r>
              <a:rPr lang="en-US" dirty="0" smtClean="0"/>
              <a:t>.</a:t>
            </a:r>
          </a:p>
          <a:p>
            <a:r>
              <a:rPr lang="en-US" dirty="0"/>
              <a:t>Baseline </a:t>
            </a:r>
            <a:r>
              <a:rPr lang="en-US" dirty="0" smtClean="0"/>
              <a:t>management:</a:t>
            </a:r>
          </a:p>
          <a:p>
            <a:pPr marL="285750" indent="-285750">
              <a:buFontTx/>
              <a:buChar char="-"/>
            </a:pPr>
            <a:r>
              <a:rPr lang="en-US" dirty="0" smtClean="0"/>
              <a:t>an </a:t>
            </a:r>
            <a:r>
              <a:rPr lang="en-US" dirty="0"/>
              <a:t>extension of version management, </a:t>
            </a:r>
            <a:endParaRPr lang="en-US" dirty="0" smtClean="0"/>
          </a:p>
          <a:p>
            <a:pPr marL="285750" indent="-285750">
              <a:buFontTx/>
              <a:buChar char="-"/>
            </a:pPr>
            <a:r>
              <a:rPr lang="en-US" dirty="0" smtClean="0"/>
              <a:t>to </a:t>
            </a:r>
            <a:r>
              <a:rPr lang="en-US" dirty="0"/>
              <a:t>store the </a:t>
            </a:r>
            <a:r>
              <a:rPr lang="en-US" dirty="0">
                <a:solidFill>
                  <a:srgbClr val="FFC000"/>
                </a:solidFill>
              </a:rPr>
              <a:t>work product group</a:t>
            </a:r>
            <a:r>
              <a:rPr lang="en-US" dirty="0"/>
              <a:t> </a:t>
            </a:r>
            <a:r>
              <a:rPr lang="en-US" dirty="0">
                <a:solidFill>
                  <a:srgbClr val="FFC000"/>
                </a:solidFill>
              </a:rPr>
              <a:t>at</a:t>
            </a:r>
            <a:r>
              <a:rPr lang="en-US" dirty="0"/>
              <a:t> </a:t>
            </a:r>
            <a:r>
              <a:rPr lang="en-US" dirty="0">
                <a:solidFill>
                  <a:srgbClr val="FFC000"/>
                </a:solidFill>
              </a:rPr>
              <a:t>a certain point in software </a:t>
            </a:r>
            <a:r>
              <a:rPr lang="en-US" dirty="0" smtClean="0">
                <a:solidFill>
                  <a:srgbClr val="FFC000"/>
                </a:solidFill>
              </a:rPr>
              <a:t>development </a:t>
            </a:r>
            <a:r>
              <a:rPr lang="en-US" dirty="0" smtClean="0"/>
              <a:t>and the </a:t>
            </a:r>
            <a:r>
              <a:rPr lang="en-US" dirty="0" smtClean="0">
                <a:solidFill>
                  <a:srgbClr val="FFC000"/>
                </a:solidFill>
              </a:rPr>
              <a:t>work </a:t>
            </a:r>
            <a:r>
              <a:rPr lang="en-US" dirty="0">
                <a:solidFill>
                  <a:srgbClr val="FFC000"/>
                </a:solidFill>
              </a:rPr>
              <a:t>product group necessary for reconstruction of software separately</a:t>
            </a:r>
            <a:r>
              <a:rPr lang="en-US" dirty="0"/>
              <a:t> so that they can be </a:t>
            </a:r>
            <a:r>
              <a:rPr lang="en-US" dirty="0" smtClean="0"/>
              <a:t>retrieved.</a:t>
            </a:r>
            <a:endParaRPr lang="en-US" dirty="0"/>
          </a:p>
        </p:txBody>
      </p:sp>
    </p:spTree>
    <p:extLst>
      <p:ext uri="{BB962C8B-B14F-4D97-AF65-F5344CB8AC3E}">
        <p14:creationId xmlns:p14="http://schemas.microsoft.com/office/powerpoint/2010/main" val="21224105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659001"/>
            <a:ext cx="9000000" cy="720197"/>
          </a:xfrm>
        </p:spPr>
        <p:txBody>
          <a:bodyPr/>
          <a:lstStyle/>
          <a:p>
            <a:r>
              <a:rPr lang="en-US" dirty="0" smtClean="0"/>
              <a:t>standard </a:t>
            </a:r>
            <a:r>
              <a:rPr lang="en-US" cap="all" dirty="0" smtClean="0"/>
              <a:t>summary</a:t>
            </a:r>
            <a:r>
              <a:rPr lang="en-US" cap="all" dirty="0"/>
              <a:t/>
            </a:r>
            <a:br>
              <a:rPr lang="en-US" cap="all" dirty="0"/>
            </a:br>
            <a:r>
              <a:rPr lang="en-US" sz="2000" cap="all" smtClean="0"/>
              <a:t>ww</a:t>
            </a:r>
            <a:r>
              <a:rPr lang="en-US" sz="2000" cap="all" dirty="0" smtClean="0"/>
              <a:t> standard definition</a:t>
            </a:r>
            <a:endParaRPr lang="en-US" sz="2000" cap="all"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36</a:t>
            </a:fld>
            <a:endParaRPr lang="de-DE" dirty="0"/>
          </a:p>
        </p:txBody>
      </p:sp>
      <p:sp>
        <p:nvSpPr>
          <p:cNvPr id="4" name="Content Placeholder 3"/>
          <p:cNvSpPr>
            <a:spLocks noGrp="1"/>
          </p:cNvSpPr>
          <p:nvPr>
            <p:ph idx="1"/>
          </p:nvPr>
        </p:nvSpPr>
        <p:spPr>
          <a:xfrm>
            <a:off x="1080000" y="1800000"/>
            <a:ext cx="9000000" cy="2080570"/>
          </a:xfrm>
        </p:spPr>
        <p:txBody>
          <a:bodyPr/>
          <a:lstStyle/>
          <a:p>
            <a:r>
              <a:rPr lang="en-US" smtClean="0"/>
              <a:t>Config</a:t>
            </a:r>
            <a:r>
              <a:rPr lang="en-US" dirty="0"/>
              <a:t>.</a:t>
            </a:r>
            <a:r>
              <a:rPr lang="en-US" dirty="0" smtClean="0"/>
              <a:t> audit:</a:t>
            </a:r>
          </a:p>
          <a:p>
            <a:pPr marL="285750" indent="-285750">
              <a:buFontTx/>
              <a:buChar char="-"/>
            </a:pPr>
            <a:r>
              <a:rPr lang="en-US" dirty="0" smtClean="0"/>
              <a:t>objectively </a:t>
            </a:r>
            <a:r>
              <a:rPr lang="en-US" dirty="0"/>
              <a:t>confirm that configuration management are conducted in accordance with the </a:t>
            </a:r>
            <a:r>
              <a:rPr lang="en-US" dirty="0">
                <a:solidFill>
                  <a:srgbClr val="FFC000"/>
                </a:solidFill>
              </a:rPr>
              <a:t>configuration management plan</a:t>
            </a:r>
            <a:r>
              <a:rPr lang="en-US" dirty="0"/>
              <a:t>, </a:t>
            </a:r>
            <a:endParaRPr lang="en-US" dirty="0" smtClean="0"/>
          </a:p>
          <a:p>
            <a:pPr marL="285750" indent="-285750">
              <a:buFontTx/>
              <a:buChar char="-"/>
            </a:pPr>
            <a:r>
              <a:rPr lang="en-US" dirty="0"/>
              <a:t>o</a:t>
            </a:r>
            <a:r>
              <a:rPr lang="en-US" dirty="0" smtClean="0"/>
              <a:t>bjectively confirm </a:t>
            </a:r>
            <a:r>
              <a:rPr lang="en-US" dirty="0">
                <a:solidFill>
                  <a:srgbClr val="FFC000"/>
                </a:solidFill>
              </a:rPr>
              <a:t>data management objects, version management objects and baseline management objects </a:t>
            </a:r>
            <a:r>
              <a:rPr lang="en-US" dirty="0"/>
              <a:t>are registered correctly. </a:t>
            </a:r>
          </a:p>
          <a:p>
            <a:endParaRPr lang="en-US" dirty="0"/>
          </a:p>
        </p:txBody>
      </p:sp>
      <p:sp>
        <p:nvSpPr>
          <p:cNvPr id="5" name="TextBox 4"/>
          <p:cNvSpPr txBox="1"/>
          <p:nvPr/>
        </p:nvSpPr>
        <p:spPr>
          <a:xfrm>
            <a:off x="8686800" y="6019800"/>
            <a:ext cx="3124200" cy="276999"/>
          </a:xfrm>
          <a:prstGeom prst="rect">
            <a:avLst/>
          </a:prstGeom>
          <a:noFill/>
        </p:spPr>
        <p:txBody>
          <a:bodyPr wrap="square" rtlCol="0">
            <a:spAutoFit/>
          </a:bodyPr>
          <a:lstStyle/>
          <a:p>
            <a:r>
              <a:rPr lang="en-US" sz="1200" dirty="0" smtClean="0"/>
              <a:t>(Not applicable in </a:t>
            </a:r>
            <a:r>
              <a:rPr lang="en-US" sz="1200" smtClean="0"/>
              <a:t>Aug</a:t>
            </a:r>
            <a:r>
              <a:rPr lang="en-US" sz="1200" dirty="0" smtClean="0"/>
              <a:t> 2020 </a:t>
            </a:r>
            <a:r>
              <a:rPr lang="en-US" sz="1200" smtClean="0"/>
              <a:t>WW</a:t>
            </a:r>
            <a:r>
              <a:rPr lang="en-US" sz="1200" dirty="0" smtClean="0"/>
              <a:t> standard)</a:t>
            </a:r>
            <a:endParaRPr lang="en-US" sz="1200" dirty="0"/>
          </a:p>
        </p:txBody>
      </p:sp>
    </p:spTree>
    <p:extLst>
      <p:ext uri="{BB962C8B-B14F-4D97-AF65-F5344CB8AC3E}">
        <p14:creationId xmlns:p14="http://schemas.microsoft.com/office/powerpoint/2010/main" val="9026368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659001"/>
            <a:ext cx="9000000" cy="720197"/>
          </a:xfrm>
        </p:spPr>
        <p:txBody>
          <a:bodyPr/>
          <a:lstStyle/>
          <a:p>
            <a:r>
              <a:rPr lang="en-US" dirty="0"/>
              <a:t>standard</a:t>
            </a:r>
            <a:r>
              <a:rPr lang="en-US" dirty="0" smtClean="0"/>
              <a:t> </a:t>
            </a:r>
            <a:r>
              <a:rPr lang="en-US" cap="all" dirty="0" smtClean="0"/>
              <a:t>summary</a:t>
            </a:r>
            <a:r>
              <a:rPr lang="en-US" cap="all" dirty="0"/>
              <a:t/>
            </a:r>
            <a:br>
              <a:rPr lang="en-US" cap="all" dirty="0"/>
            </a:br>
            <a:r>
              <a:rPr lang="en-US" sz="2000" dirty="0" smtClean="0"/>
              <a:t>ww </a:t>
            </a:r>
            <a:r>
              <a:rPr lang="en-US" sz="2000" dirty="0"/>
              <a:t>standard definition</a:t>
            </a:r>
            <a:endParaRPr lang="en-US" sz="2000" cap="all"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37</a:t>
            </a:fld>
            <a:endParaRPr lang="de-DE" dirty="0"/>
          </a:p>
        </p:txBody>
      </p:sp>
      <p:sp>
        <p:nvSpPr>
          <p:cNvPr id="4" name="Content Placeholder 3"/>
          <p:cNvSpPr>
            <a:spLocks noGrp="1"/>
          </p:cNvSpPr>
          <p:nvPr>
            <p:ph idx="1"/>
          </p:nvPr>
        </p:nvSpPr>
        <p:spPr/>
        <p:txBody>
          <a:bodyPr/>
          <a:lstStyle/>
          <a:p>
            <a:endParaRPr lang="en-US" dirty="0"/>
          </a:p>
        </p:txBody>
      </p:sp>
      <p:sp>
        <p:nvSpPr>
          <p:cNvPr id="14" name="Rounded Rectangle 13"/>
          <p:cNvSpPr/>
          <p:nvPr/>
        </p:nvSpPr>
        <p:spPr>
          <a:xfrm>
            <a:off x="8160450" y="1804018"/>
            <a:ext cx="990600" cy="3682383"/>
          </a:xfrm>
          <a:prstGeom prst="roundRect">
            <a:avLst/>
          </a:prstGeom>
          <a:solidFill>
            <a:schemeClr val="accent1">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smtClean="0"/>
              <a:t>Config</a:t>
            </a:r>
            <a:r>
              <a:rPr lang="en-US" sz="1600" dirty="0" smtClean="0"/>
              <a:t>. </a:t>
            </a:r>
            <a:r>
              <a:rPr lang="en-US" sz="1600" dirty="0"/>
              <a:t>Audit</a:t>
            </a:r>
          </a:p>
        </p:txBody>
      </p:sp>
      <p:sp>
        <p:nvSpPr>
          <p:cNvPr id="15" name="Rounded Rectangle 14"/>
          <p:cNvSpPr/>
          <p:nvPr/>
        </p:nvSpPr>
        <p:spPr>
          <a:xfrm>
            <a:off x="4419600" y="2399562"/>
            <a:ext cx="3581400" cy="6096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solidFill>
                  <a:schemeClr val="accent1"/>
                </a:solidFill>
              </a:rPr>
              <a:t>Customers input, </a:t>
            </a:r>
            <a:r>
              <a:rPr lang="en-US" sz="1200" dirty="0">
                <a:solidFill>
                  <a:schemeClr val="accent1"/>
                </a:solidFill>
              </a:rPr>
              <a:t>minutes, progress reports, review minutes, tools, development environment, </a:t>
            </a:r>
            <a:r>
              <a:rPr lang="en-US" sz="1200" dirty="0" smtClean="0">
                <a:solidFill>
                  <a:schemeClr val="accent1"/>
                </a:solidFill>
              </a:rPr>
              <a:t>etc</a:t>
            </a:r>
            <a:r>
              <a:rPr lang="en-US" sz="1200" dirty="0">
                <a:solidFill>
                  <a:schemeClr val="accent1"/>
                </a:solidFill>
              </a:rPr>
              <a:t>.</a:t>
            </a:r>
          </a:p>
        </p:txBody>
      </p:sp>
      <p:sp>
        <p:nvSpPr>
          <p:cNvPr id="5" name="Rounded Rectangle 4"/>
          <p:cNvSpPr/>
          <p:nvPr/>
        </p:nvSpPr>
        <p:spPr>
          <a:xfrm>
            <a:off x="4419600" y="1800000"/>
            <a:ext cx="2286000" cy="578594"/>
          </a:xfrm>
          <a:prstGeom prst="roundRect">
            <a:avLst/>
          </a:prstGeom>
          <a:solidFill>
            <a:schemeClr val="accent1">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Data Management </a:t>
            </a:r>
          </a:p>
        </p:txBody>
      </p:sp>
      <p:sp>
        <p:nvSpPr>
          <p:cNvPr id="16" name="Rounded Rectangle 15"/>
          <p:cNvSpPr/>
          <p:nvPr/>
        </p:nvSpPr>
        <p:spPr>
          <a:xfrm>
            <a:off x="4419600" y="3749274"/>
            <a:ext cx="3581400" cy="69126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accent2"/>
                </a:solidFill>
              </a:rPr>
              <a:t>Project Plan, Functional Design Document, Detail Design Document, Source Code, Test Specifications, Test Report, </a:t>
            </a:r>
            <a:r>
              <a:rPr lang="en-US" sz="1200" dirty="0" smtClean="0">
                <a:solidFill>
                  <a:schemeClr val="accent2"/>
                </a:solidFill>
              </a:rPr>
              <a:t>etc.</a:t>
            </a:r>
            <a:endParaRPr lang="en-US" sz="1200" dirty="0">
              <a:solidFill>
                <a:schemeClr val="accent2"/>
              </a:solidFill>
            </a:endParaRPr>
          </a:p>
        </p:txBody>
      </p:sp>
      <p:sp>
        <p:nvSpPr>
          <p:cNvPr id="11" name="Rounded Rectangle 10"/>
          <p:cNvSpPr/>
          <p:nvPr/>
        </p:nvSpPr>
        <p:spPr>
          <a:xfrm>
            <a:off x="4419600" y="3157937"/>
            <a:ext cx="2286000" cy="578594"/>
          </a:xfrm>
          <a:prstGeom prst="roundRect">
            <a:avLst/>
          </a:prstGeom>
          <a:solidFill>
            <a:schemeClr val="accent1">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Version Management </a:t>
            </a:r>
          </a:p>
        </p:txBody>
      </p:sp>
      <p:sp>
        <p:nvSpPr>
          <p:cNvPr id="12" name="Rounded Rectangle 11"/>
          <p:cNvSpPr/>
          <p:nvPr/>
        </p:nvSpPr>
        <p:spPr>
          <a:xfrm>
            <a:off x="4419600" y="4572000"/>
            <a:ext cx="2286000" cy="578594"/>
          </a:xfrm>
          <a:prstGeom prst="roundRect">
            <a:avLst/>
          </a:prstGeom>
          <a:solidFill>
            <a:schemeClr val="accent1">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Baseline </a:t>
            </a:r>
            <a:r>
              <a:rPr lang="en-US" dirty="0" smtClean="0"/>
              <a:t>Management</a:t>
            </a:r>
            <a:endParaRPr lang="en-US" dirty="0"/>
          </a:p>
        </p:txBody>
      </p:sp>
      <p:sp>
        <p:nvSpPr>
          <p:cNvPr id="18" name="Rounded Rectangle 17"/>
          <p:cNvSpPr/>
          <p:nvPr/>
        </p:nvSpPr>
        <p:spPr>
          <a:xfrm>
            <a:off x="4419600" y="5155954"/>
            <a:ext cx="3581400" cy="36197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i="1" dirty="0">
                <a:solidFill>
                  <a:schemeClr val="tx1"/>
                </a:solidFill>
              </a:rPr>
              <a:t>(no specific work product required in Standard)</a:t>
            </a:r>
          </a:p>
        </p:txBody>
      </p:sp>
      <p:grpSp>
        <p:nvGrpSpPr>
          <p:cNvPr id="29" name="Group 28"/>
          <p:cNvGrpSpPr/>
          <p:nvPr/>
        </p:nvGrpSpPr>
        <p:grpSpPr>
          <a:xfrm>
            <a:off x="1080000" y="1785153"/>
            <a:ext cx="3240405" cy="608288"/>
            <a:chOff x="0" y="921"/>
            <a:chExt cx="3240405" cy="608288"/>
          </a:xfrm>
        </p:grpSpPr>
        <p:sp>
          <p:nvSpPr>
            <p:cNvPr id="30" name="Rounded Rectangle 29"/>
            <p:cNvSpPr/>
            <p:nvPr/>
          </p:nvSpPr>
          <p:spPr>
            <a:xfrm>
              <a:off x="0" y="921"/>
              <a:ext cx="3240405" cy="608288"/>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Rounded Rectangle 4"/>
            <p:cNvSpPr txBox="1"/>
            <p:nvPr/>
          </p:nvSpPr>
          <p:spPr>
            <a:xfrm>
              <a:off x="29694" y="30615"/>
              <a:ext cx="3181017" cy="5489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390" tIns="36195" rIns="72390" bIns="36195" numCol="1" spcCol="1270" anchor="ctr" anchorCtr="0">
              <a:noAutofit/>
            </a:bodyPr>
            <a:lstStyle/>
            <a:p>
              <a:pPr lvl="0" algn="ctr" defTabSz="844550">
                <a:lnSpc>
                  <a:spcPct val="90000"/>
                </a:lnSpc>
                <a:spcBef>
                  <a:spcPct val="0"/>
                </a:spcBef>
                <a:spcAft>
                  <a:spcPct val="35000"/>
                </a:spcAft>
              </a:pPr>
              <a:r>
                <a:rPr lang="en-US" sz="1900" kern="1200" dirty="0" smtClean="0"/>
                <a:t>Configuration Management </a:t>
              </a:r>
              <a:endParaRPr lang="en-US" sz="1900" kern="1200" dirty="0"/>
            </a:p>
          </p:txBody>
        </p:sp>
      </p:grpSp>
    </p:spTree>
    <p:extLst>
      <p:ext uri="{BB962C8B-B14F-4D97-AF65-F5344CB8AC3E}">
        <p14:creationId xmlns:p14="http://schemas.microsoft.com/office/powerpoint/2010/main" val="12959072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659001"/>
            <a:ext cx="9000000" cy="720197"/>
          </a:xfrm>
        </p:spPr>
        <p:txBody>
          <a:bodyPr/>
          <a:lstStyle/>
          <a:p>
            <a:r>
              <a:rPr lang="en-US" dirty="0"/>
              <a:t>standard</a:t>
            </a:r>
            <a:r>
              <a:rPr lang="en-US" dirty="0" smtClean="0"/>
              <a:t> </a:t>
            </a:r>
            <a:r>
              <a:rPr lang="en-US" cap="all" dirty="0" smtClean="0"/>
              <a:t>summary</a:t>
            </a:r>
            <a:r>
              <a:rPr lang="en-US" cap="all" dirty="0"/>
              <a:t/>
            </a:r>
            <a:br>
              <a:rPr lang="en-US" cap="all" dirty="0"/>
            </a:br>
            <a:r>
              <a:rPr lang="en-US" sz="2000" dirty="0"/>
              <a:t>ww standard definition</a:t>
            </a:r>
            <a:endParaRPr lang="en-US" sz="2000" cap="all"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38</a:t>
            </a:fld>
            <a:endParaRPr lang="de-DE" dirty="0"/>
          </a:p>
        </p:txBody>
      </p:sp>
      <p:sp>
        <p:nvSpPr>
          <p:cNvPr id="4" name="Content Placeholder 3"/>
          <p:cNvSpPr>
            <a:spLocks noGrp="1"/>
          </p:cNvSpPr>
          <p:nvPr>
            <p:ph idx="1"/>
          </p:nvPr>
        </p:nvSpPr>
        <p:spPr/>
        <p:txBody>
          <a:bodyPr/>
          <a:lstStyle/>
          <a:p>
            <a:endParaRPr lang="en-US" dirty="0"/>
          </a:p>
        </p:txBody>
      </p:sp>
      <p:sp>
        <p:nvSpPr>
          <p:cNvPr id="14" name="Rounded Rectangle 13"/>
          <p:cNvSpPr/>
          <p:nvPr/>
        </p:nvSpPr>
        <p:spPr>
          <a:xfrm>
            <a:off x="8160450" y="1804018"/>
            <a:ext cx="990600" cy="3682383"/>
          </a:xfrm>
          <a:prstGeom prst="roundRect">
            <a:avLst/>
          </a:prstGeom>
          <a:solidFill>
            <a:schemeClr val="accent1">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smtClean="0"/>
              <a:t>Config</a:t>
            </a:r>
            <a:r>
              <a:rPr lang="en-US" sz="1600" dirty="0" smtClean="0"/>
              <a:t>. </a:t>
            </a:r>
            <a:r>
              <a:rPr lang="en-US" sz="1600" dirty="0"/>
              <a:t>Audit</a:t>
            </a:r>
          </a:p>
        </p:txBody>
      </p:sp>
      <p:sp>
        <p:nvSpPr>
          <p:cNvPr id="15" name="Rounded Rectangle 14"/>
          <p:cNvSpPr/>
          <p:nvPr/>
        </p:nvSpPr>
        <p:spPr>
          <a:xfrm>
            <a:off x="4419600" y="2399562"/>
            <a:ext cx="3581400" cy="6096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solidFill>
                  <a:schemeClr val="accent1"/>
                </a:solidFill>
              </a:rPr>
              <a:t>Customers input, </a:t>
            </a:r>
            <a:r>
              <a:rPr lang="en-US" sz="1200" dirty="0">
                <a:solidFill>
                  <a:schemeClr val="accent1"/>
                </a:solidFill>
              </a:rPr>
              <a:t>minutes, progress reports, review minutes, tools, development environment, </a:t>
            </a:r>
            <a:r>
              <a:rPr lang="en-US" sz="1200" dirty="0" smtClean="0">
                <a:solidFill>
                  <a:schemeClr val="accent1"/>
                </a:solidFill>
              </a:rPr>
              <a:t>etc</a:t>
            </a:r>
            <a:r>
              <a:rPr lang="en-US" sz="1200" dirty="0">
                <a:solidFill>
                  <a:schemeClr val="accent1"/>
                </a:solidFill>
              </a:rPr>
              <a:t>.</a:t>
            </a:r>
          </a:p>
        </p:txBody>
      </p:sp>
      <p:sp>
        <p:nvSpPr>
          <p:cNvPr id="5" name="Rounded Rectangle 4"/>
          <p:cNvSpPr/>
          <p:nvPr/>
        </p:nvSpPr>
        <p:spPr>
          <a:xfrm>
            <a:off x="4419600" y="1800000"/>
            <a:ext cx="2286000" cy="578594"/>
          </a:xfrm>
          <a:prstGeom prst="roundRect">
            <a:avLst/>
          </a:prstGeom>
          <a:solidFill>
            <a:schemeClr val="accent1">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Data Management </a:t>
            </a:r>
          </a:p>
        </p:txBody>
      </p:sp>
      <p:sp>
        <p:nvSpPr>
          <p:cNvPr id="16" name="Rounded Rectangle 15"/>
          <p:cNvSpPr/>
          <p:nvPr/>
        </p:nvSpPr>
        <p:spPr>
          <a:xfrm>
            <a:off x="4419600" y="3749274"/>
            <a:ext cx="3581400" cy="69126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accent2"/>
                </a:solidFill>
              </a:rPr>
              <a:t>Project Plan, Functional Design Document, Detail Design Document, Source Code, Test Specifications, Test Report, </a:t>
            </a:r>
            <a:r>
              <a:rPr lang="en-US" sz="1200" dirty="0" smtClean="0">
                <a:solidFill>
                  <a:schemeClr val="accent2"/>
                </a:solidFill>
              </a:rPr>
              <a:t>etc.</a:t>
            </a:r>
            <a:endParaRPr lang="en-US" sz="1200" dirty="0">
              <a:solidFill>
                <a:schemeClr val="accent2"/>
              </a:solidFill>
            </a:endParaRPr>
          </a:p>
        </p:txBody>
      </p:sp>
      <p:sp>
        <p:nvSpPr>
          <p:cNvPr id="11" name="Rounded Rectangle 10"/>
          <p:cNvSpPr/>
          <p:nvPr/>
        </p:nvSpPr>
        <p:spPr>
          <a:xfrm>
            <a:off x="4419600" y="3157937"/>
            <a:ext cx="2286000" cy="578594"/>
          </a:xfrm>
          <a:prstGeom prst="roundRect">
            <a:avLst/>
          </a:prstGeom>
          <a:solidFill>
            <a:schemeClr val="accent1">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Version Management </a:t>
            </a:r>
          </a:p>
        </p:txBody>
      </p:sp>
      <p:sp>
        <p:nvSpPr>
          <p:cNvPr id="12" name="Rounded Rectangle 11"/>
          <p:cNvSpPr/>
          <p:nvPr/>
        </p:nvSpPr>
        <p:spPr>
          <a:xfrm>
            <a:off x="4419600" y="4572000"/>
            <a:ext cx="2286000" cy="578594"/>
          </a:xfrm>
          <a:prstGeom prst="roundRect">
            <a:avLst/>
          </a:prstGeom>
          <a:solidFill>
            <a:schemeClr val="accent1">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Baseline </a:t>
            </a:r>
            <a:r>
              <a:rPr lang="en-US" dirty="0" smtClean="0"/>
              <a:t>Management</a:t>
            </a:r>
            <a:endParaRPr lang="en-US" dirty="0"/>
          </a:p>
        </p:txBody>
      </p:sp>
      <p:sp>
        <p:nvSpPr>
          <p:cNvPr id="18" name="Rounded Rectangle 17"/>
          <p:cNvSpPr/>
          <p:nvPr/>
        </p:nvSpPr>
        <p:spPr>
          <a:xfrm>
            <a:off x="4419600" y="5155954"/>
            <a:ext cx="3581400" cy="36197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i="1" dirty="0">
                <a:solidFill>
                  <a:schemeClr val="tx1"/>
                </a:solidFill>
              </a:rPr>
              <a:t>(no specific work product required in Standard)</a:t>
            </a:r>
          </a:p>
        </p:txBody>
      </p:sp>
      <p:sp>
        <p:nvSpPr>
          <p:cNvPr id="19" name="Rounded Rectangle 18"/>
          <p:cNvSpPr/>
          <p:nvPr/>
        </p:nvSpPr>
        <p:spPr>
          <a:xfrm>
            <a:off x="1982268" y="3261957"/>
            <a:ext cx="2286000" cy="578594"/>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r>
              <a:rPr lang="en-US" sz="1200" dirty="0" smtClean="0"/>
              <a:t>Time: </a:t>
            </a:r>
            <a:r>
              <a:rPr lang="en-US" sz="1200" dirty="0"/>
              <a:t>Each completion of work, process or milestone</a:t>
            </a:r>
          </a:p>
          <a:p>
            <a:r>
              <a:rPr lang="en-US" sz="1200" dirty="0" smtClean="0"/>
              <a:t>Version </a:t>
            </a:r>
            <a:r>
              <a:rPr lang="en-US" sz="1200" dirty="0"/>
              <a:t>numbers and changes can be identified</a:t>
            </a:r>
          </a:p>
        </p:txBody>
      </p:sp>
      <p:sp>
        <p:nvSpPr>
          <p:cNvPr id="20" name="Rounded Rectangle 19"/>
          <p:cNvSpPr/>
          <p:nvPr/>
        </p:nvSpPr>
        <p:spPr>
          <a:xfrm>
            <a:off x="2053875" y="4572000"/>
            <a:ext cx="2286000" cy="578594"/>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r>
              <a:rPr lang="en-US" sz="1200" dirty="0" smtClean="0"/>
              <a:t>Time: “Each break” point</a:t>
            </a:r>
          </a:p>
          <a:p>
            <a:r>
              <a:rPr lang="en-US" sz="1200" dirty="0" smtClean="0"/>
              <a:t>Saved </a:t>
            </a:r>
            <a:r>
              <a:rPr lang="en-US" sz="1200" dirty="0"/>
              <a:t>date, baseline name, </a:t>
            </a:r>
            <a:r>
              <a:rPr lang="en-US" sz="1200" dirty="0">
                <a:solidFill>
                  <a:schemeClr val="tx1"/>
                </a:solidFill>
              </a:rPr>
              <a:t>different </a:t>
            </a:r>
            <a:r>
              <a:rPr lang="en-US" sz="1200" dirty="0" smtClean="0"/>
              <a:t>information </a:t>
            </a:r>
            <a:r>
              <a:rPr lang="en-US" sz="1200" dirty="0"/>
              <a:t>from last baseline, etc.</a:t>
            </a:r>
          </a:p>
        </p:txBody>
      </p:sp>
      <p:sp>
        <p:nvSpPr>
          <p:cNvPr id="21" name="Rounded Rectangle 20"/>
          <p:cNvSpPr/>
          <p:nvPr/>
        </p:nvSpPr>
        <p:spPr>
          <a:xfrm>
            <a:off x="1982268" y="1801127"/>
            <a:ext cx="2286000" cy="578594"/>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r>
              <a:rPr lang="en-US" sz="1200" dirty="0" smtClean="0"/>
              <a:t>Time: Each completion </a:t>
            </a:r>
            <a:r>
              <a:rPr lang="en-US" sz="1200" dirty="0"/>
              <a:t>of </a:t>
            </a:r>
            <a:r>
              <a:rPr lang="en-US" sz="1200" dirty="0" smtClean="0"/>
              <a:t>work, process or milestone</a:t>
            </a:r>
          </a:p>
        </p:txBody>
      </p:sp>
    </p:spTree>
    <p:extLst>
      <p:ext uri="{BB962C8B-B14F-4D97-AF65-F5344CB8AC3E}">
        <p14:creationId xmlns:p14="http://schemas.microsoft.com/office/powerpoint/2010/main" val="25100495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659001"/>
            <a:ext cx="9000000" cy="720197"/>
          </a:xfrm>
        </p:spPr>
        <p:txBody>
          <a:bodyPr/>
          <a:lstStyle/>
          <a:p>
            <a:r>
              <a:rPr lang="en-US" dirty="0"/>
              <a:t>standard</a:t>
            </a:r>
            <a:r>
              <a:rPr lang="en-US" dirty="0" smtClean="0"/>
              <a:t> </a:t>
            </a:r>
            <a:r>
              <a:rPr lang="en-US" cap="all" dirty="0" smtClean="0"/>
              <a:t>summary</a:t>
            </a:r>
            <a:r>
              <a:rPr lang="en-US" cap="all" dirty="0"/>
              <a:t/>
            </a:r>
            <a:br>
              <a:rPr lang="en-US" cap="all" dirty="0"/>
            </a:br>
            <a:r>
              <a:rPr lang="en-US" sz="2000" dirty="0"/>
              <a:t>ww standard definition</a:t>
            </a:r>
            <a:endParaRPr lang="en-US" sz="2000" cap="all"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39</a:t>
            </a:fld>
            <a:endParaRPr lang="de-DE" dirty="0"/>
          </a:p>
        </p:txBody>
      </p:sp>
      <p:sp>
        <p:nvSpPr>
          <p:cNvPr id="4" name="Content Placeholder 3"/>
          <p:cNvSpPr>
            <a:spLocks noGrp="1"/>
          </p:cNvSpPr>
          <p:nvPr>
            <p:ph idx="1"/>
          </p:nvPr>
        </p:nvSpPr>
        <p:spPr/>
        <p:txBody>
          <a:bodyPr/>
          <a:lstStyle/>
          <a:p>
            <a:endParaRPr lang="en-US" dirty="0"/>
          </a:p>
        </p:txBody>
      </p:sp>
      <p:sp>
        <p:nvSpPr>
          <p:cNvPr id="14" name="Rounded Rectangle 13"/>
          <p:cNvSpPr/>
          <p:nvPr/>
        </p:nvSpPr>
        <p:spPr>
          <a:xfrm>
            <a:off x="8160450" y="1804018"/>
            <a:ext cx="990600" cy="3682383"/>
          </a:xfrm>
          <a:prstGeom prst="roundRect">
            <a:avLst/>
          </a:prstGeom>
          <a:solidFill>
            <a:schemeClr val="accent1">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smtClean="0"/>
              <a:t>Config</a:t>
            </a:r>
            <a:r>
              <a:rPr lang="en-US" sz="1600" dirty="0" smtClean="0"/>
              <a:t>. </a:t>
            </a:r>
            <a:r>
              <a:rPr lang="en-US" sz="1600" dirty="0"/>
              <a:t>Audit</a:t>
            </a:r>
          </a:p>
        </p:txBody>
      </p:sp>
      <p:sp>
        <p:nvSpPr>
          <p:cNvPr id="15" name="Rounded Rectangle 14"/>
          <p:cNvSpPr/>
          <p:nvPr/>
        </p:nvSpPr>
        <p:spPr>
          <a:xfrm>
            <a:off x="4419600" y="2399562"/>
            <a:ext cx="3581400" cy="6096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solidFill>
                  <a:schemeClr val="accent1"/>
                </a:solidFill>
              </a:rPr>
              <a:t>Customers input, </a:t>
            </a:r>
            <a:r>
              <a:rPr lang="en-US" sz="1200" dirty="0">
                <a:solidFill>
                  <a:schemeClr val="accent1"/>
                </a:solidFill>
              </a:rPr>
              <a:t>minutes, progress reports, review minutes, tools, development environment, </a:t>
            </a:r>
            <a:r>
              <a:rPr lang="en-US" sz="1200" dirty="0" smtClean="0">
                <a:solidFill>
                  <a:schemeClr val="accent1"/>
                </a:solidFill>
              </a:rPr>
              <a:t>etc</a:t>
            </a:r>
            <a:r>
              <a:rPr lang="en-US" sz="1200" dirty="0">
                <a:solidFill>
                  <a:schemeClr val="accent1"/>
                </a:solidFill>
              </a:rPr>
              <a:t>.</a:t>
            </a:r>
          </a:p>
        </p:txBody>
      </p:sp>
      <p:sp>
        <p:nvSpPr>
          <p:cNvPr id="5" name="Rounded Rectangle 4"/>
          <p:cNvSpPr/>
          <p:nvPr/>
        </p:nvSpPr>
        <p:spPr>
          <a:xfrm>
            <a:off x="4419600" y="1800000"/>
            <a:ext cx="2286000" cy="578594"/>
          </a:xfrm>
          <a:prstGeom prst="roundRect">
            <a:avLst/>
          </a:prstGeom>
          <a:solidFill>
            <a:schemeClr val="accent1">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Data Management </a:t>
            </a:r>
          </a:p>
        </p:txBody>
      </p:sp>
      <p:sp>
        <p:nvSpPr>
          <p:cNvPr id="16" name="Rounded Rectangle 15"/>
          <p:cNvSpPr/>
          <p:nvPr/>
        </p:nvSpPr>
        <p:spPr>
          <a:xfrm>
            <a:off x="4419600" y="3749274"/>
            <a:ext cx="3581400" cy="69126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accent2"/>
                </a:solidFill>
              </a:rPr>
              <a:t>Project Plan, Functional Design Document, Detail Design Document, Source Code, Test Specifications, Test Report, </a:t>
            </a:r>
            <a:r>
              <a:rPr lang="en-US" sz="1200" dirty="0" smtClean="0">
                <a:solidFill>
                  <a:schemeClr val="accent2"/>
                </a:solidFill>
              </a:rPr>
              <a:t>etc.</a:t>
            </a:r>
            <a:endParaRPr lang="en-US" sz="1200" dirty="0">
              <a:solidFill>
                <a:schemeClr val="accent2"/>
              </a:solidFill>
            </a:endParaRPr>
          </a:p>
        </p:txBody>
      </p:sp>
      <p:sp>
        <p:nvSpPr>
          <p:cNvPr id="11" name="Rounded Rectangle 10"/>
          <p:cNvSpPr/>
          <p:nvPr/>
        </p:nvSpPr>
        <p:spPr>
          <a:xfrm>
            <a:off x="4419600" y="3157937"/>
            <a:ext cx="2286000" cy="578594"/>
          </a:xfrm>
          <a:prstGeom prst="roundRect">
            <a:avLst/>
          </a:prstGeom>
          <a:solidFill>
            <a:schemeClr val="accent1">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Version Management </a:t>
            </a:r>
          </a:p>
        </p:txBody>
      </p:sp>
      <p:sp>
        <p:nvSpPr>
          <p:cNvPr id="12" name="Rounded Rectangle 11"/>
          <p:cNvSpPr/>
          <p:nvPr/>
        </p:nvSpPr>
        <p:spPr>
          <a:xfrm>
            <a:off x="4419600" y="4572000"/>
            <a:ext cx="2286000" cy="578594"/>
          </a:xfrm>
          <a:prstGeom prst="roundRect">
            <a:avLst/>
          </a:prstGeom>
          <a:solidFill>
            <a:schemeClr val="accent1">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Baseline </a:t>
            </a:r>
            <a:r>
              <a:rPr lang="en-US" dirty="0" smtClean="0"/>
              <a:t>Management</a:t>
            </a:r>
            <a:endParaRPr lang="en-US" dirty="0"/>
          </a:p>
        </p:txBody>
      </p:sp>
      <p:sp>
        <p:nvSpPr>
          <p:cNvPr id="18" name="Rounded Rectangle 17"/>
          <p:cNvSpPr/>
          <p:nvPr/>
        </p:nvSpPr>
        <p:spPr>
          <a:xfrm>
            <a:off x="4419600" y="5155954"/>
            <a:ext cx="3581400" cy="36197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i="1" dirty="0">
                <a:solidFill>
                  <a:schemeClr val="tx1"/>
                </a:solidFill>
              </a:rPr>
              <a:t>(no specific work product required in Standard)</a:t>
            </a:r>
          </a:p>
        </p:txBody>
      </p:sp>
      <p:sp>
        <p:nvSpPr>
          <p:cNvPr id="17" name="Rounded Rectangle 16"/>
          <p:cNvSpPr/>
          <p:nvPr/>
        </p:nvSpPr>
        <p:spPr>
          <a:xfrm>
            <a:off x="1982268" y="3261957"/>
            <a:ext cx="2286000" cy="578594"/>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r>
              <a:rPr lang="en-US" sz="1200" dirty="0" smtClean="0"/>
              <a:t>Time: </a:t>
            </a:r>
            <a:r>
              <a:rPr lang="en-US" sz="1200" dirty="0">
                <a:solidFill>
                  <a:schemeClr val="accent3"/>
                </a:solidFill>
              </a:rPr>
              <a:t>Each completion </a:t>
            </a:r>
            <a:r>
              <a:rPr lang="en-US" sz="1200" dirty="0"/>
              <a:t>of work, process or milestone</a:t>
            </a:r>
          </a:p>
          <a:p>
            <a:r>
              <a:rPr lang="en-US" sz="1200" dirty="0" smtClean="0"/>
              <a:t>Version </a:t>
            </a:r>
            <a:r>
              <a:rPr lang="en-US" sz="1200" dirty="0"/>
              <a:t>numbers and changes can be identified</a:t>
            </a:r>
          </a:p>
        </p:txBody>
      </p:sp>
      <p:sp>
        <p:nvSpPr>
          <p:cNvPr id="22" name="Rounded Rectangle 21"/>
          <p:cNvSpPr/>
          <p:nvPr/>
        </p:nvSpPr>
        <p:spPr>
          <a:xfrm>
            <a:off x="2053875" y="4572000"/>
            <a:ext cx="2286000" cy="578594"/>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r>
              <a:rPr lang="en-US" sz="1200" dirty="0" smtClean="0"/>
              <a:t>Time: </a:t>
            </a:r>
            <a:r>
              <a:rPr lang="en-US" sz="1200" dirty="0" smtClean="0">
                <a:solidFill>
                  <a:schemeClr val="accent3"/>
                </a:solidFill>
              </a:rPr>
              <a:t>“Each break” point</a:t>
            </a:r>
          </a:p>
          <a:p>
            <a:r>
              <a:rPr lang="en-US" sz="1200" dirty="0" smtClean="0"/>
              <a:t>Saved </a:t>
            </a:r>
            <a:r>
              <a:rPr lang="en-US" sz="1200" dirty="0"/>
              <a:t>date, baseline name, </a:t>
            </a:r>
            <a:r>
              <a:rPr lang="en-US" sz="1200" dirty="0">
                <a:solidFill>
                  <a:schemeClr val="tx1"/>
                </a:solidFill>
              </a:rPr>
              <a:t>different </a:t>
            </a:r>
            <a:r>
              <a:rPr lang="en-US" sz="1200" dirty="0" smtClean="0"/>
              <a:t>information </a:t>
            </a:r>
            <a:r>
              <a:rPr lang="en-US" sz="1200" dirty="0"/>
              <a:t>from last baseline, etc.</a:t>
            </a:r>
          </a:p>
        </p:txBody>
      </p:sp>
      <p:sp>
        <p:nvSpPr>
          <p:cNvPr id="23" name="Rounded Rectangle 22"/>
          <p:cNvSpPr/>
          <p:nvPr/>
        </p:nvSpPr>
        <p:spPr>
          <a:xfrm>
            <a:off x="1982268" y="1801127"/>
            <a:ext cx="2286000" cy="578594"/>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r>
              <a:rPr lang="en-US" sz="1200" dirty="0" smtClean="0"/>
              <a:t>Time: </a:t>
            </a:r>
            <a:r>
              <a:rPr lang="en-US" sz="1200" dirty="0" smtClean="0">
                <a:solidFill>
                  <a:schemeClr val="accent3"/>
                </a:solidFill>
              </a:rPr>
              <a:t>Each completion </a:t>
            </a:r>
            <a:r>
              <a:rPr lang="en-US" sz="1200" dirty="0"/>
              <a:t>of </a:t>
            </a:r>
            <a:r>
              <a:rPr lang="en-US" sz="1200" dirty="0" smtClean="0"/>
              <a:t>work, process or milestone</a:t>
            </a:r>
          </a:p>
        </p:txBody>
      </p:sp>
    </p:spTree>
    <p:extLst>
      <p:ext uri="{BB962C8B-B14F-4D97-AF65-F5344CB8AC3E}">
        <p14:creationId xmlns:p14="http://schemas.microsoft.com/office/powerpoint/2010/main" val="10435465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ildplatzhalter 1"/>
          <p:cNvSpPr>
            <a:spLocks noGrp="1"/>
          </p:cNvSpPr>
          <p:nvPr>
            <p:ph type="pic" sz="quarter" idx="15"/>
          </p:nvPr>
        </p:nvSpPr>
        <p:spPr/>
      </p:sp>
      <p:sp>
        <p:nvSpPr>
          <p:cNvPr id="9" name="Textplatzhalter 8"/>
          <p:cNvSpPr>
            <a:spLocks noGrp="1"/>
          </p:cNvSpPr>
          <p:nvPr>
            <p:ph type="body" sz="quarter" idx="11"/>
          </p:nvPr>
        </p:nvSpPr>
        <p:spPr>
          <a:xfrm>
            <a:off x="468000" y="1080000"/>
            <a:ext cx="7920000" cy="964065"/>
          </a:xfrm>
        </p:spPr>
        <p:txBody>
          <a:bodyPr/>
          <a:lstStyle/>
          <a:p>
            <a:r>
              <a:rPr lang="en-US" dirty="0" smtClean="0"/>
              <a:t>General definition</a:t>
            </a:r>
            <a:endParaRPr lang="en-US" dirty="0"/>
          </a:p>
        </p:txBody>
      </p:sp>
    </p:spTree>
    <p:extLst>
      <p:ext uri="{BB962C8B-B14F-4D97-AF65-F5344CB8AC3E}">
        <p14:creationId xmlns:p14="http://schemas.microsoft.com/office/powerpoint/2010/main" val="179922507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659001"/>
            <a:ext cx="9000000" cy="720197"/>
          </a:xfrm>
        </p:spPr>
        <p:txBody>
          <a:bodyPr/>
          <a:lstStyle/>
          <a:p>
            <a:r>
              <a:rPr lang="en-US" dirty="0"/>
              <a:t>standard</a:t>
            </a:r>
            <a:r>
              <a:rPr lang="en-US" dirty="0" smtClean="0"/>
              <a:t> </a:t>
            </a:r>
            <a:r>
              <a:rPr lang="en-US" cap="all" dirty="0" smtClean="0"/>
              <a:t>summary</a:t>
            </a:r>
            <a:r>
              <a:rPr lang="en-US" cap="all" dirty="0"/>
              <a:t/>
            </a:r>
            <a:br>
              <a:rPr lang="en-US" cap="all" dirty="0"/>
            </a:br>
            <a:r>
              <a:rPr lang="en-US" sz="2000" dirty="0"/>
              <a:t>ww standard definition</a:t>
            </a:r>
            <a:endParaRPr lang="en-US" sz="2000" cap="all"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40</a:t>
            </a:fld>
            <a:endParaRPr lang="de-DE" dirty="0"/>
          </a:p>
        </p:txBody>
      </p:sp>
      <p:sp>
        <p:nvSpPr>
          <p:cNvPr id="4" name="Content Placeholder 3"/>
          <p:cNvSpPr>
            <a:spLocks noGrp="1"/>
          </p:cNvSpPr>
          <p:nvPr>
            <p:ph idx="1"/>
          </p:nvPr>
        </p:nvSpPr>
        <p:spPr>
          <a:xfrm>
            <a:off x="1080000" y="1800000"/>
            <a:ext cx="10350000" cy="4276042"/>
          </a:xfrm>
        </p:spPr>
        <p:txBody>
          <a:bodyPr/>
          <a:lstStyle/>
          <a:p>
            <a:r>
              <a:rPr lang="en-US" dirty="0" smtClean="0"/>
              <a:t>Data Management, Version management: </a:t>
            </a:r>
            <a:r>
              <a:rPr lang="en-US" dirty="0" smtClean="0">
                <a:solidFill>
                  <a:srgbClr val="F2B800"/>
                </a:solidFill>
              </a:rPr>
              <a:t>Each </a:t>
            </a:r>
            <a:r>
              <a:rPr lang="en-US" dirty="0">
                <a:solidFill>
                  <a:srgbClr val="F2B800"/>
                </a:solidFill>
              </a:rPr>
              <a:t>completion </a:t>
            </a:r>
            <a:r>
              <a:rPr lang="en-US" dirty="0"/>
              <a:t>of work, process or </a:t>
            </a:r>
            <a:r>
              <a:rPr lang="en-US" dirty="0" smtClean="0"/>
              <a:t>milestone </a:t>
            </a:r>
          </a:p>
          <a:p>
            <a:r>
              <a:rPr lang="en-US" dirty="0" smtClean="0"/>
              <a:t>-&gt; No clear definition in WW about what is work completion. </a:t>
            </a:r>
          </a:p>
          <a:p>
            <a:r>
              <a:rPr lang="en-US" i="1" dirty="0" smtClean="0"/>
              <a:t>Example:</a:t>
            </a:r>
          </a:p>
          <a:p>
            <a:r>
              <a:rPr lang="en-US" dirty="0" smtClean="0"/>
              <a:t>In Testing process:</a:t>
            </a:r>
          </a:p>
          <a:p>
            <a:pPr marL="285750" indent="-285750">
              <a:buFontTx/>
              <a:buChar char="-"/>
            </a:pPr>
            <a:r>
              <a:rPr lang="en-US" dirty="0" smtClean="0"/>
              <a:t>Test spec created = Completion of work?</a:t>
            </a:r>
          </a:p>
          <a:p>
            <a:pPr marL="285750" indent="-285750">
              <a:buFontTx/>
              <a:buChar char="-"/>
            </a:pPr>
            <a:r>
              <a:rPr lang="en-US" dirty="0" smtClean="0"/>
              <a:t>Test spec finished PR (PR of Test spec approved) = </a:t>
            </a:r>
            <a:r>
              <a:rPr lang="en-US" dirty="0"/>
              <a:t>Completion of work</a:t>
            </a:r>
            <a:r>
              <a:rPr lang="en-US" dirty="0" smtClean="0"/>
              <a:t>?</a:t>
            </a:r>
          </a:p>
          <a:p>
            <a:r>
              <a:rPr lang="en-US" dirty="0"/>
              <a:t>-&gt; </a:t>
            </a:r>
            <a:r>
              <a:rPr lang="en-US" dirty="0" smtClean="0"/>
              <a:t>Recommendation:</a:t>
            </a:r>
          </a:p>
          <a:p>
            <a:r>
              <a:rPr lang="en-US" dirty="0" smtClean="0"/>
              <a:t>In PP, Project </a:t>
            </a:r>
            <a:r>
              <a:rPr lang="en-US" dirty="0"/>
              <a:t>team should </a:t>
            </a:r>
            <a:r>
              <a:rPr lang="en-US" dirty="0" smtClean="0"/>
              <a:t>define ahead “Completion of work”. It can be one of the below conditions:</a:t>
            </a:r>
            <a:endParaRPr lang="en-US" dirty="0"/>
          </a:p>
          <a:p>
            <a:pPr marL="285750" indent="-285750">
              <a:buFontTx/>
              <a:buChar char="-"/>
            </a:pPr>
            <a:r>
              <a:rPr lang="en-US" dirty="0"/>
              <a:t>After </a:t>
            </a:r>
            <a:r>
              <a:rPr lang="en-US" dirty="0" smtClean="0"/>
              <a:t>author created work product for a requirement/a task, after </a:t>
            </a:r>
            <a:r>
              <a:rPr lang="en-US" smtClean="0"/>
              <a:t>PR finding </a:t>
            </a:r>
            <a:r>
              <a:rPr lang="en-US" dirty="0" smtClean="0"/>
              <a:t>fixed, after approval provided.</a:t>
            </a:r>
            <a:endParaRPr lang="en-US" dirty="0"/>
          </a:p>
          <a:p>
            <a:pPr marL="285750" indent="-285750">
              <a:buFontTx/>
              <a:buChar char="-"/>
            </a:pPr>
            <a:r>
              <a:rPr lang="en-US" dirty="0"/>
              <a:t>After Task </a:t>
            </a:r>
            <a:r>
              <a:rPr lang="en-US" dirty="0" smtClean="0"/>
              <a:t>completion</a:t>
            </a:r>
            <a:r>
              <a:rPr lang="en-US" dirty="0"/>
              <a:t>.</a:t>
            </a:r>
          </a:p>
          <a:p>
            <a:pPr marL="285750" indent="-285750">
              <a:buFontTx/>
              <a:buChar char="-"/>
            </a:pPr>
            <a:r>
              <a:rPr lang="en-US" dirty="0" smtClean="0"/>
              <a:t>Weekly</a:t>
            </a:r>
            <a:r>
              <a:rPr lang="en-US" dirty="0"/>
              <a:t>, </a:t>
            </a:r>
            <a:r>
              <a:rPr lang="en-US" dirty="0" smtClean="0"/>
              <a:t>monthly committing.</a:t>
            </a:r>
            <a:endParaRPr lang="en-US" dirty="0"/>
          </a:p>
        </p:txBody>
      </p:sp>
    </p:spTree>
    <p:extLst>
      <p:ext uri="{BB962C8B-B14F-4D97-AF65-F5344CB8AC3E}">
        <p14:creationId xmlns:p14="http://schemas.microsoft.com/office/powerpoint/2010/main" val="251087920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659001"/>
            <a:ext cx="9000000" cy="720197"/>
          </a:xfrm>
        </p:spPr>
        <p:txBody>
          <a:bodyPr/>
          <a:lstStyle/>
          <a:p>
            <a:r>
              <a:rPr lang="en-US" dirty="0"/>
              <a:t>standard</a:t>
            </a:r>
            <a:r>
              <a:rPr lang="en-US" dirty="0" smtClean="0"/>
              <a:t> </a:t>
            </a:r>
            <a:r>
              <a:rPr lang="en-US" cap="all" dirty="0" smtClean="0"/>
              <a:t>summary</a:t>
            </a:r>
            <a:r>
              <a:rPr lang="en-US" cap="all" dirty="0"/>
              <a:t/>
            </a:r>
            <a:br>
              <a:rPr lang="en-US" cap="all" dirty="0"/>
            </a:br>
            <a:r>
              <a:rPr lang="en-US" sz="2000" dirty="0"/>
              <a:t>ww standard definition</a:t>
            </a:r>
            <a:endParaRPr lang="en-US" sz="2000" cap="all"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41</a:t>
            </a:fld>
            <a:endParaRPr lang="de-DE" dirty="0"/>
          </a:p>
        </p:txBody>
      </p:sp>
      <p:sp>
        <p:nvSpPr>
          <p:cNvPr id="4" name="Content Placeholder 3"/>
          <p:cNvSpPr>
            <a:spLocks noGrp="1"/>
          </p:cNvSpPr>
          <p:nvPr>
            <p:ph idx="1"/>
          </p:nvPr>
        </p:nvSpPr>
        <p:spPr>
          <a:xfrm>
            <a:off x="1080000" y="1800000"/>
            <a:ext cx="9000000" cy="3081869"/>
          </a:xfrm>
        </p:spPr>
        <p:txBody>
          <a:bodyPr/>
          <a:lstStyle/>
          <a:p>
            <a:r>
              <a:rPr lang="en-US" dirty="0" smtClean="0"/>
              <a:t>Baseline management: </a:t>
            </a:r>
            <a:r>
              <a:rPr lang="en-US" dirty="0" smtClean="0">
                <a:solidFill>
                  <a:srgbClr val="F2B800"/>
                </a:solidFill>
              </a:rPr>
              <a:t>“Each break” point</a:t>
            </a:r>
            <a:r>
              <a:rPr lang="en-US" dirty="0" smtClean="0"/>
              <a:t>? -&gt; </a:t>
            </a:r>
          </a:p>
          <a:p>
            <a:pPr marL="285750" indent="-285750">
              <a:buFontTx/>
              <a:buChar char="-"/>
            </a:pPr>
            <a:r>
              <a:rPr lang="en-US" dirty="0" smtClean="0"/>
              <a:t>initial </a:t>
            </a:r>
            <a:r>
              <a:rPr lang="en-US" dirty="0"/>
              <a:t>baseline, before design </a:t>
            </a:r>
            <a:r>
              <a:rPr lang="en-US" dirty="0" smtClean="0"/>
              <a:t>phase</a:t>
            </a:r>
            <a:r>
              <a:rPr lang="en-US" dirty="0"/>
              <a:t>:</a:t>
            </a:r>
            <a:endParaRPr lang="en-US" dirty="0" smtClean="0"/>
          </a:p>
          <a:p>
            <a:pPr marL="463550" lvl="1" indent="-285750">
              <a:buFont typeface="Arial" panose="020B0604020202020204" pitchFamily="34" charset="0"/>
              <a:buChar char="•"/>
            </a:pPr>
            <a:r>
              <a:rPr lang="en-US" dirty="0"/>
              <a:t>n</a:t>
            </a:r>
            <a:r>
              <a:rPr lang="en-US" dirty="0" smtClean="0"/>
              <a:t>ew development: 1</a:t>
            </a:r>
            <a:r>
              <a:rPr lang="en-US" baseline="30000" dirty="0" smtClean="0"/>
              <a:t>st</a:t>
            </a:r>
            <a:r>
              <a:rPr lang="en-US" dirty="0" smtClean="0"/>
              <a:t> version of </a:t>
            </a:r>
            <a:r>
              <a:rPr lang="en-US" dirty="0"/>
              <a:t>work </a:t>
            </a:r>
            <a:r>
              <a:rPr lang="en-US" dirty="0" smtClean="0"/>
              <a:t>products in PP phase,</a:t>
            </a:r>
          </a:p>
          <a:p>
            <a:pPr marL="463550" lvl="1" indent="-285750">
              <a:buFont typeface="Arial" panose="020B0604020202020204" pitchFamily="34" charset="0"/>
              <a:buChar char="•"/>
            </a:pPr>
            <a:r>
              <a:rPr lang="en-US" dirty="0" smtClean="0"/>
              <a:t>re-use development: </a:t>
            </a:r>
            <a:r>
              <a:rPr lang="en-US" dirty="0"/>
              <a:t>1</a:t>
            </a:r>
            <a:r>
              <a:rPr lang="en-US" baseline="30000" dirty="0"/>
              <a:t>st</a:t>
            </a:r>
            <a:r>
              <a:rPr lang="en-US" dirty="0"/>
              <a:t> version of work products in PP </a:t>
            </a:r>
            <a:r>
              <a:rPr lang="en-US" dirty="0" smtClean="0"/>
              <a:t>phase + </a:t>
            </a:r>
            <a:r>
              <a:rPr lang="en-US" dirty="0"/>
              <a:t>a set of products to be </a:t>
            </a:r>
            <a:r>
              <a:rPr lang="en-US" dirty="0" smtClean="0"/>
              <a:t>reused,</a:t>
            </a:r>
          </a:p>
          <a:p>
            <a:pPr marL="285750" indent="-285750">
              <a:buFontTx/>
              <a:buChar char="-"/>
            </a:pPr>
            <a:r>
              <a:rPr lang="en-US" dirty="0" smtClean="0"/>
              <a:t>before </a:t>
            </a:r>
            <a:r>
              <a:rPr lang="en-US" dirty="0"/>
              <a:t>any DR of any process or milestone, </a:t>
            </a:r>
            <a:endParaRPr lang="en-US" dirty="0" smtClean="0"/>
          </a:p>
          <a:p>
            <a:pPr marL="285750" indent="-285750">
              <a:buFontTx/>
              <a:buChar char="-"/>
            </a:pPr>
            <a:r>
              <a:rPr lang="en-US" dirty="0" smtClean="0"/>
              <a:t>before release review,</a:t>
            </a:r>
          </a:p>
          <a:p>
            <a:pPr marL="285750" indent="-285750">
              <a:buFontTx/>
              <a:buChar char="-"/>
            </a:pPr>
            <a:r>
              <a:rPr lang="en-US" dirty="0" smtClean="0"/>
              <a:t>after </a:t>
            </a:r>
            <a:r>
              <a:rPr lang="en-US" dirty="0"/>
              <a:t>DR, release review finding </a:t>
            </a:r>
            <a:r>
              <a:rPr lang="en-US" dirty="0" smtClean="0"/>
              <a:t>fixed.</a:t>
            </a:r>
            <a:endParaRPr lang="en-US" dirty="0"/>
          </a:p>
          <a:p>
            <a:endParaRPr lang="en-US" dirty="0"/>
          </a:p>
        </p:txBody>
      </p:sp>
    </p:spTree>
    <p:extLst>
      <p:ext uri="{BB962C8B-B14F-4D97-AF65-F5344CB8AC3E}">
        <p14:creationId xmlns:p14="http://schemas.microsoft.com/office/powerpoint/2010/main" val="178140537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659001"/>
            <a:ext cx="9000000" cy="720197"/>
          </a:xfrm>
        </p:spPr>
        <p:txBody>
          <a:bodyPr/>
          <a:lstStyle/>
          <a:p>
            <a:r>
              <a:rPr lang="en-US" dirty="0"/>
              <a:t>standard</a:t>
            </a:r>
            <a:r>
              <a:rPr lang="en-US" dirty="0" smtClean="0"/>
              <a:t> </a:t>
            </a:r>
            <a:r>
              <a:rPr lang="en-US" cap="all" dirty="0" smtClean="0"/>
              <a:t>summary</a:t>
            </a:r>
            <a:r>
              <a:rPr lang="en-US" cap="all" dirty="0"/>
              <a:t/>
            </a:r>
            <a:br>
              <a:rPr lang="en-US" cap="all" dirty="0"/>
            </a:br>
            <a:r>
              <a:rPr lang="en-US" sz="2000" dirty="0"/>
              <a:t>ww standard definition</a:t>
            </a:r>
            <a:endParaRPr lang="en-US" sz="2000" cap="all"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42</a:t>
            </a:fld>
            <a:endParaRPr lang="de-DE" dirty="0"/>
          </a:p>
        </p:txBody>
      </p:sp>
      <p:sp>
        <p:nvSpPr>
          <p:cNvPr id="4" name="Content Placeholder 3"/>
          <p:cNvSpPr>
            <a:spLocks noGrp="1"/>
          </p:cNvSpPr>
          <p:nvPr>
            <p:ph idx="1"/>
          </p:nvPr>
        </p:nvSpPr>
        <p:spPr>
          <a:xfrm>
            <a:off x="1080000" y="1800000"/>
            <a:ext cx="9969000" cy="2683812"/>
          </a:xfrm>
        </p:spPr>
        <p:txBody>
          <a:bodyPr/>
          <a:lstStyle/>
          <a:p>
            <a:r>
              <a:rPr lang="en-US" dirty="0" smtClean="0"/>
              <a:t>Baseline </a:t>
            </a:r>
            <a:r>
              <a:rPr lang="en-US" dirty="0"/>
              <a:t>management</a:t>
            </a:r>
            <a:r>
              <a:rPr lang="en-US" dirty="0" smtClean="0"/>
              <a:t>: </a:t>
            </a:r>
            <a:r>
              <a:rPr lang="en-US" dirty="0" smtClean="0">
                <a:solidFill>
                  <a:srgbClr val="F2B800"/>
                </a:solidFill>
              </a:rPr>
              <a:t>“Each break” point</a:t>
            </a:r>
            <a:r>
              <a:rPr lang="en-US" dirty="0" smtClean="0"/>
              <a:t>? -&gt; </a:t>
            </a:r>
          </a:p>
          <a:p>
            <a:pPr marL="285750" indent="-285750">
              <a:buFontTx/>
              <a:buChar char="-"/>
            </a:pPr>
            <a:r>
              <a:rPr lang="en-US" dirty="0" smtClean="0"/>
              <a:t>initial </a:t>
            </a:r>
            <a:r>
              <a:rPr lang="en-US" dirty="0"/>
              <a:t>baseline, before design </a:t>
            </a:r>
            <a:r>
              <a:rPr lang="en-US" dirty="0" smtClean="0"/>
              <a:t>phase:</a:t>
            </a:r>
            <a:endParaRPr lang="en-US" dirty="0"/>
          </a:p>
          <a:p>
            <a:pPr marL="463550" lvl="1" indent="-285750">
              <a:buFont typeface="Arial" panose="020B0604020202020204" pitchFamily="34" charset="0"/>
              <a:buChar char="•"/>
            </a:pPr>
            <a:r>
              <a:rPr lang="en-US" dirty="0" smtClean="0"/>
              <a:t> </a:t>
            </a:r>
            <a:r>
              <a:rPr lang="en-US" smtClean="0"/>
              <a:t>RVC</a:t>
            </a:r>
            <a:r>
              <a:rPr lang="en-US" dirty="0" smtClean="0"/>
              <a:t> old rule: PP DR within 3 weeks from Project start day</a:t>
            </a:r>
          </a:p>
          <a:p>
            <a:pPr marL="285750" indent="-285750">
              <a:buFontTx/>
              <a:buChar char="-"/>
            </a:pPr>
            <a:r>
              <a:rPr lang="en-US" dirty="0" smtClean="0"/>
              <a:t>before </a:t>
            </a:r>
            <a:r>
              <a:rPr lang="en-US" dirty="0"/>
              <a:t>any DR of any process or </a:t>
            </a:r>
            <a:r>
              <a:rPr lang="en-US" dirty="0" smtClean="0"/>
              <a:t>milestone</a:t>
            </a:r>
            <a:r>
              <a:rPr lang="en-US" dirty="0"/>
              <a:t>:</a:t>
            </a:r>
          </a:p>
          <a:p>
            <a:pPr marL="463550" lvl="1" indent="-285750">
              <a:buFont typeface="Arial" panose="020B0604020202020204" pitchFamily="34" charset="0"/>
              <a:buChar char="•"/>
            </a:pPr>
            <a:r>
              <a:rPr lang="en-US" dirty="0" smtClean="0"/>
              <a:t>JB5001/ section 15: DR interval is </a:t>
            </a:r>
            <a:r>
              <a:rPr lang="en-US" dirty="0"/>
              <a:t>up to 3 </a:t>
            </a:r>
            <a:r>
              <a:rPr lang="en-US" dirty="0" smtClean="0"/>
              <a:t>months</a:t>
            </a:r>
          </a:p>
          <a:p>
            <a:pPr marL="285750" indent="-285750">
              <a:buFontTx/>
              <a:buChar char="-"/>
            </a:pPr>
            <a:r>
              <a:rPr lang="en-US" dirty="0" smtClean="0"/>
              <a:t>before </a:t>
            </a:r>
            <a:r>
              <a:rPr lang="en-US" dirty="0"/>
              <a:t>release </a:t>
            </a:r>
            <a:r>
              <a:rPr lang="en-US" dirty="0" smtClean="0"/>
              <a:t>review.</a:t>
            </a:r>
          </a:p>
          <a:p>
            <a:pPr marL="285750" indent="-285750">
              <a:buFontTx/>
              <a:buChar char="-"/>
            </a:pPr>
            <a:r>
              <a:rPr lang="en-US" dirty="0"/>
              <a:t>after DR, release review finding fixed</a:t>
            </a:r>
            <a:r>
              <a:rPr lang="en-US" dirty="0" smtClean="0"/>
              <a:t>.</a:t>
            </a:r>
            <a:endParaRPr lang="en-US" dirty="0"/>
          </a:p>
        </p:txBody>
      </p:sp>
      <p:sp>
        <p:nvSpPr>
          <p:cNvPr id="5" name="TextBox 4"/>
          <p:cNvSpPr txBox="1"/>
          <p:nvPr/>
        </p:nvSpPr>
        <p:spPr>
          <a:xfrm>
            <a:off x="10820400" y="2017667"/>
            <a:ext cx="1025398" cy="646331"/>
          </a:xfrm>
          <a:prstGeom prst="rect">
            <a:avLst/>
          </a:prstGeom>
          <a:noFill/>
        </p:spPr>
        <p:txBody>
          <a:bodyPr wrap="square" rtlCol="0">
            <a:spAutoFit/>
          </a:bodyPr>
          <a:lstStyle/>
          <a:p>
            <a:pPr algn="ctr"/>
            <a:r>
              <a:rPr lang="en-US" sz="1200" dirty="0" smtClean="0"/>
              <a:t>JB5001-011, section 6.3.1</a:t>
            </a:r>
            <a:endParaRPr lang="en-US" sz="1200" dirty="0"/>
          </a:p>
        </p:txBody>
      </p:sp>
      <p:cxnSp>
        <p:nvCxnSpPr>
          <p:cNvPr id="6" name="Straight Connector 5"/>
          <p:cNvCxnSpPr/>
          <p:nvPr/>
        </p:nvCxnSpPr>
        <p:spPr>
          <a:xfrm>
            <a:off x="10820400" y="1752600"/>
            <a:ext cx="0" cy="2819400"/>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9296400" y="5363514"/>
            <a:ext cx="2146544" cy="646331"/>
            <a:chOff x="9454781" y="4697912"/>
            <a:chExt cx="2146544" cy="646331"/>
          </a:xfrm>
        </p:grpSpPr>
        <p:sp>
          <p:nvSpPr>
            <p:cNvPr id="12" name="Multiply 11"/>
            <p:cNvSpPr/>
            <p:nvPr/>
          </p:nvSpPr>
          <p:spPr>
            <a:xfrm>
              <a:off x="9454781" y="5104080"/>
              <a:ext cx="209040" cy="209040"/>
            </a:xfrm>
            <a:prstGeom prst="mathMultiply">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9677400" y="5098022"/>
              <a:ext cx="1923925" cy="246221"/>
            </a:xfrm>
            <a:prstGeom prst="rect">
              <a:avLst/>
            </a:prstGeom>
            <a:noFill/>
          </p:spPr>
          <p:txBody>
            <a:bodyPr wrap="none" rtlCol="0">
              <a:spAutoFit/>
            </a:bodyPr>
            <a:lstStyle/>
            <a:p>
              <a:r>
                <a:rPr lang="en-US" sz="1000" dirty="0" smtClean="0"/>
                <a:t>Baseline </a:t>
              </a:r>
              <a:r>
                <a:rPr lang="en-US" sz="1000" smtClean="0"/>
                <a:t>timing (as necessary)</a:t>
              </a:r>
              <a:endParaRPr lang="en-US" sz="1000" dirty="0"/>
            </a:p>
          </p:txBody>
        </p:sp>
        <p:sp>
          <p:nvSpPr>
            <p:cNvPr id="14" name="Multiply 13"/>
            <p:cNvSpPr/>
            <p:nvPr/>
          </p:nvSpPr>
          <p:spPr>
            <a:xfrm>
              <a:off x="9454781" y="4703970"/>
              <a:ext cx="209040" cy="209040"/>
            </a:xfrm>
            <a:prstGeom prst="mathMultiply">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5" name="TextBox 14"/>
            <p:cNvSpPr txBox="1"/>
            <p:nvPr/>
          </p:nvSpPr>
          <p:spPr>
            <a:xfrm>
              <a:off x="9677400" y="4697912"/>
              <a:ext cx="1774845" cy="246221"/>
            </a:xfrm>
            <a:prstGeom prst="rect">
              <a:avLst/>
            </a:prstGeom>
            <a:noFill/>
          </p:spPr>
          <p:txBody>
            <a:bodyPr wrap="none" rtlCol="0">
              <a:spAutoFit/>
            </a:bodyPr>
            <a:lstStyle/>
            <a:p>
              <a:r>
                <a:rPr lang="en-US" sz="1000" dirty="0" smtClean="0"/>
                <a:t>Baseline timing (</a:t>
              </a:r>
              <a:r>
                <a:rPr lang="en-US" sz="1000" smtClean="0"/>
                <a:t>mandatory)</a:t>
              </a:r>
              <a:endParaRPr lang="en-US" sz="1000" dirty="0" smtClean="0"/>
            </a:p>
          </p:txBody>
        </p:sp>
      </p:grpSp>
      <p:sp>
        <p:nvSpPr>
          <p:cNvPr id="16" name="Multiply 15"/>
          <p:cNvSpPr/>
          <p:nvPr/>
        </p:nvSpPr>
        <p:spPr>
          <a:xfrm>
            <a:off x="746881" y="2209800"/>
            <a:ext cx="209040" cy="209040"/>
          </a:xfrm>
          <a:prstGeom prst="mathMultiply">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7" name="Multiply 16"/>
          <p:cNvSpPr/>
          <p:nvPr/>
        </p:nvSpPr>
        <p:spPr>
          <a:xfrm>
            <a:off x="746881" y="3037486"/>
            <a:ext cx="209040" cy="209040"/>
          </a:xfrm>
          <a:prstGeom prst="mathMultiply">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8" name="Multiply 17"/>
          <p:cNvSpPr/>
          <p:nvPr/>
        </p:nvSpPr>
        <p:spPr>
          <a:xfrm>
            <a:off x="746881" y="3829560"/>
            <a:ext cx="209040" cy="209040"/>
          </a:xfrm>
          <a:prstGeom prst="mathMultiply">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9" name="Multiply 18"/>
          <p:cNvSpPr/>
          <p:nvPr/>
        </p:nvSpPr>
        <p:spPr>
          <a:xfrm>
            <a:off x="740777" y="4214400"/>
            <a:ext cx="209040" cy="209040"/>
          </a:xfrm>
          <a:prstGeom prst="mathMultiply">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6891342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659001"/>
            <a:ext cx="9000000" cy="720197"/>
          </a:xfrm>
        </p:spPr>
        <p:txBody>
          <a:bodyPr/>
          <a:lstStyle/>
          <a:p>
            <a:r>
              <a:rPr lang="en-US" dirty="0"/>
              <a:t>standard</a:t>
            </a:r>
            <a:r>
              <a:rPr lang="en-US" dirty="0" smtClean="0"/>
              <a:t> </a:t>
            </a:r>
            <a:r>
              <a:rPr lang="en-US" cap="all" dirty="0" smtClean="0"/>
              <a:t>summary</a:t>
            </a:r>
            <a:r>
              <a:rPr lang="en-US" cap="all" dirty="0"/>
              <a:t/>
            </a:r>
            <a:br>
              <a:rPr lang="en-US" cap="all" dirty="0"/>
            </a:br>
            <a:r>
              <a:rPr lang="en-US" sz="2000" dirty="0"/>
              <a:t>ww standard definition</a:t>
            </a:r>
            <a:endParaRPr lang="en-US" sz="2000" cap="all"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43</a:t>
            </a:fld>
            <a:endParaRPr lang="de-DE" dirty="0"/>
          </a:p>
        </p:txBody>
      </p:sp>
      <p:sp>
        <p:nvSpPr>
          <p:cNvPr id="6" name="Content Placeholder 5"/>
          <p:cNvSpPr>
            <a:spLocks noGrp="1"/>
          </p:cNvSpPr>
          <p:nvPr>
            <p:ph idx="1"/>
          </p:nvPr>
        </p:nvSpPr>
        <p:spPr/>
        <p:txBody>
          <a:bodyPr/>
          <a:lstStyle/>
          <a:p>
            <a:endParaRPr lang="en-US" dirty="0"/>
          </a:p>
        </p:txBody>
      </p:sp>
      <p:pic>
        <p:nvPicPr>
          <p:cNvPr id="7" name="Picture 6"/>
          <p:cNvPicPr>
            <a:picLocks noChangeAspect="1"/>
          </p:cNvPicPr>
          <p:nvPr/>
        </p:nvPicPr>
        <p:blipFill>
          <a:blip r:embed="rId3"/>
          <a:stretch>
            <a:fillRect/>
          </a:stretch>
        </p:blipFill>
        <p:spPr>
          <a:xfrm>
            <a:off x="1080000" y="1676400"/>
            <a:ext cx="6953250" cy="4514850"/>
          </a:xfrm>
          <a:prstGeom prst="rect">
            <a:avLst/>
          </a:prstGeom>
        </p:spPr>
      </p:pic>
      <p:sp>
        <p:nvSpPr>
          <p:cNvPr id="8" name="Multiply 7"/>
          <p:cNvSpPr/>
          <p:nvPr/>
        </p:nvSpPr>
        <p:spPr>
          <a:xfrm>
            <a:off x="5991517" y="2275428"/>
            <a:ext cx="209040" cy="209040"/>
          </a:xfrm>
          <a:prstGeom prst="mathMultiply">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Multiply 8"/>
          <p:cNvSpPr/>
          <p:nvPr/>
        </p:nvSpPr>
        <p:spPr>
          <a:xfrm>
            <a:off x="5991517" y="2743200"/>
            <a:ext cx="209040" cy="209040"/>
          </a:xfrm>
          <a:prstGeom prst="mathMultiply">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Multiply 9"/>
          <p:cNvSpPr/>
          <p:nvPr/>
        </p:nvSpPr>
        <p:spPr>
          <a:xfrm>
            <a:off x="5991517" y="3200400"/>
            <a:ext cx="209040" cy="209040"/>
          </a:xfrm>
          <a:prstGeom prst="mathMultiply">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Multiply 10"/>
          <p:cNvSpPr/>
          <p:nvPr/>
        </p:nvSpPr>
        <p:spPr>
          <a:xfrm>
            <a:off x="5991517" y="3657600"/>
            <a:ext cx="209040" cy="209040"/>
          </a:xfrm>
          <a:prstGeom prst="mathMultiply">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Multiply 11"/>
          <p:cNvSpPr/>
          <p:nvPr/>
        </p:nvSpPr>
        <p:spPr>
          <a:xfrm>
            <a:off x="5991517" y="4191000"/>
            <a:ext cx="209040" cy="209040"/>
          </a:xfrm>
          <a:prstGeom prst="mathMultiply">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Multiply 12"/>
          <p:cNvSpPr/>
          <p:nvPr/>
        </p:nvSpPr>
        <p:spPr>
          <a:xfrm>
            <a:off x="5991517" y="4667760"/>
            <a:ext cx="209040" cy="209040"/>
          </a:xfrm>
          <a:prstGeom prst="mathMultiply">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Multiply 13"/>
          <p:cNvSpPr/>
          <p:nvPr/>
        </p:nvSpPr>
        <p:spPr>
          <a:xfrm>
            <a:off x="5991517" y="5181600"/>
            <a:ext cx="209040" cy="209040"/>
          </a:xfrm>
          <a:prstGeom prst="mathMultiply">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Multiply 17"/>
          <p:cNvSpPr/>
          <p:nvPr/>
        </p:nvSpPr>
        <p:spPr>
          <a:xfrm>
            <a:off x="6477000" y="2638680"/>
            <a:ext cx="209040" cy="209040"/>
          </a:xfrm>
          <a:prstGeom prst="mathMultiply">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Multiply 18"/>
          <p:cNvSpPr/>
          <p:nvPr/>
        </p:nvSpPr>
        <p:spPr>
          <a:xfrm>
            <a:off x="6477000" y="3106452"/>
            <a:ext cx="209040" cy="209040"/>
          </a:xfrm>
          <a:prstGeom prst="mathMultiply">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Multiply 19"/>
          <p:cNvSpPr/>
          <p:nvPr/>
        </p:nvSpPr>
        <p:spPr>
          <a:xfrm>
            <a:off x="6477000" y="3563652"/>
            <a:ext cx="209040" cy="209040"/>
          </a:xfrm>
          <a:prstGeom prst="mathMultiply">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Multiply 20"/>
          <p:cNvSpPr/>
          <p:nvPr/>
        </p:nvSpPr>
        <p:spPr>
          <a:xfrm>
            <a:off x="6477000" y="4058160"/>
            <a:ext cx="209040" cy="209040"/>
          </a:xfrm>
          <a:prstGeom prst="mathMultiply">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Multiply 21"/>
          <p:cNvSpPr/>
          <p:nvPr/>
        </p:nvSpPr>
        <p:spPr>
          <a:xfrm>
            <a:off x="6477000" y="4572000"/>
            <a:ext cx="209040" cy="209040"/>
          </a:xfrm>
          <a:prstGeom prst="mathMultiply">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Multiply 22"/>
          <p:cNvSpPr/>
          <p:nvPr/>
        </p:nvSpPr>
        <p:spPr>
          <a:xfrm>
            <a:off x="6477000" y="5048760"/>
            <a:ext cx="209040" cy="209040"/>
          </a:xfrm>
          <a:prstGeom prst="mathMultiply">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Multiply 23"/>
          <p:cNvSpPr/>
          <p:nvPr/>
        </p:nvSpPr>
        <p:spPr>
          <a:xfrm>
            <a:off x="6477000" y="5582160"/>
            <a:ext cx="209040" cy="209040"/>
          </a:xfrm>
          <a:prstGeom prst="mathMultiply">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3" name="Group 32"/>
          <p:cNvGrpSpPr/>
          <p:nvPr/>
        </p:nvGrpSpPr>
        <p:grpSpPr>
          <a:xfrm>
            <a:off x="9296400" y="5363514"/>
            <a:ext cx="2146544" cy="646331"/>
            <a:chOff x="9454781" y="4697912"/>
            <a:chExt cx="2146544" cy="646331"/>
          </a:xfrm>
        </p:grpSpPr>
        <p:sp>
          <p:nvSpPr>
            <p:cNvPr id="16" name="Multiply 15"/>
            <p:cNvSpPr/>
            <p:nvPr/>
          </p:nvSpPr>
          <p:spPr>
            <a:xfrm>
              <a:off x="9454781" y="5104080"/>
              <a:ext cx="209040" cy="209040"/>
            </a:xfrm>
            <a:prstGeom prst="mathMultiply">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9677400" y="5098022"/>
              <a:ext cx="1923925" cy="246221"/>
            </a:xfrm>
            <a:prstGeom prst="rect">
              <a:avLst/>
            </a:prstGeom>
            <a:noFill/>
          </p:spPr>
          <p:txBody>
            <a:bodyPr wrap="none" rtlCol="0">
              <a:spAutoFit/>
            </a:bodyPr>
            <a:lstStyle/>
            <a:p>
              <a:r>
                <a:rPr lang="en-US" sz="1000" dirty="0" smtClean="0"/>
                <a:t>Baseline </a:t>
              </a:r>
              <a:r>
                <a:rPr lang="en-US" sz="1000" smtClean="0"/>
                <a:t>timing (as necessary)</a:t>
              </a:r>
              <a:endParaRPr lang="en-US" sz="1000" dirty="0"/>
            </a:p>
          </p:txBody>
        </p:sp>
        <p:sp>
          <p:nvSpPr>
            <p:cNvPr id="30" name="Multiply 29"/>
            <p:cNvSpPr/>
            <p:nvPr/>
          </p:nvSpPr>
          <p:spPr>
            <a:xfrm>
              <a:off x="9454781" y="4703970"/>
              <a:ext cx="209040" cy="209040"/>
            </a:xfrm>
            <a:prstGeom prst="mathMultiply">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31" name="TextBox 30"/>
            <p:cNvSpPr txBox="1"/>
            <p:nvPr/>
          </p:nvSpPr>
          <p:spPr>
            <a:xfrm>
              <a:off x="9677400" y="4697912"/>
              <a:ext cx="1774845" cy="246221"/>
            </a:xfrm>
            <a:prstGeom prst="rect">
              <a:avLst/>
            </a:prstGeom>
            <a:noFill/>
          </p:spPr>
          <p:txBody>
            <a:bodyPr wrap="none" rtlCol="0">
              <a:spAutoFit/>
            </a:bodyPr>
            <a:lstStyle/>
            <a:p>
              <a:r>
                <a:rPr lang="en-US" sz="1000" dirty="0" smtClean="0"/>
                <a:t>Baseline timing (</a:t>
              </a:r>
              <a:r>
                <a:rPr lang="en-US" sz="1000" smtClean="0"/>
                <a:t>mandatory)</a:t>
              </a:r>
              <a:endParaRPr lang="en-US" sz="1000" dirty="0" smtClean="0"/>
            </a:p>
          </p:txBody>
        </p:sp>
      </p:grpSp>
    </p:spTree>
    <p:extLst>
      <p:ext uri="{BB962C8B-B14F-4D97-AF65-F5344CB8AC3E}">
        <p14:creationId xmlns:p14="http://schemas.microsoft.com/office/powerpoint/2010/main" val="379045551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1080000" y="1800000"/>
            <a:ext cx="7118779" cy="3544243"/>
          </a:xfrm>
          <a:prstGeom prst="rect">
            <a:avLst/>
          </a:prstGeom>
        </p:spPr>
      </p:pic>
      <p:sp>
        <p:nvSpPr>
          <p:cNvPr id="2" name="Titel 1"/>
          <p:cNvSpPr>
            <a:spLocks noGrp="1"/>
          </p:cNvSpPr>
          <p:nvPr>
            <p:ph type="title"/>
          </p:nvPr>
        </p:nvSpPr>
        <p:spPr>
          <a:xfrm>
            <a:off x="1080000" y="659001"/>
            <a:ext cx="9000000" cy="720197"/>
          </a:xfrm>
        </p:spPr>
        <p:txBody>
          <a:bodyPr/>
          <a:lstStyle/>
          <a:p>
            <a:r>
              <a:rPr lang="en-US" dirty="0"/>
              <a:t>standard</a:t>
            </a:r>
            <a:r>
              <a:rPr lang="en-US" dirty="0" smtClean="0"/>
              <a:t> </a:t>
            </a:r>
            <a:r>
              <a:rPr lang="en-US" cap="all" dirty="0" smtClean="0"/>
              <a:t>summary</a:t>
            </a:r>
            <a:r>
              <a:rPr lang="en-US" cap="all" dirty="0"/>
              <a:t/>
            </a:r>
            <a:br>
              <a:rPr lang="en-US" cap="all" dirty="0"/>
            </a:br>
            <a:r>
              <a:rPr lang="en-US" sz="2000" dirty="0"/>
              <a:t>ww standard definition</a:t>
            </a:r>
            <a:endParaRPr lang="en-US" sz="2000" cap="all"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44</a:t>
            </a:fld>
            <a:endParaRPr lang="de-DE" dirty="0"/>
          </a:p>
        </p:txBody>
      </p:sp>
      <p:sp>
        <p:nvSpPr>
          <p:cNvPr id="9" name="Multiply 8"/>
          <p:cNvSpPr/>
          <p:nvPr/>
        </p:nvSpPr>
        <p:spPr>
          <a:xfrm>
            <a:off x="5637507" y="2587068"/>
            <a:ext cx="209040" cy="209040"/>
          </a:xfrm>
          <a:prstGeom prst="mathMultiply">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Multiply 10"/>
          <p:cNvSpPr/>
          <p:nvPr/>
        </p:nvSpPr>
        <p:spPr>
          <a:xfrm>
            <a:off x="5637507" y="3583176"/>
            <a:ext cx="209040" cy="209040"/>
          </a:xfrm>
          <a:prstGeom prst="mathMultiply">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Multiply 11"/>
          <p:cNvSpPr/>
          <p:nvPr/>
        </p:nvSpPr>
        <p:spPr>
          <a:xfrm>
            <a:off x="5637507" y="4515028"/>
            <a:ext cx="209040" cy="209040"/>
          </a:xfrm>
          <a:prstGeom prst="mathMultiply">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Multiply 17"/>
          <p:cNvSpPr/>
          <p:nvPr/>
        </p:nvSpPr>
        <p:spPr>
          <a:xfrm>
            <a:off x="6705600" y="3048000"/>
            <a:ext cx="209040" cy="209040"/>
          </a:xfrm>
          <a:prstGeom prst="mathMultiply">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Multiply 18"/>
          <p:cNvSpPr/>
          <p:nvPr/>
        </p:nvSpPr>
        <p:spPr>
          <a:xfrm>
            <a:off x="6705600" y="4081875"/>
            <a:ext cx="209040" cy="209040"/>
          </a:xfrm>
          <a:prstGeom prst="mathMultiply">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Multiply 19"/>
          <p:cNvSpPr/>
          <p:nvPr/>
        </p:nvSpPr>
        <p:spPr>
          <a:xfrm>
            <a:off x="6705600" y="4904205"/>
            <a:ext cx="209040" cy="209040"/>
          </a:xfrm>
          <a:prstGeom prst="mathMultiply">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p:cNvGrpSpPr/>
          <p:nvPr/>
        </p:nvGrpSpPr>
        <p:grpSpPr>
          <a:xfrm>
            <a:off x="9296400" y="5363514"/>
            <a:ext cx="2146544" cy="646331"/>
            <a:chOff x="9454781" y="4697912"/>
            <a:chExt cx="2146544" cy="646331"/>
          </a:xfrm>
        </p:grpSpPr>
        <p:sp>
          <p:nvSpPr>
            <p:cNvPr id="22" name="Multiply 21"/>
            <p:cNvSpPr/>
            <p:nvPr/>
          </p:nvSpPr>
          <p:spPr>
            <a:xfrm>
              <a:off x="9454781" y="5104080"/>
              <a:ext cx="209040" cy="209040"/>
            </a:xfrm>
            <a:prstGeom prst="mathMultiply">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p:cNvSpPr txBox="1"/>
            <p:nvPr/>
          </p:nvSpPr>
          <p:spPr>
            <a:xfrm>
              <a:off x="9677400" y="5098022"/>
              <a:ext cx="1923925" cy="246221"/>
            </a:xfrm>
            <a:prstGeom prst="rect">
              <a:avLst/>
            </a:prstGeom>
            <a:noFill/>
          </p:spPr>
          <p:txBody>
            <a:bodyPr wrap="none" rtlCol="0">
              <a:spAutoFit/>
            </a:bodyPr>
            <a:lstStyle/>
            <a:p>
              <a:r>
                <a:rPr lang="en-US" sz="1000" dirty="0" smtClean="0"/>
                <a:t>Baseline </a:t>
              </a:r>
              <a:r>
                <a:rPr lang="en-US" sz="1000" smtClean="0"/>
                <a:t>timing (as necessary)</a:t>
              </a:r>
              <a:endParaRPr lang="en-US" sz="1000" dirty="0"/>
            </a:p>
          </p:txBody>
        </p:sp>
        <p:sp>
          <p:nvSpPr>
            <p:cNvPr id="24" name="Multiply 23"/>
            <p:cNvSpPr/>
            <p:nvPr/>
          </p:nvSpPr>
          <p:spPr>
            <a:xfrm>
              <a:off x="9454781" y="4703970"/>
              <a:ext cx="209040" cy="209040"/>
            </a:xfrm>
            <a:prstGeom prst="mathMultiply">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5" name="TextBox 24"/>
            <p:cNvSpPr txBox="1"/>
            <p:nvPr/>
          </p:nvSpPr>
          <p:spPr>
            <a:xfrm>
              <a:off x="9677400" y="4697912"/>
              <a:ext cx="1774845" cy="246221"/>
            </a:xfrm>
            <a:prstGeom prst="rect">
              <a:avLst/>
            </a:prstGeom>
            <a:noFill/>
          </p:spPr>
          <p:txBody>
            <a:bodyPr wrap="none" rtlCol="0">
              <a:spAutoFit/>
            </a:bodyPr>
            <a:lstStyle/>
            <a:p>
              <a:r>
                <a:rPr lang="en-US" sz="1000" dirty="0" smtClean="0"/>
                <a:t>Baseline timing (</a:t>
              </a:r>
              <a:r>
                <a:rPr lang="en-US" sz="1000" smtClean="0"/>
                <a:t>mandatory)</a:t>
              </a:r>
              <a:endParaRPr lang="en-US" sz="1000" dirty="0" smtClean="0"/>
            </a:p>
          </p:txBody>
        </p:sp>
      </p:grpSp>
    </p:spTree>
    <p:extLst>
      <p:ext uri="{BB962C8B-B14F-4D97-AF65-F5344CB8AC3E}">
        <p14:creationId xmlns:p14="http://schemas.microsoft.com/office/powerpoint/2010/main" val="398527027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endParaRPr lang="en-US" dirty="0"/>
          </a:p>
        </p:txBody>
      </p:sp>
      <p:pic>
        <p:nvPicPr>
          <p:cNvPr id="5" name="Picture 4"/>
          <p:cNvPicPr>
            <a:picLocks noChangeAspect="1"/>
          </p:cNvPicPr>
          <p:nvPr/>
        </p:nvPicPr>
        <p:blipFill>
          <a:blip r:embed="rId3"/>
          <a:stretch>
            <a:fillRect/>
          </a:stretch>
        </p:blipFill>
        <p:spPr>
          <a:xfrm>
            <a:off x="1063958" y="1800000"/>
            <a:ext cx="5891213" cy="4462033"/>
          </a:xfrm>
          <a:prstGeom prst="rect">
            <a:avLst/>
          </a:prstGeom>
        </p:spPr>
      </p:pic>
      <p:sp>
        <p:nvSpPr>
          <p:cNvPr id="2" name="Titel 1"/>
          <p:cNvSpPr>
            <a:spLocks noGrp="1"/>
          </p:cNvSpPr>
          <p:nvPr>
            <p:ph type="title"/>
          </p:nvPr>
        </p:nvSpPr>
        <p:spPr>
          <a:xfrm>
            <a:off x="1080000" y="659001"/>
            <a:ext cx="9000000" cy="720197"/>
          </a:xfrm>
        </p:spPr>
        <p:txBody>
          <a:bodyPr/>
          <a:lstStyle/>
          <a:p>
            <a:r>
              <a:rPr lang="en-US" dirty="0"/>
              <a:t>standard</a:t>
            </a:r>
            <a:r>
              <a:rPr lang="en-US" dirty="0" smtClean="0"/>
              <a:t> </a:t>
            </a:r>
            <a:r>
              <a:rPr lang="en-US" cap="all" dirty="0" smtClean="0"/>
              <a:t>summary</a:t>
            </a:r>
            <a:r>
              <a:rPr lang="en-US" cap="all" dirty="0"/>
              <a:t/>
            </a:r>
            <a:br>
              <a:rPr lang="en-US" cap="all" dirty="0"/>
            </a:br>
            <a:r>
              <a:rPr lang="en-US" sz="2000" dirty="0"/>
              <a:t>ww standard definition</a:t>
            </a:r>
            <a:endParaRPr lang="en-US" sz="2000" cap="all"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45</a:t>
            </a:fld>
            <a:endParaRPr lang="de-DE" dirty="0"/>
          </a:p>
        </p:txBody>
      </p:sp>
      <p:sp>
        <p:nvSpPr>
          <p:cNvPr id="11" name="Multiply 10"/>
          <p:cNvSpPr/>
          <p:nvPr/>
        </p:nvSpPr>
        <p:spPr>
          <a:xfrm>
            <a:off x="5410200" y="3841256"/>
            <a:ext cx="209040" cy="209040"/>
          </a:xfrm>
          <a:prstGeom prst="mathMultiply">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Multiply 11"/>
          <p:cNvSpPr/>
          <p:nvPr/>
        </p:nvSpPr>
        <p:spPr>
          <a:xfrm>
            <a:off x="5410200" y="5486400"/>
            <a:ext cx="209040" cy="209040"/>
          </a:xfrm>
          <a:prstGeom prst="mathMultiply">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Multiply 9"/>
          <p:cNvSpPr/>
          <p:nvPr/>
        </p:nvSpPr>
        <p:spPr>
          <a:xfrm>
            <a:off x="5638800" y="4191000"/>
            <a:ext cx="209040" cy="209040"/>
          </a:xfrm>
          <a:prstGeom prst="mathMultiply">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Multiply 12"/>
          <p:cNvSpPr/>
          <p:nvPr/>
        </p:nvSpPr>
        <p:spPr>
          <a:xfrm>
            <a:off x="5638800" y="5814706"/>
            <a:ext cx="209040" cy="209040"/>
          </a:xfrm>
          <a:prstGeom prst="mathMultiply">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p:cNvGrpSpPr/>
          <p:nvPr/>
        </p:nvGrpSpPr>
        <p:grpSpPr>
          <a:xfrm>
            <a:off x="9296400" y="5363514"/>
            <a:ext cx="2146544" cy="646331"/>
            <a:chOff x="9454781" y="4697912"/>
            <a:chExt cx="2146544" cy="646331"/>
          </a:xfrm>
        </p:grpSpPr>
        <p:sp>
          <p:nvSpPr>
            <p:cNvPr id="17" name="Multiply 16"/>
            <p:cNvSpPr/>
            <p:nvPr/>
          </p:nvSpPr>
          <p:spPr>
            <a:xfrm>
              <a:off x="9454781" y="5104080"/>
              <a:ext cx="209040" cy="209040"/>
            </a:xfrm>
            <a:prstGeom prst="mathMultiply">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9677400" y="5098022"/>
              <a:ext cx="1923925" cy="246221"/>
            </a:xfrm>
            <a:prstGeom prst="rect">
              <a:avLst/>
            </a:prstGeom>
            <a:noFill/>
          </p:spPr>
          <p:txBody>
            <a:bodyPr wrap="none" rtlCol="0">
              <a:spAutoFit/>
            </a:bodyPr>
            <a:lstStyle/>
            <a:p>
              <a:r>
                <a:rPr lang="en-US" sz="1000" dirty="0" smtClean="0"/>
                <a:t>Baseline </a:t>
              </a:r>
              <a:r>
                <a:rPr lang="en-US" sz="1000" smtClean="0"/>
                <a:t>timing (as necessary)</a:t>
              </a:r>
              <a:endParaRPr lang="en-US" sz="1000" dirty="0"/>
            </a:p>
          </p:txBody>
        </p:sp>
        <p:sp>
          <p:nvSpPr>
            <p:cNvPr id="19" name="Multiply 18"/>
            <p:cNvSpPr/>
            <p:nvPr/>
          </p:nvSpPr>
          <p:spPr>
            <a:xfrm>
              <a:off x="9454781" y="4703970"/>
              <a:ext cx="209040" cy="209040"/>
            </a:xfrm>
            <a:prstGeom prst="mathMultiply">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0" name="TextBox 19"/>
            <p:cNvSpPr txBox="1"/>
            <p:nvPr/>
          </p:nvSpPr>
          <p:spPr>
            <a:xfrm>
              <a:off x="9677400" y="4697912"/>
              <a:ext cx="1774845" cy="246221"/>
            </a:xfrm>
            <a:prstGeom prst="rect">
              <a:avLst/>
            </a:prstGeom>
            <a:noFill/>
          </p:spPr>
          <p:txBody>
            <a:bodyPr wrap="none" rtlCol="0">
              <a:spAutoFit/>
            </a:bodyPr>
            <a:lstStyle/>
            <a:p>
              <a:r>
                <a:rPr lang="en-US" sz="1000" dirty="0" smtClean="0"/>
                <a:t>Baseline timing (</a:t>
              </a:r>
              <a:r>
                <a:rPr lang="en-US" sz="1000" smtClean="0"/>
                <a:t>mandatory)</a:t>
              </a:r>
              <a:endParaRPr lang="en-US" sz="1000" dirty="0" smtClean="0"/>
            </a:p>
          </p:txBody>
        </p:sp>
      </p:grpSp>
    </p:spTree>
    <p:extLst>
      <p:ext uri="{BB962C8B-B14F-4D97-AF65-F5344CB8AC3E}">
        <p14:creationId xmlns:p14="http://schemas.microsoft.com/office/powerpoint/2010/main" val="14556436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080000" y="1800000"/>
            <a:ext cx="9000000" cy="1785104"/>
          </a:xfrm>
        </p:spPr>
        <p:txBody>
          <a:bodyPr/>
          <a:lstStyle/>
          <a:p>
            <a:r>
              <a:rPr lang="en-US" b="1" dirty="0" smtClean="0"/>
              <a:t>PP configuration audit timing:</a:t>
            </a:r>
          </a:p>
          <a:p>
            <a:r>
              <a:rPr lang="en-US" dirty="0" smtClean="0"/>
              <a:t>Project plan is allowed to be approved after PP DR (Planning DR) as JB5001 – section 8.1.</a:t>
            </a:r>
          </a:p>
          <a:p>
            <a:r>
              <a:rPr lang="en-US" dirty="0" smtClean="0"/>
              <a:t>-&gt; In consequence, </a:t>
            </a:r>
            <a:r>
              <a:rPr lang="en-US" smtClean="0"/>
              <a:t>Config</a:t>
            </a:r>
            <a:r>
              <a:rPr lang="en-US" dirty="0" smtClean="0"/>
              <a:t>. Audit is agreed </a:t>
            </a:r>
            <a:r>
              <a:rPr lang="en-US" dirty="0"/>
              <a:t>by </a:t>
            </a:r>
            <a:r>
              <a:rPr lang="en-US"/>
              <a:t>RVC</a:t>
            </a:r>
            <a:r>
              <a:rPr lang="en-US" dirty="0"/>
              <a:t>, REL </a:t>
            </a:r>
            <a:r>
              <a:rPr lang="en-US" dirty="0" smtClean="0"/>
              <a:t>QAs that Project can do PP </a:t>
            </a:r>
            <a:r>
              <a:rPr lang="en-US" smtClean="0"/>
              <a:t>Config</a:t>
            </a:r>
            <a:r>
              <a:rPr lang="en-US" dirty="0" smtClean="0"/>
              <a:t>. Audit after PP DR.</a:t>
            </a:r>
          </a:p>
          <a:p>
            <a:endParaRPr lang="en-US" dirty="0" smtClean="0"/>
          </a:p>
        </p:txBody>
      </p:sp>
      <p:sp>
        <p:nvSpPr>
          <p:cNvPr id="2" name="Titel 1"/>
          <p:cNvSpPr>
            <a:spLocks noGrp="1"/>
          </p:cNvSpPr>
          <p:nvPr>
            <p:ph type="title"/>
          </p:nvPr>
        </p:nvSpPr>
        <p:spPr>
          <a:xfrm>
            <a:off x="1080000" y="659001"/>
            <a:ext cx="9000000" cy="720197"/>
          </a:xfrm>
        </p:spPr>
        <p:txBody>
          <a:bodyPr/>
          <a:lstStyle/>
          <a:p>
            <a:r>
              <a:rPr lang="en-US" dirty="0"/>
              <a:t>standard</a:t>
            </a:r>
            <a:r>
              <a:rPr lang="en-US" dirty="0" smtClean="0"/>
              <a:t> </a:t>
            </a:r>
            <a:r>
              <a:rPr lang="en-US" cap="all" dirty="0" smtClean="0"/>
              <a:t>summary</a:t>
            </a:r>
            <a:r>
              <a:rPr lang="en-US" cap="all" dirty="0"/>
              <a:t/>
            </a:r>
            <a:br>
              <a:rPr lang="en-US" cap="all" dirty="0"/>
            </a:br>
            <a:r>
              <a:rPr lang="en-US" sz="2000" dirty="0"/>
              <a:t>ww standard definition</a:t>
            </a:r>
            <a:endParaRPr lang="en-US" sz="2000" cap="all"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46</a:t>
            </a:fld>
            <a:endParaRPr lang="de-DE" dirty="0"/>
          </a:p>
        </p:txBody>
      </p:sp>
      <p:sp>
        <p:nvSpPr>
          <p:cNvPr id="5" name="TextBox 4"/>
          <p:cNvSpPr txBox="1"/>
          <p:nvPr/>
        </p:nvSpPr>
        <p:spPr>
          <a:xfrm>
            <a:off x="8686800" y="6019800"/>
            <a:ext cx="3124200" cy="276999"/>
          </a:xfrm>
          <a:prstGeom prst="rect">
            <a:avLst/>
          </a:prstGeom>
          <a:noFill/>
        </p:spPr>
        <p:txBody>
          <a:bodyPr wrap="square" rtlCol="0">
            <a:spAutoFit/>
          </a:bodyPr>
          <a:lstStyle/>
          <a:p>
            <a:r>
              <a:rPr lang="en-US" sz="1200" dirty="0" smtClean="0"/>
              <a:t>(Not applicable in </a:t>
            </a:r>
            <a:r>
              <a:rPr lang="en-US" sz="1200" smtClean="0"/>
              <a:t>Aug</a:t>
            </a:r>
            <a:r>
              <a:rPr lang="en-US" sz="1200" dirty="0" smtClean="0"/>
              <a:t> 2020 WW standard)</a:t>
            </a:r>
            <a:endParaRPr lang="en-US" sz="1200" dirty="0"/>
          </a:p>
        </p:txBody>
      </p:sp>
    </p:spTree>
    <p:extLst>
      <p:ext uri="{BB962C8B-B14F-4D97-AF65-F5344CB8AC3E}">
        <p14:creationId xmlns:p14="http://schemas.microsoft.com/office/powerpoint/2010/main" val="298926074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659001"/>
            <a:ext cx="9000000" cy="720197"/>
          </a:xfrm>
        </p:spPr>
        <p:txBody>
          <a:bodyPr/>
          <a:lstStyle/>
          <a:p>
            <a:r>
              <a:rPr lang="en-US" dirty="0"/>
              <a:t>standard</a:t>
            </a:r>
            <a:r>
              <a:rPr lang="en-US" dirty="0" smtClean="0"/>
              <a:t> </a:t>
            </a:r>
            <a:r>
              <a:rPr lang="en-US" cap="all" dirty="0" smtClean="0"/>
              <a:t>summary</a:t>
            </a:r>
            <a:r>
              <a:rPr lang="en-US" cap="all" dirty="0"/>
              <a:t/>
            </a:r>
            <a:br>
              <a:rPr lang="en-US" cap="all" dirty="0"/>
            </a:br>
            <a:r>
              <a:rPr lang="en-US" sz="2000" cap="all" dirty="0" smtClean="0"/>
              <a:t>bm – vm</a:t>
            </a:r>
            <a:r>
              <a:rPr lang="en-US" sz="2000" dirty="0"/>
              <a:t> </a:t>
            </a:r>
            <a:r>
              <a:rPr lang="en-US" sz="2000" dirty="0" smtClean="0"/>
              <a:t>- dm</a:t>
            </a:r>
            <a:endParaRPr lang="en-US" sz="2000" cap="all"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47</a:t>
            </a:fld>
            <a:endParaRPr lang="de-DE" dirty="0"/>
          </a:p>
        </p:txBody>
      </p:sp>
      <p:sp>
        <p:nvSpPr>
          <p:cNvPr id="4" name="Content Placeholder 3"/>
          <p:cNvSpPr>
            <a:spLocks noGrp="1"/>
          </p:cNvSpPr>
          <p:nvPr>
            <p:ph idx="1"/>
          </p:nvPr>
        </p:nvSpPr>
        <p:spPr/>
        <p:txBody>
          <a:bodyPr/>
          <a:lstStyle/>
          <a:p>
            <a:endParaRPr lang="en-US" dirty="0"/>
          </a:p>
        </p:txBody>
      </p:sp>
      <p:sp>
        <p:nvSpPr>
          <p:cNvPr id="5" name="Rounded Rectangle 4"/>
          <p:cNvSpPr/>
          <p:nvPr/>
        </p:nvSpPr>
        <p:spPr>
          <a:xfrm>
            <a:off x="8077200" y="1800000"/>
            <a:ext cx="2286000" cy="578594"/>
          </a:xfrm>
          <a:prstGeom prst="roundRect">
            <a:avLst/>
          </a:prstGeom>
          <a:solidFill>
            <a:schemeClr val="accent1">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Data Management </a:t>
            </a:r>
          </a:p>
        </p:txBody>
      </p:sp>
      <p:sp>
        <p:nvSpPr>
          <p:cNvPr id="11" name="Rounded Rectangle 10"/>
          <p:cNvSpPr/>
          <p:nvPr/>
        </p:nvSpPr>
        <p:spPr>
          <a:xfrm>
            <a:off x="8077200" y="2764167"/>
            <a:ext cx="2286000" cy="578594"/>
          </a:xfrm>
          <a:prstGeom prst="roundRect">
            <a:avLst/>
          </a:prstGeom>
          <a:solidFill>
            <a:schemeClr val="bg1">
              <a:lumMod val="6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Version Management </a:t>
            </a:r>
          </a:p>
        </p:txBody>
      </p:sp>
      <p:sp>
        <p:nvSpPr>
          <p:cNvPr id="12" name="Rounded Rectangle 11"/>
          <p:cNvSpPr/>
          <p:nvPr/>
        </p:nvSpPr>
        <p:spPr>
          <a:xfrm>
            <a:off x="8077200" y="3728335"/>
            <a:ext cx="2286000" cy="578594"/>
          </a:xfrm>
          <a:prstGeom prst="roundRect">
            <a:avLst/>
          </a:prstGeom>
          <a:solidFill>
            <a:schemeClr val="bg1">
              <a:lumMod val="6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Baseline </a:t>
            </a:r>
            <a:r>
              <a:rPr lang="en-US" dirty="0" smtClean="0"/>
              <a:t>Management</a:t>
            </a:r>
            <a:endParaRPr lang="en-US" dirty="0"/>
          </a:p>
        </p:txBody>
      </p:sp>
      <p:sp>
        <p:nvSpPr>
          <p:cNvPr id="18" name="Rounded Rectangle 17"/>
          <p:cNvSpPr/>
          <p:nvPr/>
        </p:nvSpPr>
        <p:spPr>
          <a:xfrm>
            <a:off x="1080000" y="1800000"/>
            <a:ext cx="3581400" cy="6096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solidFill>
                  <a:schemeClr val="accent1"/>
                </a:solidFill>
              </a:rPr>
              <a:t>Store an object to a defined place</a:t>
            </a:r>
            <a:endParaRPr lang="en-US" sz="1200" dirty="0">
              <a:solidFill>
                <a:schemeClr val="accent1"/>
              </a:solidFill>
            </a:endParaRPr>
          </a:p>
        </p:txBody>
      </p:sp>
    </p:spTree>
    <p:extLst>
      <p:ext uri="{BB962C8B-B14F-4D97-AF65-F5344CB8AC3E}">
        <p14:creationId xmlns:p14="http://schemas.microsoft.com/office/powerpoint/2010/main" val="354520205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659001"/>
            <a:ext cx="9000000" cy="720197"/>
          </a:xfrm>
        </p:spPr>
        <p:txBody>
          <a:bodyPr/>
          <a:lstStyle/>
          <a:p>
            <a:r>
              <a:rPr lang="en-US" dirty="0"/>
              <a:t>standard</a:t>
            </a:r>
            <a:r>
              <a:rPr lang="en-US" dirty="0" smtClean="0"/>
              <a:t> </a:t>
            </a:r>
            <a:r>
              <a:rPr lang="en-US" cap="all" dirty="0" smtClean="0"/>
              <a:t>summary</a:t>
            </a:r>
            <a:r>
              <a:rPr lang="en-US" cap="all" dirty="0"/>
              <a:t/>
            </a:r>
            <a:br>
              <a:rPr lang="en-US" cap="all" dirty="0"/>
            </a:br>
            <a:r>
              <a:rPr lang="en-US" sz="2000" cap="all" dirty="0" smtClean="0"/>
              <a:t>bm – vm</a:t>
            </a:r>
            <a:r>
              <a:rPr lang="en-US" sz="2000" dirty="0"/>
              <a:t> </a:t>
            </a:r>
            <a:r>
              <a:rPr lang="en-US" sz="2000" dirty="0" smtClean="0"/>
              <a:t>- dm</a:t>
            </a:r>
            <a:endParaRPr lang="en-US" sz="2000" cap="all"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48</a:t>
            </a:fld>
            <a:endParaRPr lang="de-DE" dirty="0"/>
          </a:p>
        </p:txBody>
      </p:sp>
      <p:sp>
        <p:nvSpPr>
          <p:cNvPr id="4" name="Content Placeholder 3"/>
          <p:cNvSpPr>
            <a:spLocks noGrp="1"/>
          </p:cNvSpPr>
          <p:nvPr>
            <p:ph idx="1"/>
          </p:nvPr>
        </p:nvSpPr>
        <p:spPr/>
        <p:txBody>
          <a:bodyPr/>
          <a:lstStyle/>
          <a:p>
            <a:endParaRPr lang="en-US" dirty="0"/>
          </a:p>
        </p:txBody>
      </p:sp>
      <p:sp>
        <p:nvSpPr>
          <p:cNvPr id="5" name="Rounded Rectangle 4"/>
          <p:cNvSpPr/>
          <p:nvPr/>
        </p:nvSpPr>
        <p:spPr>
          <a:xfrm>
            <a:off x="8077200" y="1800000"/>
            <a:ext cx="2286000" cy="578594"/>
          </a:xfrm>
          <a:prstGeom prst="roundRect">
            <a:avLst/>
          </a:prstGeom>
          <a:solidFill>
            <a:schemeClr val="bg1">
              <a:lumMod val="6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Data Management </a:t>
            </a:r>
          </a:p>
        </p:txBody>
      </p:sp>
      <p:sp>
        <p:nvSpPr>
          <p:cNvPr id="11" name="Rounded Rectangle 10"/>
          <p:cNvSpPr/>
          <p:nvPr/>
        </p:nvSpPr>
        <p:spPr>
          <a:xfrm>
            <a:off x="8077200" y="2764167"/>
            <a:ext cx="2286000" cy="578594"/>
          </a:xfrm>
          <a:prstGeom prst="roundRect">
            <a:avLst/>
          </a:prstGeom>
          <a:solidFill>
            <a:schemeClr val="accent1">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Version Management </a:t>
            </a:r>
          </a:p>
        </p:txBody>
      </p:sp>
      <p:sp>
        <p:nvSpPr>
          <p:cNvPr id="12" name="Rounded Rectangle 11"/>
          <p:cNvSpPr/>
          <p:nvPr/>
        </p:nvSpPr>
        <p:spPr>
          <a:xfrm>
            <a:off x="8077200" y="3728335"/>
            <a:ext cx="2286000" cy="578594"/>
          </a:xfrm>
          <a:prstGeom prst="roundRect">
            <a:avLst/>
          </a:prstGeom>
          <a:solidFill>
            <a:schemeClr val="bg1">
              <a:lumMod val="6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Baseline </a:t>
            </a:r>
            <a:r>
              <a:rPr lang="en-US" dirty="0" smtClean="0"/>
              <a:t>Management</a:t>
            </a:r>
            <a:endParaRPr lang="en-US" dirty="0"/>
          </a:p>
        </p:txBody>
      </p:sp>
      <p:sp>
        <p:nvSpPr>
          <p:cNvPr id="18" name="Rounded Rectangle 17"/>
          <p:cNvSpPr/>
          <p:nvPr/>
        </p:nvSpPr>
        <p:spPr>
          <a:xfrm>
            <a:off x="1080000" y="1800000"/>
            <a:ext cx="3581400" cy="6096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solidFill>
                  <a:schemeClr val="accent1"/>
                </a:solidFill>
              </a:rPr>
              <a:t>Store an object to a defined place</a:t>
            </a:r>
            <a:endParaRPr lang="en-US" sz="1200" dirty="0">
              <a:solidFill>
                <a:schemeClr val="accent1"/>
              </a:solidFill>
            </a:endParaRPr>
          </a:p>
        </p:txBody>
      </p:sp>
      <p:sp>
        <p:nvSpPr>
          <p:cNvPr id="9" name="Rounded Rectangle 8"/>
          <p:cNvSpPr/>
          <p:nvPr/>
        </p:nvSpPr>
        <p:spPr>
          <a:xfrm>
            <a:off x="1080000" y="2764167"/>
            <a:ext cx="3581400" cy="6096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solidFill>
                  <a:schemeClr val="accent1"/>
                </a:solidFill>
              </a:rPr>
              <a:t>The storage version should link to the related requirement/ task</a:t>
            </a:r>
            <a:r>
              <a:rPr lang="en-US" sz="1200" smtClean="0">
                <a:solidFill>
                  <a:schemeClr val="accent1"/>
                </a:solidFill>
              </a:rPr>
              <a:t>/ finding</a:t>
            </a:r>
            <a:endParaRPr lang="en-US" sz="1200" dirty="0">
              <a:solidFill>
                <a:schemeClr val="accent1"/>
              </a:solidFill>
            </a:endParaRPr>
          </a:p>
        </p:txBody>
      </p:sp>
      <p:sp>
        <p:nvSpPr>
          <p:cNvPr id="10" name="Rounded Rectangle 9"/>
          <p:cNvSpPr/>
          <p:nvPr/>
        </p:nvSpPr>
        <p:spPr>
          <a:xfrm>
            <a:off x="1055937" y="3715770"/>
            <a:ext cx="3581400" cy="6096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solidFill>
                  <a:schemeClr val="accent1"/>
                </a:solidFill>
              </a:rPr>
              <a:t>The storage timing should be frequently happened</a:t>
            </a:r>
            <a:endParaRPr lang="en-US" sz="1200" dirty="0">
              <a:solidFill>
                <a:schemeClr val="accent1"/>
              </a:solidFill>
            </a:endParaRPr>
          </a:p>
        </p:txBody>
      </p:sp>
    </p:spTree>
    <p:extLst>
      <p:ext uri="{BB962C8B-B14F-4D97-AF65-F5344CB8AC3E}">
        <p14:creationId xmlns:p14="http://schemas.microsoft.com/office/powerpoint/2010/main" val="342350676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659001"/>
            <a:ext cx="9000000" cy="720197"/>
          </a:xfrm>
        </p:spPr>
        <p:txBody>
          <a:bodyPr/>
          <a:lstStyle/>
          <a:p>
            <a:r>
              <a:rPr lang="en-US" dirty="0"/>
              <a:t>standard</a:t>
            </a:r>
            <a:r>
              <a:rPr lang="en-US" dirty="0" smtClean="0"/>
              <a:t> </a:t>
            </a:r>
            <a:r>
              <a:rPr lang="en-US" cap="all" dirty="0" smtClean="0"/>
              <a:t>summary</a:t>
            </a:r>
            <a:r>
              <a:rPr lang="en-US" cap="all" dirty="0"/>
              <a:t/>
            </a:r>
            <a:br>
              <a:rPr lang="en-US" cap="all" dirty="0"/>
            </a:br>
            <a:r>
              <a:rPr lang="en-US" sz="2000" cap="all" dirty="0" smtClean="0"/>
              <a:t>bm – vm</a:t>
            </a:r>
            <a:r>
              <a:rPr lang="en-US" sz="2000" dirty="0"/>
              <a:t> </a:t>
            </a:r>
            <a:r>
              <a:rPr lang="en-US" sz="2000" dirty="0" smtClean="0"/>
              <a:t>- dm</a:t>
            </a:r>
            <a:endParaRPr lang="en-US" sz="2000" cap="all"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49</a:t>
            </a:fld>
            <a:endParaRPr lang="de-DE" dirty="0"/>
          </a:p>
        </p:txBody>
      </p:sp>
      <p:sp>
        <p:nvSpPr>
          <p:cNvPr id="4" name="Content Placeholder 3"/>
          <p:cNvSpPr>
            <a:spLocks noGrp="1"/>
          </p:cNvSpPr>
          <p:nvPr>
            <p:ph idx="1"/>
          </p:nvPr>
        </p:nvSpPr>
        <p:spPr/>
        <p:txBody>
          <a:bodyPr/>
          <a:lstStyle/>
          <a:p>
            <a:endParaRPr lang="en-US" dirty="0"/>
          </a:p>
        </p:txBody>
      </p:sp>
      <p:sp>
        <p:nvSpPr>
          <p:cNvPr id="5" name="Rounded Rectangle 4"/>
          <p:cNvSpPr/>
          <p:nvPr/>
        </p:nvSpPr>
        <p:spPr>
          <a:xfrm>
            <a:off x="8077200" y="1800000"/>
            <a:ext cx="2286000" cy="578594"/>
          </a:xfrm>
          <a:prstGeom prst="roundRect">
            <a:avLst/>
          </a:prstGeom>
          <a:solidFill>
            <a:schemeClr val="bg1">
              <a:lumMod val="6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Data Management </a:t>
            </a:r>
          </a:p>
        </p:txBody>
      </p:sp>
      <p:sp>
        <p:nvSpPr>
          <p:cNvPr id="11" name="Rounded Rectangle 10"/>
          <p:cNvSpPr/>
          <p:nvPr/>
        </p:nvSpPr>
        <p:spPr>
          <a:xfrm>
            <a:off x="8077200" y="2764167"/>
            <a:ext cx="2286000" cy="578594"/>
          </a:xfrm>
          <a:prstGeom prst="roundRect">
            <a:avLst/>
          </a:prstGeom>
          <a:solidFill>
            <a:schemeClr val="bg1">
              <a:lumMod val="6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Version Management </a:t>
            </a:r>
          </a:p>
        </p:txBody>
      </p:sp>
      <p:sp>
        <p:nvSpPr>
          <p:cNvPr id="12" name="Rounded Rectangle 11"/>
          <p:cNvSpPr/>
          <p:nvPr/>
        </p:nvSpPr>
        <p:spPr>
          <a:xfrm>
            <a:off x="8077200" y="3728335"/>
            <a:ext cx="2286000" cy="578594"/>
          </a:xfrm>
          <a:prstGeom prst="roundRect">
            <a:avLst/>
          </a:prstGeom>
          <a:solidFill>
            <a:schemeClr val="accent1">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Baseline </a:t>
            </a:r>
            <a:r>
              <a:rPr lang="en-US" dirty="0" smtClean="0"/>
              <a:t>Management</a:t>
            </a:r>
            <a:endParaRPr lang="en-US" dirty="0"/>
          </a:p>
        </p:txBody>
      </p:sp>
      <p:sp>
        <p:nvSpPr>
          <p:cNvPr id="18" name="Rounded Rectangle 17"/>
          <p:cNvSpPr/>
          <p:nvPr/>
        </p:nvSpPr>
        <p:spPr>
          <a:xfrm>
            <a:off x="1080000" y="1800000"/>
            <a:ext cx="3581400" cy="6096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solidFill>
                  <a:schemeClr val="accent1"/>
                </a:solidFill>
              </a:rPr>
              <a:t>Store a set of objects to the defined place</a:t>
            </a:r>
            <a:endParaRPr lang="en-US" sz="1200" dirty="0">
              <a:solidFill>
                <a:schemeClr val="accent1"/>
              </a:solidFill>
            </a:endParaRPr>
          </a:p>
        </p:txBody>
      </p:sp>
      <p:sp>
        <p:nvSpPr>
          <p:cNvPr id="9" name="Rounded Rectangle 8"/>
          <p:cNvSpPr/>
          <p:nvPr/>
        </p:nvSpPr>
        <p:spPr>
          <a:xfrm>
            <a:off x="1080000" y="2764167"/>
            <a:ext cx="3581400" cy="6096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solidFill>
                  <a:schemeClr val="accent1"/>
                </a:solidFill>
              </a:rPr>
              <a:t>The storage version should link to the related requirements/ process/ milestone/ sprints</a:t>
            </a:r>
            <a:r>
              <a:rPr lang="en-US" sz="1200" smtClean="0">
                <a:solidFill>
                  <a:schemeClr val="accent1"/>
                </a:solidFill>
              </a:rPr>
              <a:t>/ finding</a:t>
            </a:r>
            <a:endParaRPr lang="en-US" sz="1200" dirty="0">
              <a:solidFill>
                <a:schemeClr val="accent1"/>
              </a:solidFill>
            </a:endParaRPr>
          </a:p>
        </p:txBody>
      </p:sp>
      <p:sp>
        <p:nvSpPr>
          <p:cNvPr id="10" name="Rounded Rectangle 9"/>
          <p:cNvSpPr/>
          <p:nvPr/>
        </p:nvSpPr>
        <p:spPr>
          <a:xfrm>
            <a:off x="1055937" y="3715770"/>
            <a:ext cx="3581400" cy="6096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solidFill>
                  <a:schemeClr val="accent1"/>
                </a:solidFill>
              </a:rPr>
              <a:t>The storage duration should not &gt;3 months</a:t>
            </a:r>
            <a:endParaRPr lang="en-US" sz="1200" dirty="0">
              <a:solidFill>
                <a:schemeClr val="accent1"/>
              </a:solidFill>
            </a:endParaRPr>
          </a:p>
        </p:txBody>
      </p:sp>
      <p:sp>
        <p:nvSpPr>
          <p:cNvPr id="13" name="Rounded Rectangle 12"/>
          <p:cNvSpPr/>
          <p:nvPr/>
        </p:nvSpPr>
        <p:spPr>
          <a:xfrm>
            <a:off x="1080000" y="4750183"/>
            <a:ext cx="3581400" cy="6096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solidFill>
                  <a:schemeClr val="accent1"/>
                </a:solidFill>
              </a:rPr>
              <a:t>Baseline ID have to be agreed by related stakeholders</a:t>
            </a:r>
            <a:endParaRPr lang="en-US" sz="1200" dirty="0">
              <a:solidFill>
                <a:schemeClr val="accent1"/>
              </a:solidFill>
            </a:endParaRPr>
          </a:p>
        </p:txBody>
      </p:sp>
      <p:sp>
        <p:nvSpPr>
          <p:cNvPr id="14" name="Rounded Rectangle 13"/>
          <p:cNvSpPr/>
          <p:nvPr/>
        </p:nvSpPr>
        <p:spPr>
          <a:xfrm>
            <a:off x="1055937" y="5710339"/>
            <a:ext cx="3581400" cy="6096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solidFill>
                  <a:schemeClr val="accent1"/>
                </a:solidFill>
              </a:rPr>
              <a:t>Baseline ID should be sent to </a:t>
            </a:r>
            <a:r>
              <a:rPr lang="en-US" sz="1200" smtClean="0">
                <a:solidFill>
                  <a:schemeClr val="accent1"/>
                </a:solidFill>
              </a:rPr>
              <a:t>Config</a:t>
            </a:r>
            <a:r>
              <a:rPr lang="en-US" sz="1200" dirty="0" smtClean="0">
                <a:solidFill>
                  <a:schemeClr val="accent1"/>
                </a:solidFill>
              </a:rPr>
              <a:t>. Auditor</a:t>
            </a:r>
            <a:endParaRPr lang="en-US" sz="1200" dirty="0">
              <a:solidFill>
                <a:schemeClr val="accent1"/>
              </a:solidFill>
            </a:endParaRPr>
          </a:p>
        </p:txBody>
      </p:sp>
    </p:spTree>
    <p:extLst>
      <p:ext uri="{BB962C8B-B14F-4D97-AF65-F5344CB8AC3E}">
        <p14:creationId xmlns:p14="http://schemas.microsoft.com/office/powerpoint/2010/main" val="25893225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1"/>
          <p:cNvSpPr txBox="1">
            <a:spLocks/>
          </p:cNvSpPr>
          <p:nvPr/>
        </p:nvSpPr>
        <p:spPr>
          <a:xfrm>
            <a:off x="1080000" y="659001"/>
            <a:ext cx="9000000" cy="720197"/>
          </a:xfrm>
          <a:prstGeom prst="rect">
            <a:avLst/>
          </a:prstGeom>
        </p:spPr>
        <p:txBody>
          <a:bodyPr vert="horz" wrap="square" lIns="0" tIns="0" rIns="0" bIns="0" rtlCol="0" anchor="b" anchorCtr="0">
            <a:spAutoFit/>
          </a:bodyPr>
          <a:lst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a:lstStyle>
          <a:p>
            <a:r>
              <a:rPr lang="en-US" dirty="0" smtClean="0"/>
              <a:t>General Definition</a:t>
            </a:r>
            <a:br>
              <a:rPr lang="en-US" dirty="0" smtClean="0"/>
            </a:br>
            <a:r>
              <a:rPr lang="en-US" sz="2000" dirty="0" smtClean="0"/>
              <a:t>baseline</a:t>
            </a:r>
            <a:endParaRPr lang="en-US" sz="2000"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5</a:t>
            </a:fld>
            <a:endParaRPr lang="de-DE" dirty="0"/>
          </a:p>
        </p:txBody>
      </p:sp>
      <p:sp>
        <p:nvSpPr>
          <p:cNvPr id="4" name="Content Placeholder 3"/>
          <p:cNvSpPr>
            <a:spLocks noGrp="1"/>
          </p:cNvSpPr>
          <p:nvPr>
            <p:ph idx="1"/>
          </p:nvPr>
        </p:nvSpPr>
        <p:spPr>
          <a:xfrm>
            <a:off x="1080000" y="1800000"/>
            <a:ext cx="9511800" cy="2979277"/>
          </a:xfrm>
        </p:spPr>
        <p:txBody>
          <a:bodyPr/>
          <a:lstStyle/>
          <a:p>
            <a:r>
              <a:rPr lang="en-US" dirty="0" smtClean="0"/>
              <a:t>Baseline:</a:t>
            </a:r>
          </a:p>
          <a:p>
            <a:pPr marL="285750" indent="-285750">
              <a:buFont typeface="Arial" panose="020B0604020202020204" pitchFamily="34" charset="0"/>
              <a:buChar char="•"/>
            </a:pPr>
            <a:r>
              <a:rPr lang="en-US" dirty="0" smtClean="0"/>
              <a:t>“</a:t>
            </a:r>
            <a:r>
              <a:rPr lang="vi-VN" dirty="0" smtClean="0"/>
              <a:t>đường </a:t>
            </a:r>
            <a:r>
              <a:rPr lang="vi-VN" dirty="0"/>
              <a:t>cơ </a:t>
            </a:r>
            <a:r>
              <a:rPr lang="vi-VN" dirty="0" smtClean="0"/>
              <a:t>sở</a:t>
            </a:r>
            <a:r>
              <a:rPr lang="en-US" dirty="0" smtClean="0"/>
              <a:t>”, </a:t>
            </a:r>
            <a:r>
              <a:rPr lang="en-US" dirty="0"/>
              <a:t>by </a:t>
            </a:r>
            <a:r>
              <a:rPr lang="en-US" dirty="0">
                <a:hlinkClick r:id="rId2"/>
              </a:rPr>
              <a:t>https://</a:t>
            </a:r>
            <a:r>
              <a:rPr lang="en-US" dirty="0" smtClean="0">
                <a:hlinkClick r:id="rId2"/>
              </a:rPr>
              <a:t>translate.google.com</a:t>
            </a:r>
            <a:endParaRPr lang="en-US" dirty="0" smtClean="0"/>
          </a:p>
          <a:p>
            <a:pPr marL="285750" indent="-285750">
              <a:buFont typeface="Arial" panose="020B0604020202020204" pitchFamily="34" charset="0"/>
              <a:buChar char="•"/>
            </a:pPr>
            <a:r>
              <a:rPr lang="en-US" dirty="0" smtClean="0"/>
              <a:t>a </a:t>
            </a:r>
            <a:r>
              <a:rPr lang="en-US" dirty="0"/>
              <a:t>line that is a base for measurement or for </a:t>
            </a:r>
            <a:r>
              <a:rPr lang="en-US" dirty="0" smtClean="0"/>
              <a:t>construction, by </a:t>
            </a:r>
            <a:r>
              <a:rPr lang="en-US" dirty="0">
                <a:hlinkClick r:id="rId3"/>
              </a:rPr>
              <a:t>https://</a:t>
            </a:r>
            <a:r>
              <a:rPr lang="en-US" dirty="0" smtClean="0">
                <a:hlinkClick r:id="rId3"/>
              </a:rPr>
              <a:t>en.wikipedia.org/wiki/Baseline</a:t>
            </a:r>
            <a:endParaRPr lang="en-US" dirty="0" smtClean="0"/>
          </a:p>
          <a:p>
            <a:pPr marL="285750" indent="-285750">
              <a:buFont typeface="Arial" panose="020B0604020202020204" pitchFamily="34" charset="0"/>
              <a:buChar char="•"/>
            </a:pPr>
            <a:r>
              <a:rPr lang="en-US" dirty="0"/>
              <a:t>a line serving as a basis, by </a:t>
            </a:r>
            <a:r>
              <a:rPr lang="en-US" dirty="0">
                <a:hlinkClick r:id="rId4"/>
              </a:rPr>
              <a:t>https://</a:t>
            </a:r>
            <a:r>
              <a:rPr lang="en-US" dirty="0" smtClean="0">
                <a:hlinkClick r:id="rId4"/>
              </a:rPr>
              <a:t>www.merriam-webster.com/dictionary/baseline</a:t>
            </a:r>
            <a:endParaRPr lang="en-US" dirty="0" smtClean="0"/>
          </a:p>
          <a:p>
            <a:pPr marL="285750" indent="-285750">
              <a:buFont typeface="Arial" panose="020B0604020202020204" pitchFamily="34" charset="0"/>
              <a:buChar char="•"/>
            </a:pPr>
            <a:r>
              <a:rPr lang="en-US" dirty="0"/>
              <a:t>an imaginary line used as a starting point for making comparisons, by </a:t>
            </a:r>
            <a:r>
              <a:rPr lang="en-US" dirty="0">
                <a:hlinkClick r:id="rId5"/>
              </a:rPr>
              <a:t>https://</a:t>
            </a:r>
            <a:r>
              <a:rPr lang="en-US" dirty="0" smtClean="0">
                <a:hlinkClick r:id="rId5"/>
              </a:rPr>
              <a:t>dictionary.cambridge.org/dictionary/english/baseline</a:t>
            </a: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p:txBody>
      </p:sp>
    </p:spTree>
    <p:extLst>
      <p:ext uri="{BB962C8B-B14F-4D97-AF65-F5344CB8AC3E}">
        <p14:creationId xmlns:p14="http://schemas.microsoft.com/office/powerpoint/2010/main" val="156984029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ildplatzhalter 1"/>
          <p:cNvSpPr>
            <a:spLocks noGrp="1"/>
          </p:cNvSpPr>
          <p:nvPr>
            <p:ph type="pic" sz="quarter" idx="15"/>
          </p:nvPr>
        </p:nvSpPr>
        <p:spPr/>
      </p:sp>
      <p:sp>
        <p:nvSpPr>
          <p:cNvPr id="9" name="Textplatzhalter 8"/>
          <p:cNvSpPr>
            <a:spLocks noGrp="1"/>
          </p:cNvSpPr>
          <p:nvPr>
            <p:ph type="body" sz="quarter" idx="11"/>
          </p:nvPr>
        </p:nvSpPr>
        <p:spPr>
          <a:xfrm>
            <a:off x="468000" y="1080000"/>
            <a:ext cx="7920000" cy="964065"/>
          </a:xfrm>
        </p:spPr>
        <p:txBody>
          <a:bodyPr/>
          <a:lstStyle/>
          <a:p>
            <a:r>
              <a:rPr lang="en-US" dirty="0" smtClean="0"/>
              <a:t>JB5001 jul 2019</a:t>
            </a:r>
            <a:endParaRPr lang="en-US" dirty="0"/>
          </a:p>
        </p:txBody>
      </p:sp>
    </p:spTree>
    <p:extLst>
      <p:ext uri="{BB962C8B-B14F-4D97-AF65-F5344CB8AC3E}">
        <p14:creationId xmlns:p14="http://schemas.microsoft.com/office/powerpoint/2010/main" val="72426358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659001"/>
            <a:ext cx="9000000" cy="720197"/>
          </a:xfrm>
        </p:spPr>
        <p:txBody>
          <a:bodyPr/>
          <a:lstStyle/>
          <a:p>
            <a:r>
              <a:rPr lang="en-US" dirty="0"/>
              <a:t>standard</a:t>
            </a:r>
            <a:r>
              <a:rPr lang="en-US" dirty="0" smtClean="0"/>
              <a:t> </a:t>
            </a:r>
            <a:r>
              <a:rPr lang="en-US" cap="all" dirty="0" smtClean="0"/>
              <a:t>summary</a:t>
            </a:r>
            <a:r>
              <a:rPr lang="en-US" cap="all" dirty="0"/>
              <a:t/>
            </a:r>
            <a:br>
              <a:rPr lang="en-US" cap="all" dirty="0"/>
            </a:br>
            <a:r>
              <a:rPr lang="en-US" sz="2000" cap="all" dirty="0" smtClean="0"/>
              <a:t>cm procedure &amp; Role</a:t>
            </a:r>
            <a:endParaRPr lang="en-US" sz="2000" cap="all"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51</a:t>
            </a:fld>
            <a:endParaRPr lang="de-DE" dirty="0"/>
          </a:p>
        </p:txBody>
      </p:sp>
      <p:graphicFrame>
        <p:nvGraphicFramePr>
          <p:cNvPr id="13" name="Content Placeholder 12"/>
          <p:cNvGraphicFramePr>
            <a:graphicFrameLocks noGrp="1"/>
          </p:cNvGraphicFramePr>
          <p:nvPr>
            <p:ph idx="1"/>
            <p:extLst>
              <p:ext uri="{D42A27DB-BD31-4B8C-83A1-F6EECF244321}">
                <p14:modId xmlns:p14="http://schemas.microsoft.com/office/powerpoint/2010/main" val="938322111"/>
              </p:ext>
            </p:extLst>
          </p:nvPr>
        </p:nvGraphicFramePr>
        <p:xfrm>
          <a:off x="1075988" y="1752599"/>
          <a:ext cx="5248612" cy="41148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6" name="TextBox 25"/>
          <p:cNvSpPr txBox="1"/>
          <p:nvPr/>
        </p:nvSpPr>
        <p:spPr>
          <a:xfrm>
            <a:off x="10820400" y="2017667"/>
            <a:ext cx="1025398" cy="1384995"/>
          </a:xfrm>
          <a:prstGeom prst="rect">
            <a:avLst/>
          </a:prstGeom>
          <a:noFill/>
        </p:spPr>
        <p:txBody>
          <a:bodyPr wrap="square" rtlCol="0">
            <a:spAutoFit/>
          </a:bodyPr>
          <a:lstStyle/>
          <a:p>
            <a:pPr algn="ctr"/>
            <a:r>
              <a:rPr lang="en-US" sz="1200" dirty="0" smtClean="0"/>
              <a:t>JB5001, section 16.2.1</a:t>
            </a:r>
            <a:endParaRPr lang="en-US" sz="1200" dirty="0"/>
          </a:p>
          <a:p>
            <a:pPr algn="ctr"/>
            <a:endParaRPr lang="en-US" sz="1200" dirty="0" smtClean="0"/>
          </a:p>
          <a:p>
            <a:pPr algn="ctr"/>
            <a:r>
              <a:rPr lang="en-US" sz="1200" dirty="0" smtClean="0"/>
              <a:t>JB5001-011, section 6</a:t>
            </a:r>
            <a:endParaRPr lang="en-US" sz="1200" dirty="0"/>
          </a:p>
        </p:txBody>
      </p:sp>
      <p:cxnSp>
        <p:nvCxnSpPr>
          <p:cNvPr id="28" name="Straight Connector 27"/>
          <p:cNvCxnSpPr/>
          <p:nvPr/>
        </p:nvCxnSpPr>
        <p:spPr>
          <a:xfrm>
            <a:off x="10820400" y="1752600"/>
            <a:ext cx="0" cy="42672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6827921" y="2264632"/>
            <a:ext cx="3581400" cy="47856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smtClean="0">
                <a:solidFill>
                  <a:schemeClr val="accent1"/>
                </a:solidFill>
              </a:rPr>
              <a:t>Project plan</a:t>
            </a:r>
            <a:r>
              <a:rPr lang="en-US" sz="900" dirty="0">
                <a:solidFill>
                  <a:schemeClr val="accent1"/>
                </a:solidFill>
              </a:rPr>
              <a:t>/ section Configuration </a:t>
            </a:r>
            <a:r>
              <a:rPr lang="en-US" sz="900" dirty="0" smtClean="0">
                <a:solidFill>
                  <a:schemeClr val="accent1"/>
                </a:solidFill>
              </a:rPr>
              <a:t>management; </a:t>
            </a:r>
            <a:r>
              <a:rPr lang="en-US" sz="900" dirty="0">
                <a:solidFill>
                  <a:schemeClr val="accent1"/>
                </a:solidFill>
              </a:rPr>
              <a:t>Baseline establishment and configuration audit</a:t>
            </a:r>
            <a:endParaRPr lang="en-US" sz="900" dirty="0" smtClean="0">
              <a:solidFill>
                <a:schemeClr val="accent1"/>
              </a:solidFill>
            </a:endParaRPr>
          </a:p>
        </p:txBody>
      </p:sp>
      <p:sp>
        <p:nvSpPr>
          <p:cNvPr id="18" name="Rounded Rectangle 17"/>
          <p:cNvSpPr/>
          <p:nvPr/>
        </p:nvSpPr>
        <p:spPr>
          <a:xfrm>
            <a:off x="6827920" y="1780672"/>
            <a:ext cx="3581401" cy="447537"/>
          </a:xfrm>
          <a:prstGeom prst="roundRect">
            <a:avLst/>
          </a:prstGeom>
          <a:solidFill>
            <a:schemeClr val="accent1">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Output</a:t>
            </a:r>
            <a:endParaRPr lang="en-US" dirty="0"/>
          </a:p>
        </p:txBody>
      </p:sp>
      <p:sp>
        <p:nvSpPr>
          <p:cNvPr id="19" name="Rounded Rectangle 18"/>
          <p:cNvSpPr/>
          <p:nvPr/>
        </p:nvSpPr>
        <p:spPr>
          <a:xfrm>
            <a:off x="6827920" y="2783320"/>
            <a:ext cx="3581400" cy="47856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accent1"/>
                </a:solidFill>
              </a:rPr>
              <a:t>SDPMT, </a:t>
            </a:r>
            <a:r>
              <a:rPr lang="en-US" sz="1000" dirty="0" smtClean="0">
                <a:solidFill>
                  <a:schemeClr val="accent1"/>
                </a:solidFill>
              </a:rPr>
              <a:t>Development Management/ CM table, </a:t>
            </a:r>
          </a:p>
          <a:p>
            <a:pPr algn="ctr"/>
            <a:r>
              <a:rPr lang="en-US" sz="1000" dirty="0" smtClean="0">
                <a:solidFill>
                  <a:schemeClr val="accent1"/>
                </a:solidFill>
              </a:rPr>
              <a:t>CM structure (complex output)</a:t>
            </a:r>
          </a:p>
        </p:txBody>
      </p:sp>
      <p:sp>
        <p:nvSpPr>
          <p:cNvPr id="20" name="Rounded Rectangle 19"/>
          <p:cNvSpPr/>
          <p:nvPr/>
        </p:nvSpPr>
        <p:spPr>
          <a:xfrm>
            <a:off x="6835941" y="3302008"/>
            <a:ext cx="3581400" cy="47856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smtClean="0">
                <a:solidFill>
                  <a:schemeClr val="accent1"/>
                </a:solidFill>
              </a:rPr>
              <a:t>Baseline </a:t>
            </a:r>
            <a:r>
              <a:rPr lang="en-US" sz="1000" dirty="0">
                <a:solidFill>
                  <a:schemeClr val="accent1"/>
                </a:solidFill>
              </a:rPr>
              <a:t>establishment and Project plan/ section configuration audit</a:t>
            </a:r>
            <a:endParaRPr lang="en-US" sz="1000" dirty="0" smtClean="0">
              <a:solidFill>
                <a:schemeClr val="accent1"/>
              </a:solidFill>
            </a:endParaRPr>
          </a:p>
        </p:txBody>
      </p:sp>
      <p:sp>
        <p:nvSpPr>
          <p:cNvPr id="21" name="Rounded Rectangle 20"/>
          <p:cNvSpPr/>
          <p:nvPr/>
        </p:nvSpPr>
        <p:spPr>
          <a:xfrm>
            <a:off x="6801853" y="5257800"/>
            <a:ext cx="3581400" cy="6096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smtClean="0">
                <a:solidFill>
                  <a:schemeClr val="accent1"/>
                </a:solidFill>
              </a:rPr>
              <a:t>Approved Project plan, SDPMT</a:t>
            </a:r>
          </a:p>
        </p:txBody>
      </p:sp>
      <p:sp>
        <p:nvSpPr>
          <p:cNvPr id="12" name="Rounded Rectangle 11"/>
          <p:cNvSpPr/>
          <p:nvPr/>
        </p:nvSpPr>
        <p:spPr>
          <a:xfrm>
            <a:off x="6835941" y="3825399"/>
            <a:ext cx="3581400" cy="47856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smtClean="0">
                <a:solidFill>
                  <a:schemeClr val="accent1"/>
                </a:solidFill>
              </a:rPr>
              <a:t>Approved Development </a:t>
            </a:r>
            <a:r>
              <a:rPr lang="en-US" sz="1000" dirty="0">
                <a:solidFill>
                  <a:schemeClr val="accent1"/>
                </a:solidFill>
              </a:rPr>
              <a:t>Management/ </a:t>
            </a:r>
            <a:r>
              <a:rPr lang="en-US" sz="1000" dirty="0" smtClean="0">
                <a:solidFill>
                  <a:schemeClr val="accent1"/>
                </a:solidFill>
              </a:rPr>
              <a:t>Configuration audit table</a:t>
            </a:r>
          </a:p>
        </p:txBody>
      </p:sp>
      <p:sp>
        <p:nvSpPr>
          <p:cNvPr id="4" name="TextBox 3"/>
          <p:cNvSpPr txBox="1"/>
          <p:nvPr/>
        </p:nvSpPr>
        <p:spPr>
          <a:xfrm>
            <a:off x="1219200" y="6019800"/>
            <a:ext cx="5410200" cy="246221"/>
          </a:xfrm>
          <a:prstGeom prst="rect">
            <a:avLst/>
          </a:prstGeom>
          <a:noFill/>
        </p:spPr>
        <p:txBody>
          <a:bodyPr wrap="square" rtlCol="0">
            <a:spAutoFit/>
          </a:bodyPr>
          <a:lstStyle/>
          <a:p>
            <a:r>
              <a:rPr lang="en-US" sz="1000" dirty="0"/>
              <a:t>(*) </a:t>
            </a:r>
            <a:r>
              <a:rPr lang="en-US" sz="1000" dirty="0" smtClean="0"/>
              <a:t>Refer </a:t>
            </a:r>
            <a:r>
              <a:rPr lang="en-US" sz="1000" dirty="0" smtClean="0">
                <a:hlinkClick r:id="rId8" action="ppaction://hlinksldjump"/>
              </a:rPr>
              <a:t>Local rule of Project plan approval</a:t>
            </a:r>
            <a:endParaRPr lang="en-US" sz="1000" dirty="0"/>
          </a:p>
        </p:txBody>
      </p:sp>
    </p:spTree>
    <p:extLst>
      <p:ext uri="{BB962C8B-B14F-4D97-AF65-F5344CB8AC3E}">
        <p14:creationId xmlns:p14="http://schemas.microsoft.com/office/powerpoint/2010/main" val="185008861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659001"/>
            <a:ext cx="9000000" cy="720197"/>
          </a:xfrm>
        </p:spPr>
        <p:txBody>
          <a:bodyPr/>
          <a:lstStyle/>
          <a:p>
            <a:r>
              <a:rPr lang="en-US" dirty="0"/>
              <a:t>standard</a:t>
            </a:r>
            <a:r>
              <a:rPr lang="en-US" dirty="0" smtClean="0"/>
              <a:t> </a:t>
            </a:r>
            <a:r>
              <a:rPr lang="en-US" cap="all" dirty="0" smtClean="0"/>
              <a:t>summary</a:t>
            </a:r>
            <a:r>
              <a:rPr lang="en-US" cap="all" dirty="0"/>
              <a:t/>
            </a:r>
            <a:br>
              <a:rPr lang="en-US" cap="all" dirty="0"/>
            </a:br>
            <a:r>
              <a:rPr lang="en-US" sz="2000" dirty="0"/>
              <a:t>cm </a:t>
            </a:r>
            <a:r>
              <a:rPr lang="en-US" sz="2000" dirty="0" smtClean="0"/>
              <a:t>procedure </a:t>
            </a:r>
            <a:r>
              <a:rPr lang="en-US" sz="2000" dirty="0"/>
              <a:t>&amp; Role</a:t>
            </a:r>
            <a:endParaRPr lang="en-US" sz="2000" cap="all"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52</a:t>
            </a:fld>
            <a:endParaRPr lang="de-DE" dirty="0"/>
          </a:p>
        </p:txBody>
      </p:sp>
      <p:graphicFrame>
        <p:nvGraphicFramePr>
          <p:cNvPr id="13" name="Content Placeholder 12"/>
          <p:cNvGraphicFramePr>
            <a:graphicFrameLocks noGrp="1"/>
          </p:cNvGraphicFramePr>
          <p:nvPr>
            <p:ph idx="1"/>
            <p:extLst>
              <p:ext uri="{D42A27DB-BD31-4B8C-83A1-F6EECF244321}">
                <p14:modId xmlns:p14="http://schemas.microsoft.com/office/powerpoint/2010/main" val="3652194790"/>
              </p:ext>
            </p:extLst>
          </p:nvPr>
        </p:nvGraphicFramePr>
        <p:xfrm>
          <a:off x="1075989" y="1616242"/>
          <a:ext cx="5248612" cy="47083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9" name="TextBox 28"/>
          <p:cNvSpPr txBox="1"/>
          <p:nvPr/>
        </p:nvSpPr>
        <p:spPr>
          <a:xfrm>
            <a:off x="10859089" y="3020299"/>
            <a:ext cx="1025398" cy="646331"/>
          </a:xfrm>
          <a:prstGeom prst="rect">
            <a:avLst/>
          </a:prstGeom>
          <a:noFill/>
        </p:spPr>
        <p:txBody>
          <a:bodyPr wrap="square" rtlCol="0">
            <a:spAutoFit/>
          </a:bodyPr>
          <a:lstStyle/>
          <a:p>
            <a:pPr algn="ctr"/>
            <a:r>
              <a:rPr lang="en-US" sz="1200" dirty="0" smtClean="0"/>
              <a:t>(JB5001-011, section 6)</a:t>
            </a:r>
            <a:endParaRPr lang="en-US" sz="1200" dirty="0"/>
          </a:p>
        </p:txBody>
      </p:sp>
      <p:cxnSp>
        <p:nvCxnSpPr>
          <p:cNvPr id="17" name="Straight Connector 16"/>
          <p:cNvCxnSpPr/>
          <p:nvPr/>
        </p:nvCxnSpPr>
        <p:spPr>
          <a:xfrm>
            <a:off x="10820400" y="1692442"/>
            <a:ext cx="0" cy="447975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6827920" y="1616465"/>
            <a:ext cx="3581401" cy="447537"/>
          </a:xfrm>
          <a:prstGeom prst="roundRect">
            <a:avLst/>
          </a:prstGeom>
          <a:solidFill>
            <a:schemeClr val="accent1">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Output</a:t>
            </a:r>
            <a:endParaRPr lang="en-US" dirty="0"/>
          </a:p>
        </p:txBody>
      </p:sp>
      <p:sp>
        <p:nvSpPr>
          <p:cNvPr id="21" name="Rounded Rectangle 20"/>
          <p:cNvSpPr/>
          <p:nvPr/>
        </p:nvSpPr>
        <p:spPr>
          <a:xfrm>
            <a:off x="6827920" y="2452603"/>
            <a:ext cx="3581400" cy="36617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accent1"/>
                </a:solidFill>
              </a:rPr>
              <a:t>SDPMT, </a:t>
            </a:r>
            <a:r>
              <a:rPr lang="en-US" sz="1000" dirty="0" smtClean="0">
                <a:solidFill>
                  <a:schemeClr val="accent1"/>
                </a:solidFill>
              </a:rPr>
              <a:t>Development Management/ CM table, </a:t>
            </a:r>
          </a:p>
          <a:p>
            <a:pPr algn="ctr"/>
            <a:r>
              <a:rPr lang="en-US" sz="1000" dirty="0" smtClean="0">
                <a:solidFill>
                  <a:schemeClr val="accent1"/>
                </a:solidFill>
              </a:rPr>
              <a:t>CM structure (complex output)</a:t>
            </a:r>
          </a:p>
        </p:txBody>
      </p:sp>
      <p:sp>
        <p:nvSpPr>
          <p:cNvPr id="22" name="Rounded Rectangle 21"/>
          <p:cNvSpPr/>
          <p:nvPr/>
        </p:nvSpPr>
        <p:spPr>
          <a:xfrm>
            <a:off x="6827920" y="2895601"/>
            <a:ext cx="3581400" cy="4572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smtClean="0">
                <a:solidFill>
                  <a:schemeClr val="accent1"/>
                </a:solidFill>
              </a:rPr>
              <a:t>Baseline ID sent to related stakeholders</a:t>
            </a:r>
          </a:p>
        </p:txBody>
      </p:sp>
      <p:sp>
        <p:nvSpPr>
          <p:cNvPr id="23" name="Rounded Rectangle 22"/>
          <p:cNvSpPr/>
          <p:nvPr/>
        </p:nvSpPr>
        <p:spPr>
          <a:xfrm>
            <a:off x="6827920" y="4572000"/>
            <a:ext cx="3581400" cy="3328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smtClean="0">
                <a:solidFill>
                  <a:schemeClr val="accent1"/>
                </a:solidFill>
              </a:rPr>
              <a:t>Work product committed at Defined location</a:t>
            </a:r>
          </a:p>
        </p:txBody>
      </p:sp>
      <p:sp>
        <p:nvSpPr>
          <p:cNvPr id="24" name="Rounded Rectangle 23"/>
          <p:cNvSpPr/>
          <p:nvPr/>
        </p:nvSpPr>
        <p:spPr>
          <a:xfrm>
            <a:off x="6827920" y="4981704"/>
            <a:ext cx="3581400" cy="3328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smtClean="0">
                <a:solidFill>
                  <a:schemeClr val="accent1"/>
                </a:solidFill>
              </a:rPr>
              <a:t>Work product committed at Defined location with reason of change recorded</a:t>
            </a:r>
          </a:p>
        </p:txBody>
      </p:sp>
      <p:sp>
        <p:nvSpPr>
          <p:cNvPr id="25" name="Rounded Rectangle 24"/>
          <p:cNvSpPr/>
          <p:nvPr/>
        </p:nvSpPr>
        <p:spPr>
          <a:xfrm>
            <a:off x="6827920" y="5391408"/>
            <a:ext cx="3581400" cy="3328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accent1"/>
                </a:solidFill>
              </a:rPr>
              <a:t>Baseline </a:t>
            </a:r>
            <a:r>
              <a:rPr lang="en-US" sz="1000" dirty="0" smtClean="0">
                <a:solidFill>
                  <a:schemeClr val="accent1"/>
                </a:solidFill>
              </a:rPr>
              <a:t>ID with </a:t>
            </a:r>
            <a:r>
              <a:rPr lang="en-US" sz="1000" dirty="0">
                <a:solidFill>
                  <a:schemeClr val="accent1"/>
                </a:solidFill>
              </a:rPr>
              <a:t>baseline name, </a:t>
            </a:r>
            <a:r>
              <a:rPr lang="en-US" sz="1000" dirty="0" smtClean="0">
                <a:solidFill>
                  <a:schemeClr val="accent1"/>
                </a:solidFill>
              </a:rPr>
              <a:t>different </a:t>
            </a:r>
            <a:r>
              <a:rPr lang="en-US" sz="1000" dirty="0">
                <a:solidFill>
                  <a:schemeClr val="accent1"/>
                </a:solidFill>
              </a:rPr>
              <a:t>information from last baseline, etc</a:t>
            </a:r>
            <a:r>
              <a:rPr lang="en-US" sz="1000" dirty="0" smtClean="0">
                <a:solidFill>
                  <a:schemeClr val="accent1"/>
                </a:solidFill>
              </a:rPr>
              <a:t>. </a:t>
            </a:r>
            <a:r>
              <a:rPr lang="en-US" sz="1000" dirty="0">
                <a:solidFill>
                  <a:schemeClr val="accent1"/>
                </a:solidFill>
              </a:rPr>
              <a:t>sent to related </a:t>
            </a:r>
            <a:r>
              <a:rPr lang="en-US" sz="1000" dirty="0" smtClean="0">
                <a:solidFill>
                  <a:schemeClr val="accent1"/>
                </a:solidFill>
              </a:rPr>
              <a:t>stakeholders</a:t>
            </a:r>
            <a:endParaRPr lang="en-US" sz="1000" dirty="0">
              <a:solidFill>
                <a:schemeClr val="accent1"/>
              </a:solidFill>
            </a:endParaRPr>
          </a:p>
        </p:txBody>
      </p:sp>
      <p:sp>
        <p:nvSpPr>
          <p:cNvPr id="14" name="Rounded Rectangle 13"/>
          <p:cNvSpPr/>
          <p:nvPr/>
        </p:nvSpPr>
        <p:spPr>
          <a:xfrm>
            <a:off x="6827920" y="3429616"/>
            <a:ext cx="3581400" cy="3328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smtClean="0">
                <a:solidFill>
                  <a:schemeClr val="accent1"/>
                </a:solidFill>
              </a:rPr>
              <a:t>Deve. Mana/ </a:t>
            </a:r>
            <a:r>
              <a:rPr lang="en-US" sz="1000" smtClean="0">
                <a:solidFill>
                  <a:schemeClr val="accent1"/>
                </a:solidFill>
              </a:rPr>
              <a:t>Config</a:t>
            </a:r>
            <a:r>
              <a:rPr lang="en-US" sz="1000" dirty="0" smtClean="0">
                <a:solidFill>
                  <a:schemeClr val="accent1"/>
                </a:solidFill>
              </a:rPr>
              <a:t>. Audit table</a:t>
            </a:r>
          </a:p>
        </p:txBody>
      </p:sp>
      <p:sp>
        <p:nvSpPr>
          <p:cNvPr id="15" name="Rounded Rectangle 14"/>
          <p:cNvSpPr/>
          <p:nvPr/>
        </p:nvSpPr>
        <p:spPr>
          <a:xfrm>
            <a:off x="6827920" y="5801112"/>
            <a:ext cx="3581400" cy="3328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smtClean="0">
                <a:solidFill>
                  <a:schemeClr val="accent1"/>
                </a:solidFill>
              </a:rPr>
              <a:t>Deve. Mana/ </a:t>
            </a:r>
            <a:r>
              <a:rPr lang="en-US" sz="1000" smtClean="0">
                <a:solidFill>
                  <a:schemeClr val="accent1"/>
                </a:solidFill>
              </a:rPr>
              <a:t>Config</a:t>
            </a:r>
            <a:r>
              <a:rPr lang="en-US" sz="1000" dirty="0" smtClean="0">
                <a:solidFill>
                  <a:schemeClr val="accent1"/>
                </a:solidFill>
              </a:rPr>
              <a:t>. Audit table</a:t>
            </a:r>
          </a:p>
        </p:txBody>
      </p:sp>
    </p:spTree>
    <p:extLst>
      <p:ext uri="{BB962C8B-B14F-4D97-AF65-F5344CB8AC3E}">
        <p14:creationId xmlns:p14="http://schemas.microsoft.com/office/powerpoint/2010/main" val="375608784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659001"/>
            <a:ext cx="9000000" cy="720197"/>
          </a:xfrm>
        </p:spPr>
        <p:txBody>
          <a:bodyPr/>
          <a:lstStyle/>
          <a:p>
            <a:r>
              <a:rPr lang="en-US" dirty="0"/>
              <a:t>standard</a:t>
            </a:r>
            <a:r>
              <a:rPr lang="en-US" dirty="0" smtClean="0"/>
              <a:t> </a:t>
            </a:r>
            <a:r>
              <a:rPr lang="en-US" cap="all" dirty="0" smtClean="0"/>
              <a:t>summary</a:t>
            </a:r>
            <a:r>
              <a:rPr lang="en-US" cap="all" dirty="0"/>
              <a:t/>
            </a:r>
            <a:br>
              <a:rPr lang="en-US" cap="all" dirty="0"/>
            </a:br>
            <a:r>
              <a:rPr lang="en-US" sz="2000" cap="all" dirty="0" smtClean="0"/>
              <a:t>cm procedure &amp; Role</a:t>
            </a:r>
            <a:endParaRPr lang="en-US" sz="2000" cap="all"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53</a:t>
            </a:fld>
            <a:endParaRPr lang="de-DE" dirty="0"/>
          </a:p>
        </p:txBody>
      </p:sp>
      <p:graphicFrame>
        <p:nvGraphicFramePr>
          <p:cNvPr id="13" name="Content Placeholder 12"/>
          <p:cNvGraphicFramePr>
            <a:graphicFrameLocks noGrp="1"/>
          </p:cNvGraphicFramePr>
          <p:nvPr>
            <p:ph idx="1"/>
            <p:extLst>
              <p:ext uri="{D42A27DB-BD31-4B8C-83A1-F6EECF244321}">
                <p14:modId xmlns:p14="http://schemas.microsoft.com/office/powerpoint/2010/main" val="1986150745"/>
              </p:ext>
            </p:extLst>
          </p:nvPr>
        </p:nvGraphicFramePr>
        <p:xfrm>
          <a:off x="1075988" y="1752599"/>
          <a:ext cx="5248612" cy="33648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6" name="TextBox 25"/>
          <p:cNvSpPr txBox="1"/>
          <p:nvPr/>
        </p:nvSpPr>
        <p:spPr>
          <a:xfrm>
            <a:off x="10820400" y="2017667"/>
            <a:ext cx="1025398" cy="646331"/>
          </a:xfrm>
          <a:prstGeom prst="rect">
            <a:avLst/>
          </a:prstGeom>
          <a:noFill/>
        </p:spPr>
        <p:txBody>
          <a:bodyPr wrap="square" rtlCol="0">
            <a:spAutoFit/>
          </a:bodyPr>
          <a:lstStyle/>
          <a:p>
            <a:pPr algn="ctr"/>
            <a:r>
              <a:rPr lang="en-US" sz="1200" dirty="0" smtClean="0"/>
              <a:t>JB5001-011, section 6.4</a:t>
            </a:r>
            <a:endParaRPr lang="en-US" sz="1200" dirty="0"/>
          </a:p>
        </p:txBody>
      </p:sp>
      <p:cxnSp>
        <p:nvCxnSpPr>
          <p:cNvPr id="28" name="Straight Connector 27"/>
          <p:cNvCxnSpPr/>
          <p:nvPr/>
        </p:nvCxnSpPr>
        <p:spPr>
          <a:xfrm>
            <a:off x="10820400" y="1752600"/>
            <a:ext cx="0" cy="39624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6827920" y="4100073"/>
            <a:ext cx="3581400" cy="35562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smtClean="0">
                <a:solidFill>
                  <a:schemeClr val="accent1"/>
                </a:solidFill>
              </a:rPr>
              <a:t>Verified Deve</a:t>
            </a:r>
            <a:r>
              <a:rPr lang="en-US" sz="900" dirty="0">
                <a:solidFill>
                  <a:schemeClr val="accent1"/>
                </a:solidFill>
              </a:rPr>
              <a:t>. Mana./ sheet </a:t>
            </a:r>
            <a:r>
              <a:rPr lang="en-US" sz="900">
                <a:solidFill>
                  <a:schemeClr val="accent1"/>
                </a:solidFill>
              </a:rPr>
              <a:t>Config</a:t>
            </a:r>
            <a:r>
              <a:rPr lang="en-US" sz="900" dirty="0">
                <a:solidFill>
                  <a:schemeClr val="accent1"/>
                </a:solidFill>
              </a:rPr>
              <a:t>. Audit </a:t>
            </a:r>
            <a:r>
              <a:rPr lang="en-US" sz="900" dirty="0" smtClean="0">
                <a:solidFill>
                  <a:schemeClr val="accent1"/>
                </a:solidFill>
              </a:rPr>
              <a:t>table with checked Baseline ID </a:t>
            </a:r>
          </a:p>
        </p:txBody>
      </p:sp>
      <p:sp>
        <p:nvSpPr>
          <p:cNvPr id="18" name="Rounded Rectangle 17"/>
          <p:cNvSpPr/>
          <p:nvPr/>
        </p:nvSpPr>
        <p:spPr>
          <a:xfrm>
            <a:off x="6827920" y="1780672"/>
            <a:ext cx="3581401" cy="447537"/>
          </a:xfrm>
          <a:prstGeom prst="roundRect">
            <a:avLst/>
          </a:prstGeom>
          <a:solidFill>
            <a:schemeClr val="accent1">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Output</a:t>
            </a:r>
            <a:endParaRPr lang="en-US" dirty="0"/>
          </a:p>
        </p:txBody>
      </p:sp>
      <p:sp>
        <p:nvSpPr>
          <p:cNvPr id="19" name="Rounded Rectangle 18"/>
          <p:cNvSpPr/>
          <p:nvPr/>
        </p:nvSpPr>
        <p:spPr>
          <a:xfrm>
            <a:off x="6827920" y="4542546"/>
            <a:ext cx="3581400" cy="35562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smtClean="0">
                <a:solidFill>
                  <a:schemeClr val="accent1"/>
                </a:solidFill>
              </a:rPr>
              <a:t>Approved Deve. Mana./ sheet </a:t>
            </a:r>
            <a:r>
              <a:rPr lang="en-US" sz="1000" smtClean="0">
                <a:solidFill>
                  <a:schemeClr val="accent1"/>
                </a:solidFill>
              </a:rPr>
              <a:t>Config</a:t>
            </a:r>
            <a:r>
              <a:rPr lang="en-US" sz="1000" dirty="0">
                <a:solidFill>
                  <a:schemeClr val="accent1"/>
                </a:solidFill>
              </a:rPr>
              <a:t>.</a:t>
            </a:r>
            <a:r>
              <a:rPr lang="en-US" sz="1000" dirty="0" smtClean="0">
                <a:solidFill>
                  <a:schemeClr val="accent1"/>
                </a:solidFill>
              </a:rPr>
              <a:t> Audit table</a:t>
            </a:r>
          </a:p>
        </p:txBody>
      </p:sp>
      <p:sp>
        <p:nvSpPr>
          <p:cNvPr id="11" name="Rounded Rectangle 10"/>
          <p:cNvSpPr/>
          <p:nvPr/>
        </p:nvSpPr>
        <p:spPr>
          <a:xfrm>
            <a:off x="6827920" y="3657600"/>
            <a:ext cx="3581400" cy="35562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smtClean="0">
                <a:solidFill>
                  <a:schemeClr val="accent1"/>
                </a:solidFill>
              </a:rPr>
              <a:t>Fulfilled Deve</a:t>
            </a:r>
            <a:r>
              <a:rPr lang="en-US" sz="900" dirty="0">
                <a:solidFill>
                  <a:schemeClr val="accent1"/>
                </a:solidFill>
              </a:rPr>
              <a:t>. Mana./ sheet </a:t>
            </a:r>
            <a:r>
              <a:rPr lang="en-US" sz="900">
                <a:solidFill>
                  <a:schemeClr val="accent1"/>
                </a:solidFill>
              </a:rPr>
              <a:t>Config</a:t>
            </a:r>
            <a:r>
              <a:rPr lang="en-US" sz="900" dirty="0">
                <a:solidFill>
                  <a:schemeClr val="accent1"/>
                </a:solidFill>
              </a:rPr>
              <a:t>. Audit </a:t>
            </a:r>
            <a:r>
              <a:rPr lang="en-US" sz="900" dirty="0" smtClean="0">
                <a:solidFill>
                  <a:schemeClr val="accent1"/>
                </a:solidFill>
              </a:rPr>
              <a:t>table with checked Baseline ID </a:t>
            </a:r>
          </a:p>
        </p:txBody>
      </p:sp>
    </p:spTree>
    <p:extLst>
      <p:ext uri="{BB962C8B-B14F-4D97-AF65-F5344CB8AC3E}">
        <p14:creationId xmlns:p14="http://schemas.microsoft.com/office/powerpoint/2010/main" val="382534955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659001"/>
            <a:ext cx="9000000" cy="720197"/>
          </a:xfrm>
        </p:spPr>
        <p:txBody>
          <a:bodyPr/>
          <a:lstStyle/>
          <a:p>
            <a:r>
              <a:rPr lang="en-US" dirty="0"/>
              <a:t>standard</a:t>
            </a:r>
            <a:r>
              <a:rPr lang="en-US" dirty="0" smtClean="0"/>
              <a:t> </a:t>
            </a:r>
            <a:r>
              <a:rPr lang="en-US" cap="all" dirty="0" smtClean="0"/>
              <a:t>summary</a:t>
            </a:r>
            <a:r>
              <a:rPr lang="en-US" cap="all" dirty="0"/>
              <a:t/>
            </a:r>
            <a:br>
              <a:rPr lang="en-US" cap="all" dirty="0"/>
            </a:br>
            <a:r>
              <a:rPr lang="en-US" sz="2000" cap="all" dirty="0" smtClean="0"/>
              <a:t>cm procedure &amp; Role</a:t>
            </a:r>
            <a:endParaRPr lang="en-US" sz="2000" cap="all"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54</a:t>
            </a:fld>
            <a:endParaRPr lang="de-DE" dirty="0"/>
          </a:p>
        </p:txBody>
      </p:sp>
      <p:graphicFrame>
        <p:nvGraphicFramePr>
          <p:cNvPr id="13" name="Content Placeholder 12"/>
          <p:cNvGraphicFramePr>
            <a:graphicFrameLocks noGrp="1"/>
          </p:cNvGraphicFramePr>
          <p:nvPr>
            <p:ph idx="1"/>
            <p:extLst>
              <p:ext uri="{D42A27DB-BD31-4B8C-83A1-F6EECF244321}">
                <p14:modId xmlns:p14="http://schemas.microsoft.com/office/powerpoint/2010/main" val="2751102182"/>
              </p:ext>
            </p:extLst>
          </p:nvPr>
        </p:nvGraphicFramePr>
        <p:xfrm>
          <a:off x="1075988" y="1752599"/>
          <a:ext cx="5248612" cy="33648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6" name="TextBox 25"/>
          <p:cNvSpPr txBox="1"/>
          <p:nvPr/>
        </p:nvSpPr>
        <p:spPr>
          <a:xfrm>
            <a:off x="10820400" y="2017667"/>
            <a:ext cx="1025398" cy="646331"/>
          </a:xfrm>
          <a:prstGeom prst="rect">
            <a:avLst/>
          </a:prstGeom>
          <a:noFill/>
        </p:spPr>
        <p:txBody>
          <a:bodyPr wrap="square" rtlCol="0">
            <a:spAutoFit/>
          </a:bodyPr>
          <a:lstStyle/>
          <a:p>
            <a:pPr algn="ctr"/>
            <a:r>
              <a:rPr lang="en-US" sz="1200" dirty="0" smtClean="0"/>
              <a:t>JB5001-011, section 6.4</a:t>
            </a:r>
            <a:endParaRPr lang="en-US" sz="1200" dirty="0"/>
          </a:p>
        </p:txBody>
      </p:sp>
      <p:cxnSp>
        <p:nvCxnSpPr>
          <p:cNvPr id="28" name="Straight Connector 27"/>
          <p:cNvCxnSpPr/>
          <p:nvPr/>
        </p:nvCxnSpPr>
        <p:spPr>
          <a:xfrm>
            <a:off x="10820400" y="1752600"/>
            <a:ext cx="0" cy="39624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6827920" y="4100073"/>
            <a:ext cx="3581400" cy="35562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smtClean="0">
                <a:solidFill>
                  <a:schemeClr val="accent1"/>
                </a:solidFill>
              </a:rPr>
              <a:t>Verified Deve</a:t>
            </a:r>
            <a:r>
              <a:rPr lang="en-US" sz="900" dirty="0">
                <a:solidFill>
                  <a:schemeClr val="accent1"/>
                </a:solidFill>
              </a:rPr>
              <a:t>. Mana./ sheet </a:t>
            </a:r>
            <a:r>
              <a:rPr lang="en-US" sz="900">
                <a:solidFill>
                  <a:schemeClr val="accent1"/>
                </a:solidFill>
              </a:rPr>
              <a:t>Config</a:t>
            </a:r>
            <a:r>
              <a:rPr lang="en-US" sz="900" dirty="0">
                <a:solidFill>
                  <a:schemeClr val="accent1"/>
                </a:solidFill>
              </a:rPr>
              <a:t>. Audit </a:t>
            </a:r>
            <a:r>
              <a:rPr lang="en-US" sz="900" dirty="0" smtClean="0">
                <a:solidFill>
                  <a:schemeClr val="accent1"/>
                </a:solidFill>
              </a:rPr>
              <a:t>table with checked Baseline ID </a:t>
            </a:r>
          </a:p>
        </p:txBody>
      </p:sp>
      <p:sp>
        <p:nvSpPr>
          <p:cNvPr id="18" name="Rounded Rectangle 17"/>
          <p:cNvSpPr/>
          <p:nvPr/>
        </p:nvSpPr>
        <p:spPr>
          <a:xfrm>
            <a:off x="6827920" y="1780672"/>
            <a:ext cx="3581401" cy="447537"/>
          </a:xfrm>
          <a:prstGeom prst="roundRect">
            <a:avLst/>
          </a:prstGeom>
          <a:solidFill>
            <a:schemeClr val="accent1">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Output</a:t>
            </a:r>
            <a:endParaRPr lang="en-US" dirty="0"/>
          </a:p>
        </p:txBody>
      </p:sp>
      <p:sp>
        <p:nvSpPr>
          <p:cNvPr id="19" name="Rounded Rectangle 18"/>
          <p:cNvSpPr/>
          <p:nvPr/>
        </p:nvSpPr>
        <p:spPr>
          <a:xfrm>
            <a:off x="6827920" y="4542546"/>
            <a:ext cx="3581400" cy="35562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smtClean="0">
                <a:solidFill>
                  <a:schemeClr val="accent1"/>
                </a:solidFill>
              </a:rPr>
              <a:t>Approved Deve. Mana./ sheet </a:t>
            </a:r>
            <a:r>
              <a:rPr lang="en-US" sz="1000" smtClean="0">
                <a:solidFill>
                  <a:schemeClr val="accent1"/>
                </a:solidFill>
              </a:rPr>
              <a:t>Config</a:t>
            </a:r>
            <a:r>
              <a:rPr lang="en-US" sz="1000" dirty="0">
                <a:solidFill>
                  <a:schemeClr val="accent1"/>
                </a:solidFill>
              </a:rPr>
              <a:t>.</a:t>
            </a:r>
            <a:r>
              <a:rPr lang="en-US" sz="1000" dirty="0" smtClean="0">
                <a:solidFill>
                  <a:schemeClr val="accent1"/>
                </a:solidFill>
              </a:rPr>
              <a:t> Audit table</a:t>
            </a:r>
          </a:p>
        </p:txBody>
      </p:sp>
      <p:sp>
        <p:nvSpPr>
          <p:cNvPr id="11" name="Rounded Rectangle 10"/>
          <p:cNvSpPr/>
          <p:nvPr/>
        </p:nvSpPr>
        <p:spPr>
          <a:xfrm>
            <a:off x="6827920" y="3657600"/>
            <a:ext cx="3581400" cy="35562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smtClean="0">
                <a:solidFill>
                  <a:schemeClr val="accent1"/>
                </a:solidFill>
              </a:rPr>
              <a:t>Fulfilled Deve</a:t>
            </a:r>
            <a:r>
              <a:rPr lang="en-US" sz="900" dirty="0">
                <a:solidFill>
                  <a:schemeClr val="accent1"/>
                </a:solidFill>
              </a:rPr>
              <a:t>. Mana./ sheet </a:t>
            </a:r>
            <a:r>
              <a:rPr lang="en-US" sz="900">
                <a:solidFill>
                  <a:schemeClr val="accent1"/>
                </a:solidFill>
              </a:rPr>
              <a:t>Config</a:t>
            </a:r>
            <a:r>
              <a:rPr lang="en-US" sz="900" dirty="0">
                <a:solidFill>
                  <a:schemeClr val="accent1"/>
                </a:solidFill>
              </a:rPr>
              <a:t>. Audit </a:t>
            </a:r>
            <a:r>
              <a:rPr lang="en-US" sz="900" dirty="0" smtClean="0">
                <a:solidFill>
                  <a:schemeClr val="accent1"/>
                </a:solidFill>
              </a:rPr>
              <a:t>table with checked Baseline ID </a:t>
            </a:r>
          </a:p>
        </p:txBody>
      </p:sp>
    </p:spTree>
    <p:extLst>
      <p:ext uri="{BB962C8B-B14F-4D97-AF65-F5344CB8AC3E}">
        <p14:creationId xmlns:p14="http://schemas.microsoft.com/office/powerpoint/2010/main" val="199947713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ildplatzhalter 1"/>
          <p:cNvSpPr>
            <a:spLocks noGrp="1"/>
          </p:cNvSpPr>
          <p:nvPr>
            <p:ph type="pic" sz="quarter" idx="15"/>
          </p:nvPr>
        </p:nvSpPr>
        <p:spPr/>
      </p:sp>
      <p:sp>
        <p:nvSpPr>
          <p:cNvPr id="9" name="Textplatzhalter 8"/>
          <p:cNvSpPr>
            <a:spLocks noGrp="1"/>
          </p:cNvSpPr>
          <p:nvPr>
            <p:ph type="body" sz="quarter" idx="11"/>
          </p:nvPr>
        </p:nvSpPr>
        <p:spPr>
          <a:xfrm>
            <a:off x="468000" y="1080000"/>
            <a:ext cx="7920000" cy="964065"/>
          </a:xfrm>
        </p:spPr>
        <p:txBody>
          <a:bodyPr/>
          <a:lstStyle/>
          <a:p>
            <a:r>
              <a:rPr lang="en-US" dirty="0" smtClean="0"/>
              <a:t>JB5001 aug 2020</a:t>
            </a:r>
            <a:endParaRPr lang="en-US" dirty="0"/>
          </a:p>
        </p:txBody>
      </p:sp>
    </p:spTree>
    <p:extLst>
      <p:ext uri="{BB962C8B-B14F-4D97-AF65-F5344CB8AC3E}">
        <p14:creationId xmlns:p14="http://schemas.microsoft.com/office/powerpoint/2010/main" val="75375938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659001"/>
            <a:ext cx="9000000" cy="720197"/>
          </a:xfrm>
        </p:spPr>
        <p:txBody>
          <a:bodyPr/>
          <a:lstStyle/>
          <a:p>
            <a:r>
              <a:rPr lang="en-US" dirty="0"/>
              <a:t>standard</a:t>
            </a:r>
            <a:r>
              <a:rPr lang="en-US" dirty="0" smtClean="0"/>
              <a:t> </a:t>
            </a:r>
            <a:r>
              <a:rPr lang="en-US" cap="all" dirty="0" smtClean="0"/>
              <a:t>summary</a:t>
            </a:r>
            <a:r>
              <a:rPr lang="en-US" cap="all" dirty="0"/>
              <a:t/>
            </a:r>
            <a:br>
              <a:rPr lang="en-US" cap="all" dirty="0"/>
            </a:br>
            <a:r>
              <a:rPr lang="en-US" sz="2000" cap="all" dirty="0" smtClean="0"/>
              <a:t>cm procedure &amp; Role</a:t>
            </a:r>
            <a:endParaRPr lang="en-US" sz="2000" cap="all"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56</a:t>
            </a:fld>
            <a:endParaRPr lang="de-DE" dirty="0"/>
          </a:p>
        </p:txBody>
      </p:sp>
      <p:graphicFrame>
        <p:nvGraphicFramePr>
          <p:cNvPr id="13" name="Content Placeholder 12"/>
          <p:cNvGraphicFramePr>
            <a:graphicFrameLocks noGrp="1"/>
          </p:cNvGraphicFramePr>
          <p:nvPr>
            <p:ph idx="1"/>
            <p:extLst>
              <p:ext uri="{D42A27DB-BD31-4B8C-83A1-F6EECF244321}">
                <p14:modId xmlns:p14="http://schemas.microsoft.com/office/powerpoint/2010/main" val="936726237"/>
              </p:ext>
            </p:extLst>
          </p:nvPr>
        </p:nvGraphicFramePr>
        <p:xfrm>
          <a:off x="1075988" y="1752599"/>
          <a:ext cx="5248612" cy="41148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6" name="TextBox 25"/>
          <p:cNvSpPr txBox="1"/>
          <p:nvPr/>
        </p:nvSpPr>
        <p:spPr>
          <a:xfrm>
            <a:off x="10812309" y="2603480"/>
            <a:ext cx="1025398" cy="3416320"/>
          </a:xfrm>
          <a:prstGeom prst="rect">
            <a:avLst/>
          </a:prstGeom>
          <a:noFill/>
        </p:spPr>
        <p:txBody>
          <a:bodyPr wrap="square" rtlCol="0">
            <a:spAutoFit/>
          </a:bodyPr>
          <a:lstStyle/>
          <a:p>
            <a:pPr algn="ctr"/>
            <a:r>
              <a:rPr lang="en-US" sz="1200" dirty="0" smtClean="0"/>
              <a:t>JB5001, section 16.2.1</a:t>
            </a:r>
          </a:p>
          <a:p>
            <a:pPr algn="ctr"/>
            <a:r>
              <a:rPr lang="en-US" sz="1200" dirty="0" smtClean="0"/>
              <a:t>&amp; section 16.5 &amp; section 16.8.</a:t>
            </a:r>
            <a:endParaRPr lang="en-US" sz="1200" dirty="0"/>
          </a:p>
          <a:p>
            <a:pPr algn="ctr"/>
            <a:endParaRPr lang="en-US" sz="1200" dirty="0"/>
          </a:p>
          <a:p>
            <a:pPr algn="ctr"/>
            <a:endParaRPr lang="en-US" sz="1200" dirty="0" smtClean="0"/>
          </a:p>
          <a:p>
            <a:pPr algn="ctr"/>
            <a:r>
              <a:rPr lang="en-US" sz="1200" dirty="0" smtClean="0"/>
              <a:t>JB5001-011, section 6.</a:t>
            </a:r>
          </a:p>
          <a:p>
            <a:pPr algn="ctr"/>
            <a:endParaRPr lang="en-US" sz="1200" dirty="0"/>
          </a:p>
          <a:p>
            <a:pPr algn="ctr"/>
            <a:r>
              <a:rPr lang="en-US" sz="1200" dirty="0"/>
              <a:t>	Appendix 2 Work Product </a:t>
            </a:r>
            <a:r>
              <a:rPr lang="en-US" sz="1200" dirty="0" smtClean="0"/>
              <a:t>Definition.</a:t>
            </a:r>
            <a:endParaRPr lang="en-US" sz="1200" dirty="0"/>
          </a:p>
        </p:txBody>
      </p:sp>
      <p:cxnSp>
        <p:nvCxnSpPr>
          <p:cNvPr id="28" name="Straight Connector 27"/>
          <p:cNvCxnSpPr/>
          <p:nvPr/>
        </p:nvCxnSpPr>
        <p:spPr>
          <a:xfrm>
            <a:off x="10820400" y="1752600"/>
            <a:ext cx="0" cy="42672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6827921" y="2346573"/>
            <a:ext cx="3581400" cy="169202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smtClean="0">
                <a:solidFill>
                  <a:schemeClr val="accent1"/>
                </a:solidFill>
              </a:rPr>
              <a:t>Project plan</a:t>
            </a:r>
            <a:r>
              <a:rPr lang="en-US" sz="1000" dirty="0">
                <a:solidFill>
                  <a:schemeClr val="accent1"/>
                </a:solidFill>
              </a:rPr>
              <a:t>/ section Development Strategy, SDPMT, </a:t>
            </a:r>
            <a:endParaRPr lang="en-US" sz="1000" dirty="0" smtClean="0">
              <a:solidFill>
                <a:schemeClr val="accent1"/>
              </a:solidFill>
            </a:endParaRPr>
          </a:p>
          <a:p>
            <a:pPr algn="ctr"/>
            <a:r>
              <a:rPr lang="en-US" sz="1000" dirty="0" smtClean="0">
                <a:solidFill>
                  <a:schemeClr val="accent1"/>
                </a:solidFill>
              </a:rPr>
              <a:t>Baseline management plan</a:t>
            </a:r>
            <a:endParaRPr lang="en-US" sz="1000" dirty="0">
              <a:solidFill>
                <a:schemeClr val="accent1"/>
              </a:solidFill>
            </a:endParaRPr>
          </a:p>
        </p:txBody>
      </p:sp>
      <p:sp>
        <p:nvSpPr>
          <p:cNvPr id="18" name="Rounded Rectangle 17"/>
          <p:cNvSpPr/>
          <p:nvPr/>
        </p:nvSpPr>
        <p:spPr>
          <a:xfrm>
            <a:off x="6827920" y="1780672"/>
            <a:ext cx="3581401" cy="447537"/>
          </a:xfrm>
          <a:prstGeom prst="roundRect">
            <a:avLst/>
          </a:prstGeom>
          <a:solidFill>
            <a:schemeClr val="accent1">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Output</a:t>
            </a:r>
            <a:endParaRPr lang="en-US" dirty="0"/>
          </a:p>
        </p:txBody>
      </p:sp>
      <p:sp>
        <p:nvSpPr>
          <p:cNvPr id="19" name="Rounded Rectangle 18"/>
          <p:cNvSpPr/>
          <p:nvPr/>
        </p:nvSpPr>
        <p:spPr>
          <a:xfrm>
            <a:off x="6827920" y="4156964"/>
            <a:ext cx="3581400" cy="61990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accent1"/>
                </a:solidFill>
              </a:rPr>
              <a:t>SDPMT, </a:t>
            </a:r>
          </a:p>
          <a:p>
            <a:pPr algn="ctr"/>
            <a:r>
              <a:rPr lang="en-US" sz="1000" dirty="0">
                <a:solidFill>
                  <a:schemeClr val="accent1"/>
                </a:solidFill>
              </a:rPr>
              <a:t>Baseline </a:t>
            </a:r>
            <a:r>
              <a:rPr lang="en-US" sz="1000" dirty="0" smtClean="0">
                <a:solidFill>
                  <a:schemeClr val="accent1"/>
                </a:solidFill>
              </a:rPr>
              <a:t>management plan</a:t>
            </a:r>
            <a:endParaRPr lang="en-US" sz="1000" dirty="0">
              <a:solidFill>
                <a:schemeClr val="accent1"/>
              </a:solidFill>
            </a:endParaRPr>
          </a:p>
        </p:txBody>
      </p:sp>
      <p:sp>
        <p:nvSpPr>
          <p:cNvPr id="21" name="Rounded Rectangle 20"/>
          <p:cNvSpPr/>
          <p:nvPr/>
        </p:nvSpPr>
        <p:spPr>
          <a:xfrm>
            <a:off x="6801853" y="5257800"/>
            <a:ext cx="3581400" cy="6096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smtClean="0">
                <a:solidFill>
                  <a:schemeClr val="accent1"/>
                </a:solidFill>
              </a:rPr>
              <a:t>Approved Project plan, SDPMT</a:t>
            </a:r>
          </a:p>
        </p:txBody>
      </p:sp>
      <p:sp>
        <p:nvSpPr>
          <p:cNvPr id="4" name="TextBox 3"/>
          <p:cNvSpPr txBox="1"/>
          <p:nvPr/>
        </p:nvSpPr>
        <p:spPr>
          <a:xfrm>
            <a:off x="1219200" y="6019800"/>
            <a:ext cx="5410200" cy="246221"/>
          </a:xfrm>
          <a:prstGeom prst="rect">
            <a:avLst/>
          </a:prstGeom>
          <a:noFill/>
        </p:spPr>
        <p:txBody>
          <a:bodyPr wrap="square" rtlCol="0">
            <a:spAutoFit/>
          </a:bodyPr>
          <a:lstStyle/>
          <a:p>
            <a:r>
              <a:rPr lang="en-US" sz="1000" dirty="0"/>
              <a:t>(*) </a:t>
            </a:r>
            <a:r>
              <a:rPr lang="en-US" sz="1000" dirty="0" smtClean="0"/>
              <a:t>Refer </a:t>
            </a:r>
            <a:r>
              <a:rPr lang="en-US" sz="1000" dirty="0" smtClean="0">
                <a:hlinkClick r:id="rId8" action="ppaction://hlinksldjump"/>
              </a:rPr>
              <a:t>Local rule of Project plan approval</a:t>
            </a:r>
            <a:endParaRPr lang="en-US" sz="1000" dirty="0"/>
          </a:p>
        </p:txBody>
      </p:sp>
    </p:spTree>
    <p:extLst>
      <p:ext uri="{BB962C8B-B14F-4D97-AF65-F5344CB8AC3E}">
        <p14:creationId xmlns:p14="http://schemas.microsoft.com/office/powerpoint/2010/main" val="165311888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659001"/>
            <a:ext cx="9000000" cy="720197"/>
          </a:xfrm>
        </p:spPr>
        <p:txBody>
          <a:bodyPr/>
          <a:lstStyle/>
          <a:p>
            <a:r>
              <a:rPr lang="en-US" dirty="0"/>
              <a:t>standard</a:t>
            </a:r>
            <a:r>
              <a:rPr lang="en-US" dirty="0" smtClean="0"/>
              <a:t> </a:t>
            </a:r>
            <a:r>
              <a:rPr lang="en-US" cap="all" dirty="0" smtClean="0"/>
              <a:t>summary</a:t>
            </a:r>
            <a:r>
              <a:rPr lang="en-US" cap="all" dirty="0"/>
              <a:t/>
            </a:r>
            <a:br>
              <a:rPr lang="en-US" cap="all" dirty="0"/>
            </a:br>
            <a:r>
              <a:rPr lang="en-US" sz="2000" dirty="0"/>
              <a:t>cm </a:t>
            </a:r>
            <a:r>
              <a:rPr lang="en-US" sz="2000" dirty="0" smtClean="0"/>
              <a:t>procedure </a:t>
            </a:r>
            <a:r>
              <a:rPr lang="en-US" sz="2000" dirty="0"/>
              <a:t>&amp; Role</a:t>
            </a:r>
            <a:endParaRPr lang="en-US" sz="2000" cap="all"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57</a:t>
            </a:fld>
            <a:endParaRPr lang="de-DE" dirty="0"/>
          </a:p>
        </p:txBody>
      </p:sp>
      <p:graphicFrame>
        <p:nvGraphicFramePr>
          <p:cNvPr id="13" name="Content Placeholder 12"/>
          <p:cNvGraphicFramePr>
            <a:graphicFrameLocks noGrp="1"/>
          </p:cNvGraphicFramePr>
          <p:nvPr>
            <p:ph idx="1"/>
            <p:extLst>
              <p:ext uri="{D42A27DB-BD31-4B8C-83A1-F6EECF244321}">
                <p14:modId xmlns:p14="http://schemas.microsoft.com/office/powerpoint/2010/main" val="3055861578"/>
              </p:ext>
            </p:extLst>
          </p:nvPr>
        </p:nvGraphicFramePr>
        <p:xfrm>
          <a:off x="1064234" y="1590030"/>
          <a:ext cx="5248612" cy="44033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9" name="TextBox 28"/>
          <p:cNvSpPr txBox="1"/>
          <p:nvPr/>
        </p:nvSpPr>
        <p:spPr>
          <a:xfrm>
            <a:off x="10859089" y="3184506"/>
            <a:ext cx="1025398" cy="646331"/>
          </a:xfrm>
          <a:prstGeom prst="rect">
            <a:avLst/>
          </a:prstGeom>
          <a:noFill/>
        </p:spPr>
        <p:txBody>
          <a:bodyPr wrap="square" rtlCol="0">
            <a:spAutoFit/>
          </a:bodyPr>
          <a:lstStyle/>
          <a:p>
            <a:pPr algn="ctr"/>
            <a:r>
              <a:rPr lang="en-US" sz="1200" dirty="0" smtClean="0"/>
              <a:t>(JB5001-011, section 6)</a:t>
            </a:r>
            <a:endParaRPr lang="en-US" sz="1200" dirty="0"/>
          </a:p>
        </p:txBody>
      </p:sp>
      <p:cxnSp>
        <p:nvCxnSpPr>
          <p:cNvPr id="17" name="Straight Connector 16"/>
          <p:cNvCxnSpPr/>
          <p:nvPr/>
        </p:nvCxnSpPr>
        <p:spPr>
          <a:xfrm>
            <a:off x="10820400" y="1787119"/>
            <a:ext cx="0" cy="3927881"/>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6827920" y="1780672"/>
            <a:ext cx="3581401" cy="447537"/>
          </a:xfrm>
          <a:prstGeom prst="roundRect">
            <a:avLst/>
          </a:prstGeom>
          <a:solidFill>
            <a:schemeClr val="accent1">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Output</a:t>
            </a:r>
            <a:endParaRPr lang="en-US" dirty="0"/>
          </a:p>
        </p:txBody>
      </p:sp>
      <p:sp>
        <p:nvSpPr>
          <p:cNvPr id="21" name="Rounded Rectangle 20"/>
          <p:cNvSpPr/>
          <p:nvPr/>
        </p:nvSpPr>
        <p:spPr>
          <a:xfrm>
            <a:off x="6827920" y="2751978"/>
            <a:ext cx="3581400" cy="36617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accent1"/>
                </a:solidFill>
              </a:rPr>
              <a:t>SDPMT, </a:t>
            </a:r>
            <a:r>
              <a:rPr lang="en-US" sz="1000" dirty="0" smtClean="0">
                <a:solidFill>
                  <a:schemeClr val="accent1"/>
                </a:solidFill>
              </a:rPr>
              <a:t>Baseline management plan</a:t>
            </a:r>
          </a:p>
        </p:txBody>
      </p:sp>
      <p:sp>
        <p:nvSpPr>
          <p:cNvPr id="22" name="Rounded Rectangle 21"/>
          <p:cNvSpPr/>
          <p:nvPr/>
        </p:nvSpPr>
        <p:spPr>
          <a:xfrm>
            <a:off x="6827920" y="3201255"/>
            <a:ext cx="3581400" cy="84915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smtClean="0">
                <a:solidFill>
                  <a:schemeClr val="accent1"/>
                </a:solidFill>
              </a:rPr>
              <a:t>Baseline ID sent to related stakeholders</a:t>
            </a:r>
          </a:p>
        </p:txBody>
      </p:sp>
      <p:sp>
        <p:nvSpPr>
          <p:cNvPr id="23" name="Rounded Rectangle 22"/>
          <p:cNvSpPr/>
          <p:nvPr/>
        </p:nvSpPr>
        <p:spPr>
          <a:xfrm>
            <a:off x="6827920" y="4495800"/>
            <a:ext cx="3581400" cy="3328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smtClean="0">
                <a:solidFill>
                  <a:schemeClr val="accent1"/>
                </a:solidFill>
              </a:rPr>
              <a:t>Work product committed at Defined location</a:t>
            </a:r>
          </a:p>
        </p:txBody>
      </p:sp>
      <p:sp>
        <p:nvSpPr>
          <p:cNvPr id="24" name="Rounded Rectangle 23"/>
          <p:cNvSpPr/>
          <p:nvPr/>
        </p:nvSpPr>
        <p:spPr>
          <a:xfrm>
            <a:off x="6827920" y="4908132"/>
            <a:ext cx="3581400" cy="3328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smtClean="0">
                <a:solidFill>
                  <a:schemeClr val="accent1"/>
                </a:solidFill>
              </a:rPr>
              <a:t>Work product committed at Defined location with reason of change recorded</a:t>
            </a:r>
          </a:p>
        </p:txBody>
      </p:sp>
      <p:sp>
        <p:nvSpPr>
          <p:cNvPr id="25" name="Rounded Rectangle 24"/>
          <p:cNvSpPr/>
          <p:nvPr/>
        </p:nvSpPr>
        <p:spPr>
          <a:xfrm>
            <a:off x="6827920" y="5320464"/>
            <a:ext cx="3581400" cy="3328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accent1"/>
                </a:solidFill>
              </a:rPr>
              <a:t>Baseline </a:t>
            </a:r>
            <a:r>
              <a:rPr lang="en-US" sz="1000" dirty="0" smtClean="0">
                <a:solidFill>
                  <a:schemeClr val="accent1"/>
                </a:solidFill>
              </a:rPr>
              <a:t>ID with </a:t>
            </a:r>
            <a:r>
              <a:rPr lang="en-US" sz="1000" dirty="0">
                <a:solidFill>
                  <a:schemeClr val="accent1"/>
                </a:solidFill>
              </a:rPr>
              <a:t>baseline name, </a:t>
            </a:r>
            <a:r>
              <a:rPr lang="en-US" sz="1000" dirty="0" smtClean="0">
                <a:solidFill>
                  <a:schemeClr val="accent1"/>
                </a:solidFill>
              </a:rPr>
              <a:t>different </a:t>
            </a:r>
            <a:r>
              <a:rPr lang="en-US" sz="1000" dirty="0">
                <a:solidFill>
                  <a:schemeClr val="accent1"/>
                </a:solidFill>
              </a:rPr>
              <a:t>information from last baseline, etc</a:t>
            </a:r>
            <a:r>
              <a:rPr lang="en-US" sz="1000" dirty="0" smtClean="0">
                <a:solidFill>
                  <a:schemeClr val="accent1"/>
                </a:solidFill>
              </a:rPr>
              <a:t>. </a:t>
            </a:r>
            <a:r>
              <a:rPr lang="en-US" sz="1000" dirty="0">
                <a:solidFill>
                  <a:schemeClr val="accent1"/>
                </a:solidFill>
              </a:rPr>
              <a:t>sent to related </a:t>
            </a:r>
            <a:r>
              <a:rPr lang="en-US" sz="1000" dirty="0" smtClean="0">
                <a:solidFill>
                  <a:schemeClr val="accent1"/>
                </a:solidFill>
              </a:rPr>
              <a:t>stakeholders</a:t>
            </a:r>
            <a:endParaRPr lang="en-US" sz="1000" dirty="0">
              <a:solidFill>
                <a:schemeClr val="accent1"/>
              </a:solidFill>
            </a:endParaRPr>
          </a:p>
        </p:txBody>
      </p:sp>
      <p:sp>
        <p:nvSpPr>
          <p:cNvPr id="16" name="Rounded Rectangle 15"/>
          <p:cNvSpPr/>
          <p:nvPr/>
        </p:nvSpPr>
        <p:spPr>
          <a:xfrm>
            <a:off x="6827920" y="2308985"/>
            <a:ext cx="3581400" cy="36617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smtClean="0">
                <a:solidFill>
                  <a:schemeClr val="accent1"/>
                </a:solidFill>
              </a:rPr>
              <a:t>Progress meeting minutes (optional)</a:t>
            </a:r>
          </a:p>
        </p:txBody>
      </p:sp>
    </p:spTree>
    <p:extLst>
      <p:ext uri="{BB962C8B-B14F-4D97-AF65-F5344CB8AC3E}">
        <p14:creationId xmlns:p14="http://schemas.microsoft.com/office/powerpoint/2010/main" val="268618453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ildplatzhalter 1"/>
          <p:cNvSpPr>
            <a:spLocks noGrp="1"/>
          </p:cNvSpPr>
          <p:nvPr>
            <p:ph type="pic" sz="quarter" idx="15"/>
          </p:nvPr>
        </p:nvSpPr>
        <p:spPr/>
      </p:sp>
      <p:sp>
        <p:nvSpPr>
          <p:cNvPr id="9" name="Textplatzhalter 8"/>
          <p:cNvSpPr>
            <a:spLocks noGrp="1"/>
          </p:cNvSpPr>
          <p:nvPr>
            <p:ph type="body" sz="quarter" idx="11"/>
          </p:nvPr>
        </p:nvSpPr>
        <p:spPr>
          <a:xfrm>
            <a:off x="468000" y="1080000"/>
            <a:ext cx="7920000" cy="964065"/>
          </a:xfrm>
        </p:spPr>
        <p:txBody>
          <a:bodyPr/>
          <a:lstStyle/>
          <a:p>
            <a:r>
              <a:rPr lang="en-US" dirty="0" smtClean="0"/>
              <a:t>Practical cases</a:t>
            </a:r>
            <a:endParaRPr lang="en-US" dirty="0"/>
          </a:p>
        </p:txBody>
      </p:sp>
    </p:spTree>
    <p:extLst>
      <p:ext uri="{BB962C8B-B14F-4D97-AF65-F5344CB8AC3E}">
        <p14:creationId xmlns:p14="http://schemas.microsoft.com/office/powerpoint/2010/main" val="259341905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59</a:t>
            </a:fld>
            <a:endParaRPr lang="de-DE" dirty="0"/>
          </a:p>
        </p:txBody>
      </p:sp>
      <p:sp>
        <p:nvSpPr>
          <p:cNvPr id="4" name="Content Placeholder 3"/>
          <p:cNvSpPr>
            <a:spLocks noGrp="1"/>
          </p:cNvSpPr>
          <p:nvPr>
            <p:ph idx="1"/>
          </p:nvPr>
        </p:nvSpPr>
        <p:spPr/>
        <p:txBody>
          <a:bodyPr/>
          <a:lstStyle/>
          <a:p>
            <a:endParaRPr lang="en-US" dirty="0"/>
          </a:p>
        </p:txBody>
      </p:sp>
      <p:sp>
        <p:nvSpPr>
          <p:cNvPr id="5" name="Titel 1"/>
          <p:cNvSpPr>
            <a:spLocks noGrp="1"/>
          </p:cNvSpPr>
          <p:nvPr>
            <p:ph type="title"/>
          </p:nvPr>
        </p:nvSpPr>
        <p:spPr>
          <a:xfrm>
            <a:off x="1080000" y="659001"/>
            <a:ext cx="9000000" cy="720197"/>
          </a:xfrm>
        </p:spPr>
        <p:txBody>
          <a:bodyPr/>
          <a:lstStyle/>
          <a:p>
            <a:r>
              <a:rPr lang="en-US" dirty="0"/>
              <a:t>Practical cases</a:t>
            </a:r>
            <a:br>
              <a:rPr lang="en-US" dirty="0"/>
            </a:br>
            <a:r>
              <a:rPr lang="en-US" sz="2000" cap="all" dirty="0" smtClean="0"/>
              <a:t>waterfall real project</a:t>
            </a:r>
            <a:endParaRPr lang="en-US" sz="2000" cap="all" dirty="0"/>
          </a:p>
        </p:txBody>
      </p:sp>
      <p:pic>
        <p:nvPicPr>
          <p:cNvPr id="6" name="Picture 5"/>
          <p:cNvPicPr>
            <a:picLocks noChangeAspect="1"/>
          </p:cNvPicPr>
          <p:nvPr/>
        </p:nvPicPr>
        <p:blipFill>
          <a:blip r:embed="rId2"/>
          <a:stretch>
            <a:fillRect/>
          </a:stretch>
        </p:blipFill>
        <p:spPr>
          <a:xfrm>
            <a:off x="3733800" y="1341685"/>
            <a:ext cx="7391400" cy="4986856"/>
          </a:xfrm>
          <a:prstGeom prst="rect">
            <a:avLst/>
          </a:prstGeom>
        </p:spPr>
      </p:pic>
    </p:spTree>
    <p:extLst>
      <p:ext uri="{BB962C8B-B14F-4D97-AF65-F5344CB8AC3E}">
        <p14:creationId xmlns:p14="http://schemas.microsoft.com/office/powerpoint/2010/main" val="18698036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1"/>
          <p:cNvSpPr txBox="1">
            <a:spLocks/>
          </p:cNvSpPr>
          <p:nvPr/>
        </p:nvSpPr>
        <p:spPr>
          <a:xfrm>
            <a:off x="1080000" y="659001"/>
            <a:ext cx="9000000" cy="720197"/>
          </a:xfrm>
          <a:prstGeom prst="rect">
            <a:avLst/>
          </a:prstGeom>
        </p:spPr>
        <p:txBody>
          <a:bodyPr vert="horz" wrap="square" lIns="0" tIns="0" rIns="0" bIns="0" rtlCol="0" anchor="b" anchorCtr="0">
            <a:spAutoFit/>
          </a:bodyPr>
          <a:lst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a:lstStyle>
          <a:p>
            <a:r>
              <a:rPr lang="en-US" dirty="0"/>
              <a:t>General Definition</a:t>
            </a:r>
            <a:r>
              <a:rPr lang="en-US" dirty="0" smtClean="0"/>
              <a:t/>
            </a:r>
            <a:br>
              <a:rPr lang="en-US" dirty="0" smtClean="0"/>
            </a:br>
            <a:r>
              <a:rPr lang="en-US" sz="2000" dirty="0" smtClean="0"/>
              <a:t>baseline</a:t>
            </a:r>
            <a:endParaRPr lang="en-US" sz="2000"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6</a:t>
            </a:fld>
            <a:endParaRPr lang="de-DE" dirty="0"/>
          </a:p>
        </p:txBody>
      </p:sp>
      <p:sp>
        <p:nvSpPr>
          <p:cNvPr id="2" name="Content Placeholder 1"/>
          <p:cNvSpPr>
            <a:spLocks noGrp="1"/>
          </p:cNvSpPr>
          <p:nvPr>
            <p:ph idx="1"/>
          </p:nvPr>
        </p:nvSpPr>
        <p:spPr>
          <a:xfrm>
            <a:off x="1080000" y="1800000"/>
            <a:ext cx="9000000" cy="295466"/>
          </a:xfrm>
        </p:spPr>
        <p:txBody>
          <a:bodyPr/>
          <a:lstStyle/>
          <a:p>
            <a:r>
              <a:rPr lang="en-US" dirty="0" smtClean="0"/>
              <a:t>Example: An art gallery sale received an order </a:t>
            </a:r>
            <a:r>
              <a:rPr lang="en-US" smtClean="0"/>
              <a:t>from a VIP </a:t>
            </a:r>
            <a:r>
              <a:rPr lang="en-US" dirty="0" smtClean="0"/>
              <a:t>client.</a:t>
            </a:r>
            <a:endParaRPr lang="en-US" dirty="0"/>
          </a:p>
        </p:txBody>
      </p:sp>
      <p:graphicFrame>
        <p:nvGraphicFramePr>
          <p:cNvPr id="6" name="Diagram 5"/>
          <p:cNvGraphicFramePr/>
          <p:nvPr>
            <p:extLst>
              <p:ext uri="{D42A27DB-BD31-4B8C-83A1-F6EECF244321}">
                <p14:modId xmlns:p14="http://schemas.microsoft.com/office/powerpoint/2010/main" val="4248532074"/>
              </p:ext>
            </p:extLst>
          </p:nvPr>
        </p:nvGraphicFramePr>
        <p:xfrm>
          <a:off x="1080000" y="2209800"/>
          <a:ext cx="10502400" cy="38099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8873857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60</a:t>
            </a:fld>
            <a:endParaRPr lang="de-DE" dirty="0"/>
          </a:p>
        </p:txBody>
      </p:sp>
      <p:sp>
        <p:nvSpPr>
          <p:cNvPr id="4" name="Content Placeholder 3"/>
          <p:cNvSpPr>
            <a:spLocks noGrp="1"/>
          </p:cNvSpPr>
          <p:nvPr>
            <p:ph idx="1"/>
          </p:nvPr>
        </p:nvSpPr>
        <p:spPr/>
        <p:txBody>
          <a:bodyPr/>
          <a:lstStyle/>
          <a:p>
            <a:endParaRPr lang="en-US" dirty="0"/>
          </a:p>
        </p:txBody>
      </p:sp>
      <p:pic>
        <p:nvPicPr>
          <p:cNvPr id="7" name="Picture 6"/>
          <p:cNvPicPr>
            <a:picLocks noChangeAspect="1"/>
          </p:cNvPicPr>
          <p:nvPr/>
        </p:nvPicPr>
        <p:blipFill>
          <a:blip r:embed="rId2"/>
          <a:stretch>
            <a:fillRect/>
          </a:stretch>
        </p:blipFill>
        <p:spPr>
          <a:xfrm>
            <a:off x="1084689" y="1676400"/>
            <a:ext cx="10363200" cy="4574664"/>
          </a:xfrm>
          <a:prstGeom prst="rect">
            <a:avLst/>
          </a:prstGeom>
        </p:spPr>
      </p:pic>
      <p:sp>
        <p:nvSpPr>
          <p:cNvPr id="8" name="Titel 1"/>
          <p:cNvSpPr>
            <a:spLocks noGrp="1"/>
          </p:cNvSpPr>
          <p:nvPr>
            <p:ph type="title"/>
          </p:nvPr>
        </p:nvSpPr>
        <p:spPr>
          <a:xfrm>
            <a:off x="1080000" y="659001"/>
            <a:ext cx="9000000" cy="720197"/>
          </a:xfrm>
        </p:spPr>
        <p:txBody>
          <a:bodyPr/>
          <a:lstStyle/>
          <a:p>
            <a:r>
              <a:rPr lang="en-US" dirty="0"/>
              <a:t>Practical cases</a:t>
            </a:r>
            <a:br>
              <a:rPr lang="en-US" dirty="0"/>
            </a:br>
            <a:r>
              <a:rPr lang="en-US" sz="2000" cap="all" dirty="0" smtClean="0"/>
              <a:t>waterfall real project</a:t>
            </a:r>
            <a:endParaRPr lang="en-US" sz="2000" cap="all" dirty="0"/>
          </a:p>
        </p:txBody>
      </p:sp>
    </p:spTree>
    <p:extLst>
      <p:ext uri="{BB962C8B-B14F-4D97-AF65-F5344CB8AC3E}">
        <p14:creationId xmlns:p14="http://schemas.microsoft.com/office/powerpoint/2010/main" val="13635256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61</a:t>
            </a:fld>
            <a:endParaRPr lang="de-DE" dirty="0"/>
          </a:p>
        </p:txBody>
      </p:sp>
      <p:sp>
        <p:nvSpPr>
          <p:cNvPr id="4" name="Content Placeholder 3"/>
          <p:cNvSpPr>
            <a:spLocks noGrp="1"/>
          </p:cNvSpPr>
          <p:nvPr>
            <p:ph idx="1"/>
          </p:nvPr>
        </p:nvSpPr>
        <p:spPr>
          <a:xfrm>
            <a:off x="1080000" y="1800000"/>
            <a:ext cx="9000000" cy="268279"/>
          </a:xfrm>
        </p:spPr>
        <p:txBody>
          <a:bodyPr/>
          <a:lstStyle/>
          <a:p>
            <a:r>
              <a:rPr lang="en-US" dirty="0" smtClean="0"/>
              <a:t>Data Management objects</a:t>
            </a:r>
            <a:endParaRPr lang="en-US" dirty="0"/>
          </a:p>
        </p:txBody>
      </p:sp>
      <p:pic>
        <p:nvPicPr>
          <p:cNvPr id="2" name="Picture 1"/>
          <p:cNvPicPr>
            <a:picLocks noChangeAspect="1"/>
          </p:cNvPicPr>
          <p:nvPr/>
        </p:nvPicPr>
        <p:blipFill rotWithShape="1">
          <a:blip r:embed="rId2"/>
          <a:srcRect l="3514"/>
          <a:stretch/>
        </p:blipFill>
        <p:spPr>
          <a:xfrm>
            <a:off x="6248400" y="1524000"/>
            <a:ext cx="5642856" cy="4752975"/>
          </a:xfrm>
          <a:prstGeom prst="rect">
            <a:avLst/>
          </a:prstGeom>
        </p:spPr>
      </p:pic>
      <p:sp>
        <p:nvSpPr>
          <p:cNvPr id="7" name="Titel 1"/>
          <p:cNvSpPr>
            <a:spLocks noGrp="1"/>
          </p:cNvSpPr>
          <p:nvPr>
            <p:ph type="title"/>
          </p:nvPr>
        </p:nvSpPr>
        <p:spPr>
          <a:xfrm>
            <a:off x="1080000" y="659001"/>
            <a:ext cx="9000000" cy="720197"/>
          </a:xfrm>
        </p:spPr>
        <p:txBody>
          <a:bodyPr/>
          <a:lstStyle/>
          <a:p>
            <a:r>
              <a:rPr lang="en-US" dirty="0"/>
              <a:t>Practical cases</a:t>
            </a:r>
            <a:br>
              <a:rPr lang="en-US" dirty="0"/>
            </a:br>
            <a:r>
              <a:rPr lang="en-US" sz="2000" cap="all" dirty="0" smtClean="0"/>
              <a:t>waterfall real project</a:t>
            </a:r>
            <a:endParaRPr lang="en-US" sz="2000" cap="all" dirty="0"/>
          </a:p>
        </p:txBody>
      </p:sp>
    </p:spTree>
    <p:extLst>
      <p:ext uri="{BB962C8B-B14F-4D97-AF65-F5344CB8AC3E}">
        <p14:creationId xmlns:p14="http://schemas.microsoft.com/office/powerpoint/2010/main" val="20973276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62</a:t>
            </a:fld>
            <a:endParaRPr lang="de-DE" dirty="0"/>
          </a:p>
        </p:txBody>
      </p:sp>
      <p:sp>
        <p:nvSpPr>
          <p:cNvPr id="4" name="Content Placeholder 3"/>
          <p:cNvSpPr>
            <a:spLocks noGrp="1"/>
          </p:cNvSpPr>
          <p:nvPr>
            <p:ph idx="1"/>
          </p:nvPr>
        </p:nvSpPr>
        <p:spPr>
          <a:xfrm>
            <a:off x="1080000" y="1800000"/>
            <a:ext cx="9000000" cy="295466"/>
          </a:xfrm>
        </p:spPr>
        <p:txBody>
          <a:bodyPr/>
          <a:lstStyle/>
          <a:p>
            <a:r>
              <a:rPr lang="en-US" dirty="0" smtClean="0"/>
              <a:t>Version Management objects</a:t>
            </a:r>
            <a:endParaRPr lang="en-US" dirty="0"/>
          </a:p>
        </p:txBody>
      </p:sp>
      <p:pic>
        <p:nvPicPr>
          <p:cNvPr id="6" name="Picture 5"/>
          <p:cNvPicPr>
            <a:picLocks noChangeAspect="1"/>
          </p:cNvPicPr>
          <p:nvPr/>
        </p:nvPicPr>
        <p:blipFill>
          <a:blip r:embed="rId2"/>
          <a:stretch>
            <a:fillRect/>
          </a:stretch>
        </p:blipFill>
        <p:spPr>
          <a:xfrm>
            <a:off x="3886200" y="1600200"/>
            <a:ext cx="7852327" cy="4600800"/>
          </a:xfrm>
          <a:prstGeom prst="rect">
            <a:avLst/>
          </a:prstGeom>
        </p:spPr>
      </p:pic>
      <p:sp>
        <p:nvSpPr>
          <p:cNvPr id="7" name="Titel 1"/>
          <p:cNvSpPr>
            <a:spLocks noGrp="1"/>
          </p:cNvSpPr>
          <p:nvPr>
            <p:ph type="title"/>
          </p:nvPr>
        </p:nvSpPr>
        <p:spPr>
          <a:xfrm>
            <a:off x="1080000" y="659001"/>
            <a:ext cx="9000000" cy="720197"/>
          </a:xfrm>
        </p:spPr>
        <p:txBody>
          <a:bodyPr/>
          <a:lstStyle/>
          <a:p>
            <a:r>
              <a:rPr lang="en-US" dirty="0"/>
              <a:t>Practical cases</a:t>
            </a:r>
            <a:br>
              <a:rPr lang="en-US" dirty="0"/>
            </a:br>
            <a:r>
              <a:rPr lang="en-US" sz="2000" cap="all" dirty="0" smtClean="0"/>
              <a:t>waterfall real project</a:t>
            </a:r>
            <a:endParaRPr lang="en-US" sz="2000" cap="all" dirty="0"/>
          </a:p>
        </p:txBody>
      </p:sp>
    </p:spTree>
    <p:extLst>
      <p:ext uri="{BB962C8B-B14F-4D97-AF65-F5344CB8AC3E}">
        <p14:creationId xmlns:p14="http://schemas.microsoft.com/office/powerpoint/2010/main" val="3335036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63</a:t>
            </a:fld>
            <a:endParaRPr lang="de-DE" dirty="0"/>
          </a:p>
        </p:txBody>
      </p:sp>
      <p:sp>
        <p:nvSpPr>
          <p:cNvPr id="4" name="Content Placeholder 3"/>
          <p:cNvSpPr>
            <a:spLocks noGrp="1"/>
          </p:cNvSpPr>
          <p:nvPr>
            <p:ph idx="1"/>
          </p:nvPr>
        </p:nvSpPr>
        <p:spPr>
          <a:xfrm>
            <a:off x="1080000" y="1800000"/>
            <a:ext cx="9000000" cy="268279"/>
          </a:xfrm>
        </p:spPr>
        <p:txBody>
          <a:bodyPr/>
          <a:lstStyle/>
          <a:p>
            <a:r>
              <a:rPr lang="en-US" dirty="0"/>
              <a:t>Version Management objects</a:t>
            </a:r>
          </a:p>
        </p:txBody>
      </p:sp>
      <p:pic>
        <p:nvPicPr>
          <p:cNvPr id="7" name="Picture 6"/>
          <p:cNvPicPr>
            <a:picLocks noChangeAspect="1"/>
          </p:cNvPicPr>
          <p:nvPr/>
        </p:nvPicPr>
        <p:blipFill>
          <a:blip r:embed="rId2"/>
          <a:stretch>
            <a:fillRect/>
          </a:stretch>
        </p:blipFill>
        <p:spPr>
          <a:xfrm>
            <a:off x="3429000" y="2209800"/>
            <a:ext cx="8311536" cy="3953427"/>
          </a:xfrm>
          <a:prstGeom prst="rect">
            <a:avLst/>
          </a:prstGeom>
        </p:spPr>
      </p:pic>
      <p:sp>
        <p:nvSpPr>
          <p:cNvPr id="8" name="Titel 1"/>
          <p:cNvSpPr>
            <a:spLocks noGrp="1"/>
          </p:cNvSpPr>
          <p:nvPr>
            <p:ph type="title"/>
          </p:nvPr>
        </p:nvSpPr>
        <p:spPr>
          <a:xfrm>
            <a:off x="1080000" y="659001"/>
            <a:ext cx="9000000" cy="720197"/>
          </a:xfrm>
        </p:spPr>
        <p:txBody>
          <a:bodyPr/>
          <a:lstStyle/>
          <a:p>
            <a:r>
              <a:rPr lang="en-US" dirty="0"/>
              <a:t>Practical cases</a:t>
            </a:r>
            <a:br>
              <a:rPr lang="en-US" dirty="0"/>
            </a:br>
            <a:r>
              <a:rPr lang="en-US" sz="2000" cap="all" dirty="0" smtClean="0"/>
              <a:t>waterfall real project</a:t>
            </a:r>
            <a:endParaRPr lang="en-US" sz="2000" cap="all" dirty="0"/>
          </a:p>
        </p:txBody>
      </p:sp>
    </p:spTree>
    <p:extLst>
      <p:ext uri="{BB962C8B-B14F-4D97-AF65-F5344CB8AC3E}">
        <p14:creationId xmlns:p14="http://schemas.microsoft.com/office/powerpoint/2010/main" val="409363969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64</a:t>
            </a:fld>
            <a:endParaRPr lang="de-DE" dirty="0"/>
          </a:p>
        </p:txBody>
      </p:sp>
      <p:sp>
        <p:nvSpPr>
          <p:cNvPr id="4" name="Content Placeholder 3"/>
          <p:cNvSpPr>
            <a:spLocks noGrp="1"/>
          </p:cNvSpPr>
          <p:nvPr>
            <p:ph idx="1"/>
          </p:nvPr>
        </p:nvSpPr>
        <p:spPr>
          <a:xfrm>
            <a:off x="1080000" y="1800000"/>
            <a:ext cx="9000000" cy="268279"/>
          </a:xfrm>
        </p:spPr>
        <p:txBody>
          <a:bodyPr/>
          <a:lstStyle/>
          <a:p>
            <a:r>
              <a:rPr lang="en-US" dirty="0"/>
              <a:t>Version Management objects</a:t>
            </a:r>
          </a:p>
        </p:txBody>
      </p:sp>
      <p:pic>
        <p:nvPicPr>
          <p:cNvPr id="2" name="Picture 1"/>
          <p:cNvPicPr>
            <a:picLocks noChangeAspect="1"/>
          </p:cNvPicPr>
          <p:nvPr/>
        </p:nvPicPr>
        <p:blipFill>
          <a:blip r:embed="rId2"/>
          <a:stretch>
            <a:fillRect/>
          </a:stretch>
        </p:blipFill>
        <p:spPr>
          <a:xfrm>
            <a:off x="3962400" y="1800000"/>
            <a:ext cx="7743864" cy="4257675"/>
          </a:xfrm>
          <a:prstGeom prst="rect">
            <a:avLst/>
          </a:prstGeom>
        </p:spPr>
      </p:pic>
      <p:sp>
        <p:nvSpPr>
          <p:cNvPr id="8" name="Titel 1"/>
          <p:cNvSpPr>
            <a:spLocks noGrp="1"/>
          </p:cNvSpPr>
          <p:nvPr>
            <p:ph type="title"/>
          </p:nvPr>
        </p:nvSpPr>
        <p:spPr>
          <a:xfrm>
            <a:off x="1080000" y="659001"/>
            <a:ext cx="9000000" cy="720197"/>
          </a:xfrm>
        </p:spPr>
        <p:txBody>
          <a:bodyPr/>
          <a:lstStyle/>
          <a:p>
            <a:r>
              <a:rPr lang="en-US" dirty="0"/>
              <a:t>Practical cases</a:t>
            </a:r>
            <a:br>
              <a:rPr lang="en-US" dirty="0"/>
            </a:br>
            <a:r>
              <a:rPr lang="en-US" sz="2000" cap="all" dirty="0" smtClean="0"/>
              <a:t>waterfall real project</a:t>
            </a:r>
            <a:endParaRPr lang="en-US" sz="2000" cap="all" dirty="0"/>
          </a:p>
        </p:txBody>
      </p:sp>
    </p:spTree>
    <p:extLst>
      <p:ext uri="{BB962C8B-B14F-4D97-AF65-F5344CB8AC3E}">
        <p14:creationId xmlns:p14="http://schemas.microsoft.com/office/powerpoint/2010/main" val="300470080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65</a:t>
            </a:fld>
            <a:endParaRPr lang="de-DE" dirty="0"/>
          </a:p>
        </p:txBody>
      </p:sp>
      <p:sp>
        <p:nvSpPr>
          <p:cNvPr id="4" name="Content Placeholder 3"/>
          <p:cNvSpPr>
            <a:spLocks noGrp="1"/>
          </p:cNvSpPr>
          <p:nvPr>
            <p:ph idx="1"/>
          </p:nvPr>
        </p:nvSpPr>
        <p:spPr>
          <a:xfrm>
            <a:off x="1080000" y="1800000"/>
            <a:ext cx="9000000" cy="295466"/>
          </a:xfrm>
        </p:spPr>
        <p:txBody>
          <a:bodyPr/>
          <a:lstStyle/>
          <a:p>
            <a:r>
              <a:rPr lang="en-US" dirty="0" smtClean="0"/>
              <a:t>Baseline </a:t>
            </a:r>
            <a:r>
              <a:rPr lang="en-US" dirty="0"/>
              <a:t>Management objects</a:t>
            </a:r>
          </a:p>
        </p:txBody>
      </p:sp>
      <p:pic>
        <p:nvPicPr>
          <p:cNvPr id="6" name="Picture 5"/>
          <p:cNvPicPr>
            <a:picLocks noChangeAspect="1"/>
          </p:cNvPicPr>
          <p:nvPr/>
        </p:nvPicPr>
        <p:blipFill>
          <a:blip r:embed="rId2"/>
          <a:stretch>
            <a:fillRect/>
          </a:stretch>
        </p:blipFill>
        <p:spPr>
          <a:xfrm>
            <a:off x="2971800" y="2209800"/>
            <a:ext cx="8721945" cy="3997558"/>
          </a:xfrm>
          <a:prstGeom prst="rect">
            <a:avLst/>
          </a:prstGeom>
        </p:spPr>
      </p:pic>
      <p:sp>
        <p:nvSpPr>
          <p:cNvPr id="7" name="Titel 1"/>
          <p:cNvSpPr>
            <a:spLocks noGrp="1"/>
          </p:cNvSpPr>
          <p:nvPr>
            <p:ph type="title"/>
          </p:nvPr>
        </p:nvSpPr>
        <p:spPr>
          <a:xfrm>
            <a:off x="1080000" y="659001"/>
            <a:ext cx="9000000" cy="720197"/>
          </a:xfrm>
        </p:spPr>
        <p:txBody>
          <a:bodyPr/>
          <a:lstStyle/>
          <a:p>
            <a:r>
              <a:rPr lang="en-US" dirty="0"/>
              <a:t>Practical cases</a:t>
            </a:r>
            <a:br>
              <a:rPr lang="en-US" dirty="0"/>
            </a:br>
            <a:r>
              <a:rPr lang="en-US" sz="2000" cap="all" dirty="0" smtClean="0"/>
              <a:t>waterfall real project</a:t>
            </a:r>
            <a:endParaRPr lang="en-US" sz="2000" cap="all" dirty="0"/>
          </a:p>
        </p:txBody>
      </p:sp>
    </p:spTree>
    <p:extLst>
      <p:ext uri="{BB962C8B-B14F-4D97-AF65-F5344CB8AC3E}">
        <p14:creationId xmlns:p14="http://schemas.microsoft.com/office/powerpoint/2010/main" val="214717066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66</a:t>
            </a:fld>
            <a:endParaRPr lang="de-DE" dirty="0"/>
          </a:p>
        </p:txBody>
      </p:sp>
      <p:sp>
        <p:nvSpPr>
          <p:cNvPr id="4" name="Content Placeholder 3"/>
          <p:cNvSpPr>
            <a:spLocks noGrp="1"/>
          </p:cNvSpPr>
          <p:nvPr>
            <p:ph idx="1"/>
          </p:nvPr>
        </p:nvSpPr>
        <p:spPr>
          <a:xfrm>
            <a:off x="1080000" y="1800000"/>
            <a:ext cx="9000000" cy="295466"/>
          </a:xfrm>
        </p:spPr>
        <p:txBody>
          <a:bodyPr/>
          <a:lstStyle/>
          <a:p>
            <a:r>
              <a:rPr lang="en-US" dirty="0" smtClean="0"/>
              <a:t>Baseline </a:t>
            </a:r>
            <a:r>
              <a:rPr lang="en-US" dirty="0"/>
              <a:t>Management objects</a:t>
            </a:r>
          </a:p>
        </p:txBody>
      </p:sp>
      <p:pic>
        <p:nvPicPr>
          <p:cNvPr id="8" name="Picture 7"/>
          <p:cNvPicPr>
            <a:picLocks noChangeAspect="1"/>
          </p:cNvPicPr>
          <p:nvPr/>
        </p:nvPicPr>
        <p:blipFill rotWithShape="1">
          <a:blip r:embed="rId2"/>
          <a:srcRect b="16077"/>
          <a:stretch/>
        </p:blipFill>
        <p:spPr>
          <a:xfrm>
            <a:off x="2971800" y="2209801"/>
            <a:ext cx="8677275" cy="3048000"/>
          </a:xfrm>
          <a:prstGeom prst="rect">
            <a:avLst/>
          </a:prstGeom>
        </p:spPr>
      </p:pic>
      <p:sp>
        <p:nvSpPr>
          <p:cNvPr id="7" name="Titel 1"/>
          <p:cNvSpPr>
            <a:spLocks noGrp="1"/>
          </p:cNvSpPr>
          <p:nvPr>
            <p:ph type="title"/>
          </p:nvPr>
        </p:nvSpPr>
        <p:spPr>
          <a:xfrm>
            <a:off x="1080000" y="659001"/>
            <a:ext cx="9000000" cy="720197"/>
          </a:xfrm>
        </p:spPr>
        <p:txBody>
          <a:bodyPr/>
          <a:lstStyle/>
          <a:p>
            <a:r>
              <a:rPr lang="en-US" dirty="0"/>
              <a:t>Practical cases</a:t>
            </a:r>
            <a:br>
              <a:rPr lang="en-US" dirty="0"/>
            </a:br>
            <a:r>
              <a:rPr lang="en-US" sz="2000" cap="all" dirty="0" smtClean="0"/>
              <a:t>waterfall real project</a:t>
            </a:r>
            <a:endParaRPr lang="en-US" sz="2000" cap="all" dirty="0"/>
          </a:p>
        </p:txBody>
      </p:sp>
    </p:spTree>
    <p:extLst>
      <p:ext uri="{BB962C8B-B14F-4D97-AF65-F5344CB8AC3E}">
        <p14:creationId xmlns:p14="http://schemas.microsoft.com/office/powerpoint/2010/main" val="48528204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67</a:t>
            </a:fld>
            <a:endParaRPr lang="de-DE" dirty="0"/>
          </a:p>
        </p:txBody>
      </p:sp>
      <p:sp>
        <p:nvSpPr>
          <p:cNvPr id="4" name="Content Placeholder 3"/>
          <p:cNvSpPr>
            <a:spLocks noGrp="1"/>
          </p:cNvSpPr>
          <p:nvPr>
            <p:ph idx="1"/>
          </p:nvPr>
        </p:nvSpPr>
        <p:spPr/>
        <p:txBody>
          <a:bodyPr/>
          <a:lstStyle/>
          <a:p>
            <a:endParaRPr lang="en-US" dirty="0"/>
          </a:p>
        </p:txBody>
      </p:sp>
      <p:sp>
        <p:nvSpPr>
          <p:cNvPr id="5" name="Titel 1"/>
          <p:cNvSpPr>
            <a:spLocks noGrp="1"/>
          </p:cNvSpPr>
          <p:nvPr>
            <p:ph type="title"/>
          </p:nvPr>
        </p:nvSpPr>
        <p:spPr>
          <a:xfrm>
            <a:off x="1080000" y="659001"/>
            <a:ext cx="9000000" cy="720197"/>
          </a:xfrm>
        </p:spPr>
        <p:txBody>
          <a:bodyPr/>
          <a:lstStyle/>
          <a:p>
            <a:r>
              <a:rPr lang="en-US" dirty="0"/>
              <a:t>Practical cases</a:t>
            </a:r>
            <a:br>
              <a:rPr lang="en-US" dirty="0"/>
            </a:br>
            <a:r>
              <a:rPr lang="en-US" sz="2000" cap="all" dirty="0" smtClean="0"/>
              <a:t>agile real project</a:t>
            </a:r>
            <a:endParaRPr lang="en-US" sz="2000" cap="all" dirty="0"/>
          </a:p>
        </p:txBody>
      </p:sp>
      <p:pic>
        <p:nvPicPr>
          <p:cNvPr id="8" name="Picture 7"/>
          <p:cNvPicPr>
            <a:picLocks noChangeAspect="1"/>
          </p:cNvPicPr>
          <p:nvPr/>
        </p:nvPicPr>
        <p:blipFill>
          <a:blip r:embed="rId2"/>
          <a:stretch>
            <a:fillRect/>
          </a:stretch>
        </p:blipFill>
        <p:spPr>
          <a:xfrm>
            <a:off x="1080000" y="1800000"/>
            <a:ext cx="10762846" cy="1585676"/>
          </a:xfrm>
          <a:prstGeom prst="rect">
            <a:avLst/>
          </a:prstGeom>
        </p:spPr>
      </p:pic>
      <p:sp>
        <p:nvSpPr>
          <p:cNvPr id="9" name="Inhaltsplatzhalter 3"/>
          <p:cNvSpPr txBox="1">
            <a:spLocks/>
          </p:cNvSpPr>
          <p:nvPr/>
        </p:nvSpPr>
        <p:spPr>
          <a:xfrm>
            <a:off x="1080000" y="5701406"/>
            <a:ext cx="4477849" cy="268279"/>
          </a:xfrm>
          <a:prstGeom prst="rect">
            <a:avLst/>
          </a:prstGeom>
        </p:spPr>
        <p:txBody>
          <a:bodyPr vert="horz" wrap="square"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en-US" dirty="0" smtClean="0"/>
              <a:t>CM table/ CM object list</a:t>
            </a:r>
            <a:endParaRPr lang="en-US" dirty="0"/>
          </a:p>
        </p:txBody>
      </p:sp>
    </p:spTree>
    <p:extLst>
      <p:ext uri="{BB962C8B-B14F-4D97-AF65-F5344CB8AC3E}">
        <p14:creationId xmlns:p14="http://schemas.microsoft.com/office/powerpoint/2010/main" val="416856219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80000" y="1600200"/>
            <a:ext cx="8715375" cy="4629150"/>
          </a:xfrm>
          <a:prstGeom prst="rect">
            <a:avLst/>
          </a:prstGeom>
        </p:spPr>
      </p:pic>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68</a:t>
            </a:fld>
            <a:endParaRPr lang="de-DE" dirty="0"/>
          </a:p>
        </p:txBody>
      </p:sp>
      <p:sp>
        <p:nvSpPr>
          <p:cNvPr id="4" name="Content Placeholder 3"/>
          <p:cNvSpPr>
            <a:spLocks noGrp="1"/>
          </p:cNvSpPr>
          <p:nvPr>
            <p:ph idx="1"/>
          </p:nvPr>
        </p:nvSpPr>
        <p:spPr/>
        <p:txBody>
          <a:bodyPr/>
          <a:lstStyle/>
          <a:p>
            <a:endParaRPr lang="en-US" dirty="0"/>
          </a:p>
        </p:txBody>
      </p:sp>
      <p:sp>
        <p:nvSpPr>
          <p:cNvPr id="5" name="Titel 1"/>
          <p:cNvSpPr>
            <a:spLocks noGrp="1"/>
          </p:cNvSpPr>
          <p:nvPr>
            <p:ph type="title"/>
          </p:nvPr>
        </p:nvSpPr>
        <p:spPr>
          <a:xfrm>
            <a:off x="1080000" y="659001"/>
            <a:ext cx="9000000" cy="720197"/>
          </a:xfrm>
        </p:spPr>
        <p:txBody>
          <a:bodyPr/>
          <a:lstStyle/>
          <a:p>
            <a:r>
              <a:rPr lang="en-US" dirty="0"/>
              <a:t>Practical cases</a:t>
            </a:r>
            <a:br>
              <a:rPr lang="en-US" dirty="0"/>
            </a:br>
            <a:r>
              <a:rPr lang="en-US" sz="2000" cap="all" dirty="0" smtClean="0"/>
              <a:t>agile real project</a:t>
            </a:r>
            <a:endParaRPr lang="en-US" sz="2000" cap="all" dirty="0"/>
          </a:p>
        </p:txBody>
      </p:sp>
      <p:sp>
        <p:nvSpPr>
          <p:cNvPr id="7" name="Inhaltsplatzhalter 3"/>
          <p:cNvSpPr txBox="1">
            <a:spLocks/>
          </p:cNvSpPr>
          <p:nvPr/>
        </p:nvSpPr>
        <p:spPr>
          <a:xfrm>
            <a:off x="1080000" y="5701406"/>
            <a:ext cx="4477849" cy="268279"/>
          </a:xfrm>
          <a:prstGeom prst="rect">
            <a:avLst/>
          </a:prstGeom>
          <a:solidFill>
            <a:schemeClr val="bg1"/>
          </a:solidFill>
        </p:spPr>
        <p:txBody>
          <a:bodyPr vert="horz" wrap="square"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en-US" dirty="0" smtClean="0"/>
              <a:t>Baseline management plan and implementation</a:t>
            </a:r>
            <a:endParaRPr lang="en-US" dirty="0"/>
          </a:p>
        </p:txBody>
      </p:sp>
    </p:spTree>
    <p:extLst>
      <p:ext uri="{BB962C8B-B14F-4D97-AF65-F5344CB8AC3E}">
        <p14:creationId xmlns:p14="http://schemas.microsoft.com/office/powerpoint/2010/main" val="162479312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659001"/>
            <a:ext cx="9000000" cy="720197"/>
          </a:xfrm>
        </p:spPr>
        <p:txBody>
          <a:bodyPr/>
          <a:lstStyle/>
          <a:p>
            <a:r>
              <a:rPr lang="en-US" cap="all" smtClean="0"/>
              <a:t>Cm findin</a:t>
            </a:r>
            <a:r>
              <a:rPr lang="en-US" smtClean="0"/>
              <a:t>g from QA auditing</a:t>
            </a:r>
            <a:r>
              <a:rPr lang="en-US" cap="all" dirty="0"/>
              <a:t/>
            </a:r>
            <a:br>
              <a:rPr lang="en-US" cap="all" dirty="0"/>
            </a:br>
            <a:r>
              <a:rPr lang="en-US" sz="2000" cap="all" dirty="0" smtClean="0"/>
              <a:t>rvc</a:t>
            </a:r>
            <a:endParaRPr lang="en-US" sz="2000" cap="all"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69</a:t>
            </a:fld>
            <a:endParaRPr lang="de-DE" dirty="0"/>
          </a:p>
        </p:txBody>
      </p:sp>
      <p:graphicFrame>
        <p:nvGraphicFramePr>
          <p:cNvPr id="4" name="Table 3"/>
          <p:cNvGraphicFramePr>
            <a:graphicFrameLocks noGrp="1"/>
          </p:cNvGraphicFramePr>
          <p:nvPr>
            <p:extLst>
              <p:ext uri="{D42A27DB-BD31-4B8C-83A1-F6EECF244321}">
                <p14:modId xmlns:p14="http://schemas.microsoft.com/office/powerpoint/2010/main" val="4060066060"/>
              </p:ext>
            </p:extLst>
          </p:nvPr>
        </p:nvGraphicFramePr>
        <p:xfrm>
          <a:off x="1079499" y="1800225"/>
          <a:ext cx="9000500" cy="1781176"/>
        </p:xfrm>
        <a:graphic>
          <a:graphicData uri="http://schemas.openxmlformats.org/drawingml/2006/table">
            <a:tbl>
              <a:tblPr firstRow="1" bandRow="1">
                <a:tableStyleId>{5C22544A-7EE6-4342-B048-85BDC9FD1C3A}</a:tableStyleId>
              </a:tblPr>
              <a:tblGrid>
                <a:gridCol w="1800100">
                  <a:extLst>
                    <a:ext uri="{9D8B030D-6E8A-4147-A177-3AD203B41FA5}">
                      <a16:colId xmlns:a16="http://schemas.microsoft.com/office/drawing/2014/main" val="20000"/>
                    </a:ext>
                  </a:extLst>
                </a:gridCol>
                <a:gridCol w="1800100">
                  <a:extLst>
                    <a:ext uri="{9D8B030D-6E8A-4147-A177-3AD203B41FA5}">
                      <a16:colId xmlns:a16="http://schemas.microsoft.com/office/drawing/2014/main" val="20001"/>
                    </a:ext>
                  </a:extLst>
                </a:gridCol>
                <a:gridCol w="1800100">
                  <a:extLst>
                    <a:ext uri="{9D8B030D-6E8A-4147-A177-3AD203B41FA5}">
                      <a16:colId xmlns:a16="http://schemas.microsoft.com/office/drawing/2014/main" val="20002"/>
                    </a:ext>
                  </a:extLst>
                </a:gridCol>
                <a:gridCol w="1800100">
                  <a:extLst>
                    <a:ext uri="{9D8B030D-6E8A-4147-A177-3AD203B41FA5}">
                      <a16:colId xmlns:a16="http://schemas.microsoft.com/office/drawing/2014/main" val="4270631855"/>
                    </a:ext>
                  </a:extLst>
                </a:gridCol>
                <a:gridCol w="1800100">
                  <a:extLst>
                    <a:ext uri="{9D8B030D-6E8A-4147-A177-3AD203B41FA5}">
                      <a16:colId xmlns:a16="http://schemas.microsoft.com/office/drawing/2014/main" val="2558494665"/>
                    </a:ext>
                  </a:extLst>
                </a:gridCol>
              </a:tblGrid>
              <a:tr h="445294">
                <a:tc>
                  <a:txBody>
                    <a:bodyPr/>
                    <a:lstStyle/>
                    <a:p>
                      <a:pPr algn="ctr" fontAlgn="b"/>
                      <a:r>
                        <a:rPr lang="en-US" sz="1800" b="1" i="0" u="none" strike="noStrike" dirty="0">
                          <a:solidFill>
                            <a:schemeClr val="bg1"/>
                          </a:solidFill>
                          <a:effectLst/>
                          <a:latin typeface="Calibri" panose="020F0502020204030204" pitchFamily="34" charset="0"/>
                        </a:rPr>
                        <a:t>#</a:t>
                      </a:r>
                    </a:p>
                  </a:txBody>
                  <a:tcPr marL="0" marR="0" marT="0" marB="0" anchor="ctr"/>
                </a:tc>
                <a:tc>
                  <a:txBody>
                    <a:bodyPr/>
                    <a:lstStyle/>
                    <a:p>
                      <a:pPr algn="ctr" fontAlgn="b"/>
                      <a:r>
                        <a:rPr lang="en-US" sz="1800" b="1" i="0" u="none" strike="noStrike" dirty="0">
                          <a:solidFill>
                            <a:schemeClr val="bg1"/>
                          </a:solidFill>
                          <a:effectLst/>
                          <a:latin typeface="Calibri" panose="020F0502020204030204" pitchFamily="34" charset="0"/>
                        </a:rPr>
                        <a:t>19K</a:t>
                      </a:r>
                    </a:p>
                  </a:txBody>
                  <a:tcPr marL="0" marR="0" marT="0" marB="0" anchor="ctr"/>
                </a:tc>
                <a:tc>
                  <a:txBody>
                    <a:bodyPr/>
                    <a:lstStyle/>
                    <a:p>
                      <a:pPr algn="ctr" fontAlgn="b"/>
                      <a:r>
                        <a:rPr lang="en-US" sz="1800" b="1" i="0" u="none" strike="noStrike" dirty="0">
                          <a:solidFill>
                            <a:schemeClr val="bg1"/>
                          </a:solidFill>
                          <a:effectLst/>
                          <a:latin typeface="Calibri" panose="020F0502020204030204" pitchFamily="34" charset="0"/>
                        </a:rPr>
                        <a:t>19S</a:t>
                      </a:r>
                    </a:p>
                  </a:txBody>
                  <a:tcPr marL="0" marR="0" marT="0" marB="0" anchor="ctr"/>
                </a:tc>
                <a:tc>
                  <a:txBody>
                    <a:bodyPr/>
                    <a:lstStyle/>
                    <a:p>
                      <a:pPr algn="ctr" fontAlgn="b"/>
                      <a:r>
                        <a:rPr lang="en-US" sz="1800" b="1" i="0" u="none" strike="noStrike" dirty="0" smtClean="0">
                          <a:solidFill>
                            <a:schemeClr val="bg1"/>
                          </a:solidFill>
                          <a:effectLst/>
                          <a:latin typeface="Calibri" panose="020F0502020204030204" pitchFamily="34" charset="0"/>
                        </a:rPr>
                        <a:t>20K</a:t>
                      </a:r>
                      <a:endParaRPr lang="en-US" sz="1800" b="1" i="0" u="none" strike="noStrike" dirty="0">
                        <a:solidFill>
                          <a:schemeClr val="bg1"/>
                        </a:solidFill>
                        <a:effectLst/>
                        <a:latin typeface="Calibri" panose="020F0502020204030204" pitchFamily="34" charset="0"/>
                      </a:endParaRPr>
                    </a:p>
                  </a:txBody>
                  <a:tcPr marL="0" marR="0" marT="0" marB="0" anchor="ctr"/>
                </a:tc>
                <a:tc>
                  <a:txBody>
                    <a:bodyPr/>
                    <a:lstStyle/>
                    <a:p>
                      <a:pPr algn="ctr" fontAlgn="b"/>
                      <a:r>
                        <a:rPr lang="en-US" sz="1800" b="1" i="0" u="none" strike="noStrike" dirty="0" smtClean="0">
                          <a:solidFill>
                            <a:schemeClr val="bg1"/>
                          </a:solidFill>
                          <a:effectLst/>
                          <a:latin typeface="Calibri" panose="020F0502020204030204" pitchFamily="34" charset="0"/>
                        </a:rPr>
                        <a:t>20S</a:t>
                      </a:r>
                      <a:r>
                        <a:rPr lang="en-US" sz="1000" b="1" i="0" u="none" strike="noStrike" dirty="0" smtClean="0">
                          <a:solidFill>
                            <a:schemeClr val="bg1"/>
                          </a:solidFill>
                          <a:effectLst/>
                          <a:latin typeface="Calibri" panose="020F0502020204030204" pitchFamily="34" charset="0"/>
                        </a:rPr>
                        <a:t> (Before</a:t>
                      </a:r>
                      <a:r>
                        <a:rPr lang="en-US" sz="1000" b="1" i="0" u="none" strike="noStrike" baseline="0" dirty="0" smtClean="0">
                          <a:solidFill>
                            <a:schemeClr val="bg1"/>
                          </a:solidFill>
                          <a:effectLst/>
                          <a:latin typeface="Calibri" panose="020F0502020204030204" pitchFamily="34" charset="0"/>
                        </a:rPr>
                        <a:t> Aug 2020 WW</a:t>
                      </a:r>
                      <a:r>
                        <a:rPr lang="en-US" sz="1000" b="1" i="0" u="none" strike="noStrike" dirty="0" smtClean="0">
                          <a:solidFill>
                            <a:schemeClr val="bg1"/>
                          </a:solidFill>
                          <a:effectLst/>
                          <a:latin typeface="Calibri" panose="020F0502020204030204" pitchFamily="34" charset="0"/>
                        </a:rPr>
                        <a:t>)</a:t>
                      </a:r>
                      <a:endParaRPr lang="en-US" sz="1000" b="1" i="0" u="none" strike="noStrike" dirty="0">
                        <a:solidFill>
                          <a:schemeClr val="bg1"/>
                        </a:solidFill>
                        <a:effectLst/>
                        <a:latin typeface="Calibri" panose="020F0502020204030204" pitchFamily="34" charset="0"/>
                      </a:endParaRPr>
                    </a:p>
                  </a:txBody>
                  <a:tcPr marL="0" marR="0" marT="0" marB="0" anchor="ctr"/>
                </a:tc>
                <a:extLst>
                  <a:ext uri="{0D108BD9-81ED-4DB2-BD59-A6C34878D82A}">
                    <a16:rowId xmlns:a16="http://schemas.microsoft.com/office/drawing/2014/main" val="10000"/>
                  </a:ext>
                </a:extLst>
              </a:tr>
              <a:tr h="445294">
                <a:tc>
                  <a:txBody>
                    <a:bodyPr/>
                    <a:lstStyle/>
                    <a:p>
                      <a:pPr algn="l" fontAlgn="b"/>
                      <a:r>
                        <a:rPr lang="en-US" sz="1800" b="0" i="0" u="none" strike="noStrike" dirty="0">
                          <a:solidFill>
                            <a:srgbClr val="000000"/>
                          </a:solidFill>
                          <a:effectLst/>
                          <a:latin typeface="Calibri" panose="020F0502020204030204" pitchFamily="34" charset="0"/>
                        </a:rPr>
                        <a:t>CM finding</a:t>
                      </a:r>
                    </a:p>
                  </a:txBody>
                  <a:tcPr marL="0" marR="0" marT="0" marB="0" anchor="b"/>
                </a:tc>
                <a:tc>
                  <a:txBody>
                    <a:bodyPr/>
                    <a:lstStyle/>
                    <a:p>
                      <a:pPr algn="r" fontAlgn="b"/>
                      <a:r>
                        <a:rPr lang="en-US" sz="1800" b="0" i="0" u="none" strike="noStrike" dirty="0" smtClean="0">
                          <a:solidFill>
                            <a:srgbClr val="000000"/>
                          </a:solidFill>
                          <a:effectLst/>
                          <a:latin typeface="Calibri" panose="020F0502020204030204" pitchFamily="34" charset="0"/>
                        </a:rPr>
                        <a:t>34</a:t>
                      </a:r>
                      <a:endParaRPr lang="en-US" sz="18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1800" b="0" i="0" u="none" strike="noStrike" dirty="0" smtClean="0">
                          <a:solidFill>
                            <a:srgbClr val="000000"/>
                          </a:solidFill>
                          <a:effectLst/>
                          <a:latin typeface="Calibri" panose="020F0502020204030204" pitchFamily="34" charset="0"/>
                        </a:rPr>
                        <a:t>39</a:t>
                      </a:r>
                      <a:endParaRPr lang="en-US" sz="18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1800" b="0" i="0" u="none" strike="noStrike" dirty="0" smtClean="0">
                          <a:solidFill>
                            <a:srgbClr val="000000"/>
                          </a:solidFill>
                          <a:effectLst/>
                          <a:latin typeface="Calibri" panose="020F0502020204030204" pitchFamily="34" charset="0"/>
                        </a:rPr>
                        <a:t>15</a:t>
                      </a:r>
                      <a:endParaRPr lang="en-US" sz="18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1800" b="0" i="0" u="none" strike="noStrike" dirty="0" smtClean="0">
                          <a:solidFill>
                            <a:srgbClr val="000000"/>
                          </a:solidFill>
                          <a:effectLst/>
                          <a:latin typeface="Calibri" panose="020F0502020204030204" pitchFamily="34" charset="0"/>
                        </a:rPr>
                        <a:t>18</a:t>
                      </a:r>
                      <a:endParaRPr lang="en-US" sz="18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0001"/>
                  </a:ext>
                </a:extLst>
              </a:tr>
              <a:tr h="445294">
                <a:tc>
                  <a:txBody>
                    <a:bodyPr/>
                    <a:lstStyle/>
                    <a:p>
                      <a:pPr algn="l" fontAlgn="b"/>
                      <a:r>
                        <a:rPr lang="en-US" sz="1800" b="0" i="0" u="none" strike="noStrike" dirty="0">
                          <a:solidFill>
                            <a:srgbClr val="000000"/>
                          </a:solidFill>
                          <a:effectLst/>
                          <a:latin typeface="Calibri" panose="020F0502020204030204" pitchFamily="34" charset="0"/>
                        </a:rPr>
                        <a:t>Total finding</a:t>
                      </a:r>
                    </a:p>
                  </a:txBody>
                  <a:tcPr marL="0" marR="0" marT="0" marB="0" anchor="b"/>
                </a:tc>
                <a:tc>
                  <a:txBody>
                    <a:bodyPr/>
                    <a:lstStyle/>
                    <a:p>
                      <a:pPr algn="r" fontAlgn="b"/>
                      <a:r>
                        <a:rPr lang="en-US" sz="1800" b="0" i="0" u="none" strike="noStrike" dirty="0" smtClean="0">
                          <a:solidFill>
                            <a:srgbClr val="000000"/>
                          </a:solidFill>
                          <a:effectLst/>
                          <a:latin typeface="Calibri" panose="020F0502020204030204" pitchFamily="34" charset="0"/>
                        </a:rPr>
                        <a:t>337</a:t>
                      </a:r>
                      <a:endParaRPr lang="en-US" sz="18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1800" b="0" i="0" u="none" strike="noStrike" dirty="0">
                          <a:solidFill>
                            <a:srgbClr val="000000"/>
                          </a:solidFill>
                          <a:effectLst/>
                          <a:latin typeface="Calibri" panose="020F0502020204030204" pitchFamily="34" charset="0"/>
                        </a:rPr>
                        <a:t>251</a:t>
                      </a:r>
                    </a:p>
                  </a:txBody>
                  <a:tcPr marL="0" marR="0" marT="0" marB="0" anchor="b"/>
                </a:tc>
                <a:tc>
                  <a:txBody>
                    <a:bodyPr/>
                    <a:lstStyle/>
                    <a:p>
                      <a:pPr algn="r" fontAlgn="b"/>
                      <a:r>
                        <a:rPr lang="en-US" sz="1800" b="0" i="0" u="none" strike="noStrike" dirty="0" smtClean="0">
                          <a:solidFill>
                            <a:srgbClr val="000000"/>
                          </a:solidFill>
                          <a:effectLst/>
                          <a:latin typeface="Calibri" panose="020F0502020204030204" pitchFamily="34" charset="0"/>
                        </a:rPr>
                        <a:t>80</a:t>
                      </a:r>
                      <a:endParaRPr lang="en-US" sz="18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1800" b="0" i="0" u="none" strike="noStrike" dirty="0" smtClean="0">
                          <a:solidFill>
                            <a:srgbClr val="000000"/>
                          </a:solidFill>
                          <a:effectLst/>
                          <a:latin typeface="Calibri" panose="020F0502020204030204" pitchFamily="34" charset="0"/>
                        </a:rPr>
                        <a:t>65</a:t>
                      </a:r>
                      <a:endParaRPr lang="en-US" sz="18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0002"/>
                  </a:ext>
                </a:extLst>
              </a:tr>
              <a:tr h="445294">
                <a:tc>
                  <a:txBody>
                    <a:bodyPr/>
                    <a:lstStyle/>
                    <a:p>
                      <a:pPr algn="l" fontAlgn="b"/>
                      <a:r>
                        <a:rPr lang="en-US" sz="1800" b="0" i="0" u="none" strike="noStrike" dirty="0">
                          <a:solidFill>
                            <a:srgbClr val="000000"/>
                          </a:solidFill>
                          <a:effectLst/>
                          <a:latin typeface="Calibri" panose="020F0502020204030204" pitchFamily="34" charset="0"/>
                        </a:rPr>
                        <a:t>% CM finding</a:t>
                      </a:r>
                    </a:p>
                  </a:txBody>
                  <a:tcPr marL="0" marR="0" marT="0" marB="0" anchor="b"/>
                </a:tc>
                <a:tc>
                  <a:txBody>
                    <a:bodyPr/>
                    <a:lstStyle/>
                    <a:p>
                      <a:pPr algn="r" fontAlgn="b"/>
                      <a:r>
                        <a:rPr lang="en-US" sz="1800" b="0" i="0" u="none" strike="noStrike" dirty="0" smtClean="0">
                          <a:solidFill>
                            <a:srgbClr val="000000"/>
                          </a:solidFill>
                          <a:effectLst/>
                          <a:latin typeface="Calibri" panose="020F0502020204030204" pitchFamily="34" charset="0"/>
                        </a:rPr>
                        <a:t>10</a:t>
                      </a:r>
                      <a:endParaRPr lang="en-US" sz="18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1800" b="0" i="0" u="none" strike="noStrike" dirty="0" smtClean="0">
                          <a:solidFill>
                            <a:srgbClr val="000000"/>
                          </a:solidFill>
                          <a:effectLst/>
                          <a:latin typeface="Calibri" panose="020F0502020204030204" pitchFamily="34" charset="0"/>
                        </a:rPr>
                        <a:t>16</a:t>
                      </a:r>
                      <a:endParaRPr lang="en-US" sz="18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1800" b="0" i="0" u="none" strike="noStrike" dirty="0" smtClean="0">
                          <a:solidFill>
                            <a:srgbClr val="000000"/>
                          </a:solidFill>
                          <a:effectLst/>
                          <a:latin typeface="Calibri" panose="020F0502020204030204" pitchFamily="34" charset="0"/>
                        </a:rPr>
                        <a:t>19</a:t>
                      </a:r>
                      <a:endParaRPr lang="en-US" sz="18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1800" b="0" i="0" u="none" strike="noStrike" dirty="0" smtClean="0">
                          <a:solidFill>
                            <a:srgbClr val="000000"/>
                          </a:solidFill>
                          <a:effectLst/>
                          <a:latin typeface="Calibri" panose="020F0502020204030204" pitchFamily="34" charset="0"/>
                        </a:rPr>
                        <a:t>28</a:t>
                      </a:r>
                      <a:endParaRPr lang="en-US" sz="18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2135514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1"/>
          <p:cNvSpPr txBox="1">
            <a:spLocks/>
          </p:cNvSpPr>
          <p:nvPr/>
        </p:nvSpPr>
        <p:spPr>
          <a:xfrm>
            <a:off x="1080000" y="659001"/>
            <a:ext cx="9000000" cy="720197"/>
          </a:xfrm>
          <a:prstGeom prst="rect">
            <a:avLst/>
          </a:prstGeom>
        </p:spPr>
        <p:txBody>
          <a:bodyPr vert="horz" wrap="square" lIns="0" tIns="0" rIns="0" bIns="0" rtlCol="0" anchor="b" anchorCtr="0">
            <a:spAutoFit/>
          </a:bodyPr>
          <a:lst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a:lstStyle>
          <a:p>
            <a:r>
              <a:rPr lang="en-US" dirty="0"/>
              <a:t>General Definition</a:t>
            </a:r>
            <a:r>
              <a:rPr lang="en-US" dirty="0" smtClean="0"/>
              <a:t/>
            </a:r>
            <a:br>
              <a:rPr lang="en-US" dirty="0" smtClean="0"/>
            </a:br>
            <a:r>
              <a:rPr lang="en-US" sz="2000" dirty="0" smtClean="0"/>
              <a:t>baseline</a:t>
            </a:r>
            <a:endParaRPr lang="en-US" sz="2000"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7</a:t>
            </a:fld>
            <a:endParaRPr lang="de-DE" dirty="0"/>
          </a:p>
        </p:txBody>
      </p:sp>
      <p:sp>
        <p:nvSpPr>
          <p:cNvPr id="2" name="Content Placeholder 1"/>
          <p:cNvSpPr>
            <a:spLocks noGrp="1"/>
          </p:cNvSpPr>
          <p:nvPr>
            <p:ph idx="1"/>
          </p:nvPr>
        </p:nvSpPr>
        <p:spPr>
          <a:xfrm>
            <a:off x="1080000" y="1800000"/>
            <a:ext cx="9000000" cy="268279"/>
          </a:xfrm>
        </p:spPr>
        <p:txBody>
          <a:bodyPr/>
          <a:lstStyle/>
          <a:p>
            <a:r>
              <a:rPr lang="en-US" dirty="0" smtClean="0"/>
              <a:t>Example:</a:t>
            </a:r>
            <a:endParaRPr lang="en-US" dirty="0"/>
          </a:p>
        </p:txBody>
      </p:sp>
      <p:graphicFrame>
        <p:nvGraphicFramePr>
          <p:cNvPr id="6" name="Diagram 5"/>
          <p:cNvGraphicFramePr/>
          <p:nvPr>
            <p:extLst>
              <p:ext uri="{D42A27DB-BD31-4B8C-83A1-F6EECF244321}">
                <p14:modId xmlns:p14="http://schemas.microsoft.com/office/powerpoint/2010/main" val="4116637134"/>
              </p:ext>
            </p:extLst>
          </p:nvPr>
        </p:nvGraphicFramePr>
        <p:xfrm>
          <a:off x="1080000" y="2209800"/>
          <a:ext cx="10502400" cy="38099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7358492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70</a:t>
            </a:fld>
            <a:endParaRPr lang="de-DE"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36957909"/>
              </p:ext>
            </p:extLst>
          </p:nvPr>
        </p:nvGraphicFramePr>
        <p:xfrm>
          <a:off x="1078876" y="1800225"/>
          <a:ext cx="8525855" cy="1483360"/>
        </p:xfrm>
        <a:graphic>
          <a:graphicData uri="http://schemas.openxmlformats.org/drawingml/2006/table">
            <a:tbl>
              <a:tblPr firstRow="1" bandRow="1">
                <a:tableStyleId>{5C22544A-7EE6-4342-B048-85BDC9FD1C3A}</a:tableStyleId>
              </a:tblPr>
              <a:tblGrid>
                <a:gridCol w="655835">
                  <a:extLst>
                    <a:ext uri="{9D8B030D-6E8A-4147-A177-3AD203B41FA5}">
                      <a16:colId xmlns:a16="http://schemas.microsoft.com/office/drawing/2014/main" val="20000"/>
                    </a:ext>
                  </a:extLst>
                </a:gridCol>
                <a:gridCol w="655835">
                  <a:extLst>
                    <a:ext uri="{9D8B030D-6E8A-4147-A177-3AD203B41FA5}">
                      <a16:colId xmlns:a16="http://schemas.microsoft.com/office/drawing/2014/main" val="20001"/>
                    </a:ext>
                  </a:extLst>
                </a:gridCol>
                <a:gridCol w="655835">
                  <a:extLst>
                    <a:ext uri="{9D8B030D-6E8A-4147-A177-3AD203B41FA5}">
                      <a16:colId xmlns:a16="http://schemas.microsoft.com/office/drawing/2014/main" val="20002"/>
                    </a:ext>
                  </a:extLst>
                </a:gridCol>
                <a:gridCol w="655835">
                  <a:extLst>
                    <a:ext uri="{9D8B030D-6E8A-4147-A177-3AD203B41FA5}">
                      <a16:colId xmlns:a16="http://schemas.microsoft.com/office/drawing/2014/main" val="20003"/>
                    </a:ext>
                  </a:extLst>
                </a:gridCol>
                <a:gridCol w="655835">
                  <a:extLst>
                    <a:ext uri="{9D8B030D-6E8A-4147-A177-3AD203B41FA5}">
                      <a16:colId xmlns:a16="http://schemas.microsoft.com/office/drawing/2014/main" val="20004"/>
                    </a:ext>
                  </a:extLst>
                </a:gridCol>
                <a:gridCol w="655835">
                  <a:extLst>
                    <a:ext uri="{9D8B030D-6E8A-4147-A177-3AD203B41FA5}">
                      <a16:colId xmlns:a16="http://schemas.microsoft.com/office/drawing/2014/main" val="20005"/>
                    </a:ext>
                  </a:extLst>
                </a:gridCol>
                <a:gridCol w="655835">
                  <a:extLst>
                    <a:ext uri="{9D8B030D-6E8A-4147-A177-3AD203B41FA5}">
                      <a16:colId xmlns:a16="http://schemas.microsoft.com/office/drawing/2014/main" val="20006"/>
                    </a:ext>
                  </a:extLst>
                </a:gridCol>
                <a:gridCol w="655835">
                  <a:extLst>
                    <a:ext uri="{9D8B030D-6E8A-4147-A177-3AD203B41FA5}">
                      <a16:colId xmlns:a16="http://schemas.microsoft.com/office/drawing/2014/main" val="20007"/>
                    </a:ext>
                  </a:extLst>
                </a:gridCol>
                <a:gridCol w="655835">
                  <a:extLst>
                    <a:ext uri="{9D8B030D-6E8A-4147-A177-3AD203B41FA5}">
                      <a16:colId xmlns:a16="http://schemas.microsoft.com/office/drawing/2014/main" val="20008"/>
                    </a:ext>
                  </a:extLst>
                </a:gridCol>
                <a:gridCol w="655835">
                  <a:extLst>
                    <a:ext uri="{9D8B030D-6E8A-4147-A177-3AD203B41FA5}">
                      <a16:colId xmlns:a16="http://schemas.microsoft.com/office/drawing/2014/main" val="20009"/>
                    </a:ext>
                  </a:extLst>
                </a:gridCol>
                <a:gridCol w="655835">
                  <a:extLst>
                    <a:ext uri="{9D8B030D-6E8A-4147-A177-3AD203B41FA5}">
                      <a16:colId xmlns:a16="http://schemas.microsoft.com/office/drawing/2014/main" val="20010"/>
                    </a:ext>
                  </a:extLst>
                </a:gridCol>
                <a:gridCol w="655835">
                  <a:extLst>
                    <a:ext uri="{9D8B030D-6E8A-4147-A177-3AD203B41FA5}">
                      <a16:colId xmlns:a16="http://schemas.microsoft.com/office/drawing/2014/main" val="20011"/>
                    </a:ext>
                  </a:extLst>
                </a:gridCol>
                <a:gridCol w="655835">
                  <a:extLst>
                    <a:ext uri="{9D8B030D-6E8A-4147-A177-3AD203B41FA5}">
                      <a16:colId xmlns:a16="http://schemas.microsoft.com/office/drawing/2014/main" val="20012"/>
                    </a:ext>
                  </a:extLst>
                </a:gridCol>
              </a:tblGrid>
              <a:tr h="370840">
                <a:tc>
                  <a:txBody>
                    <a:bodyPr/>
                    <a:lstStyle/>
                    <a:p>
                      <a:pPr algn="ctr" fontAlgn="b"/>
                      <a:r>
                        <a:rPr lang="en-US" sz="1100" b="1" i="0" u="none" strike="noStrike" dirty="0">
                          <a:solidFill>
                            <a:schemeClr val="bg1"/>
                          </a:solidFill>
                          <a:effectLst/>
                          <a:latin typeface="Calibri" panose="020F0502020204030204" pitchFamily="34" charset="0"/>
                        </a:rPr>
                        <a:t>Finding type</a:t>
                      </a:r>
                    </a:p>
                  </a:txBody>
                  <a:tcPr marL="0" marR="0" marT="0" marB="0" anchor="ctr"/>
                </a:tc>
                <a:tc>
                  <a:txBody>
                    <a:bodyPr/>
                    <a:lstStyle/>
                    <a:p>
                      <a:pPr algn="ctr" fontAlgn="b"/>
                      <a:r>
                        <a:rPr lang="en-US" sz="1100" b="1" i="0" u="none" strike="noStrike" dirty="0">
                          <a:solidFill>
                            <a:schemeClr val="bg1"/>
                          </a:solidFill>
                          <a:effectLst/>
                          <a:latin typeface="Calibri" panose="020F0502020204030204" pitchFamily="34" charset="0"/>
                        </a:rPr>
                        <a:t>Jan</a:t>
                      </a:r>
                    </a:p>
                  </a:txBody>
                  <a:tcPr marL="0" marR="0" marT="0" marB="0" anchor="ctr"/>
                </a:tc>
                <a:tc>
                  <a:txBody>
                    <a:bodyPr/>
                    <a:lstStyle/>
                    <a:p>
                      <a:pPr algn="ctr" fontAlgn="b"/>
                      <a:r>
                        <a:rPr lang="en-US" sz="1100" b="1" i="0" u="none" strike="noStrike" dirty="0">
                          <a:solidFill>
                            <a:schemeClr val="bg1"/>
                          </a:solidFill>
                          <a:effectLst/>
                          <a:latin typeface="Calibri" panose="020F0502020204030204" pitchFamily="34" charset="0"/>
                        </a:rPr>
                        <a:t>Feb</a:t>
                      </a:r>
                    </a:p>
                  </a:txBody>
                  <a:tcPr marL="0" marR="0" marT="0" marB="0" anchor="ctr"/>
                </a:tc>
                <a:tc>
                  <a:txBody>
                    <a:bodyPr/>
                    <a:lstStyle/>
                    <a:p>
                      <a:pPr algn="ctr" fontAlgn="b"/>
                      <a:r>
                        <a:rPr lang="en-US" sz="1100" b="1" i="0" u="none" strike="noStrike" dirty="0">
                          <a:solidFill>
                            <a:schemeClr val="bg1"/>
                          </a:solidFill>
                          <a:effectLst/>
                          <a:latin typeface="Calibri" panose="020F0502020204030204" pitchFamily="34" charset="0"/>
                        </a:rPr>
                        <a:t>Mar</a:t>
                      </a:r>
                    </a:p>
                  </a:txBody>
                  <a:tcPr marL="0" marR="0" marT="0" marB="0" anchor="ctr"/>
                </a:tc>
                <a:tc>
                  <a:txBody>
                    <a:bodyPr/>
                    <a:lstStyle/>
                    <a:p>
                      <a:pPr algn="ctr" fontAlgn="b"/>
                      <a:r>
                        <a:rPr lang="en-US" sz="1100" b="1" i="0" u="none" strike="noStrike" dirty="0">
                          <a:solidFill>
                            <a:schemeClr val="bg1"/>
                          </a:solidFill>
                          <a:effectLst/>
                          <a:latin typeface="Calibri" panose="020F0502020204030204" pitchFamily="34" charset="0"/>
                        </a:rPr>
                        <a:t>Apr</a:t>
                      </a:r>
                    </a:p>
                  </a:txBody>
                  <a:tcPr marL="0" marR="0" marT="0" marB="0" anchor="ctr"/>
                </a:tc>
                <a:tc>
                  <a:txBody>
                    <a:bodyPr/>
                    <a:lstStyle/>
                    <a:p>
                      <a:pPr algn="ctr" fontAlgn="b"/>
                      <a:r>
                        <a:rPr lang="en-US" sz="1100" b="1" i="0" u="none" strike="noStrike" dirty="0">
                          <a:solidFill>
                            <a:schemeClr val="bg1"/>
                          </a:solidFill>
                          <a:effectLst/>
                          <a:latin typeface="Calibri" panose="020F0502020204030204" pitchFamily="34" charset="0"/>
                        </a:rPr>
                        <a:t>May</a:t>
                      </a:r>
                    </a:p>
                  </a:txBody>
                  <a:tcPr marL="0" marR="0" marT="0" marB="0" anchor="ctr"/>
                </a:tc>
                <a:tc>
                  <a:txBody>
                    <a:bodyPr/>
                    <a:lstStyle/>
                    <a:p>
                      <a:pPr algn="ctr" fontAlgn="b"/>
                      <a:r>
                        <a:rPr lang="en-US" sz="1100" b="1" i="0" u="none" strike="noStrike" dirty="0">
                          <a:solidFill>
                            <a:schemeClr val="bg1"/>
                          </a:solidFill>
                          <a:effectLst/>
                          <a:latin typeface="Calibri" panose="020F0502020204030204" pitchFamily="34" charset="0"/>
                        </a:rPr>
                        <a:t>Jun</a:t>
                      </a:r>
                    </a:p>
                  </a:txBody>
                  <a:tcPr marL="0" marR="0" marT="0" marB="0" anchor="ctr"/>
                </a:tc>
                <a:tc>
                  <a:txBody>
                    <a:bodyPr/>
                    <a:lstStyle/>
                    <a:p>
                      <a:pPr algn="ctr" fontAlgn="b"/>
                      <a:r>
                        <a:rPr lang="en-US" sz="1100" b="1" i="0" u="none" strike="noStrike" dirty="0">
                          <a:solidFill>
                            <a:schemeClr val="bg1"/>
                          </a:solidFill>
                          <a:effectLst/>
                          <a:latin typeface="Calibri" panose="020F0502020204030204" pitchFamily="34" charset="0"/>
                        </a:rPr>
                        <a:t>Jul</a:t>
                      </a:r>
                    </a:p>
                  </a:txBody>
                  <a:tcPr marL="0" marR="0" marT="0" marB="0" anchor="ctr"/>
                </a:tc>
                <a:tc>
                  <a:txBody>
                    <a:bodyPr/>
                    <a:lstStyle/>
                    <a:p>
                      <a:pPr algn="ctr" fontAlgn="b"/>
                      <a:r>
                        <a:rPr lang="en-US" sz="1100" b="1" i="0" u="none" strike="noStrike" dirty="0">
                          <a:solidFill>
                            <a:schemeClr val="bg1"/>
                          </a:solidFill>
                          <a:effectLst/>
                          <a:latin typeface="Calibri" panose="020F0502020204030204" pitchFamily="34" charset="0"/>
                        </a:rPr>
                        <a:t>Aug</a:t>
                      </a:r>
                    </a:p>
                  </a:txBody>
                  <a:tcPr marL="0" marR="0" marT="0" marB="0" anchor="ctr"/>
                </a:tc>
                <a:tc>
                  <a:txBody>
                    <a:bodyPr/>
                    <a:lstStyle/>
                    <a:p>
                      <a:pPr algn="ctr" fontAlgn="b"/>
                      <a:r>
                        <a:rPr lang="en-US" sz="1100" b="1" i="0" u="none" strike="noStrike" dirty="0">
                          <a:solidFill>
                            <a:schemeClr val="bg1"/>
                          </a:solidFill>
                          <a:effectLst/>
                          <a:latin typeface="Calibri" panose="020F0502020204030204" pitchFamily="34" charset="0"/>
                        </a:rPr>
                        <a:t>Sep</a:t>
                      </a:r>
                    </a:p>
                  </a:txBody>
                  <a:tcPr marL="0" marR="0" marT="0" marB="0" anchor="ctr"/>
                </a:tc>
                <a:tc>
                  <a:txBody>
                    <a:bodyPr/>
                    <a:lstStyle/>
                    <a:p>
                      <a:pPr algn="ctr" fontAlgn="b"/>
                      <a:r>
                        <a:rPr lang="en-US" sz="1100" b="1" i="0" u="none" strike="noStrike" dirty="0">
                          <a:solidFill>
                            <a:schemeClr val="bg1"/>
                          </a:solidFill>
                          <a:effectLst/>
                          <a:latin typeface="Calibri" panose="020F0502020204030204" pitchFamily="34" charset="0"/>
                        </a:rPr>
                        <a:t>Oct</a:t>
                      </a:r>
                    </a:p>
                  </a:txBody>
                  <a:tcPr marL="0" marR="0" marT="0" marB="0" anchor="ctr"/>
                </a:tc>
                <a:tc>
                  <a:txBody>
                    <a:bodyPr/>
                    <a:lstStyle/>
                    <a:p>
                      <a:pPr algn="ctr" fontAlgn="b"/>
                      <a:r>
                        <a:rPr lang="en-US" sz="1100" b="1" i="0" u="none" strike="noStrike" dirty="0">
                          <a:solidFill>
                            <a:schemeClr val="bg1"/>
                          </a:solidFill>
                          <a:effectLst/>
                          <a:latin typeface="Calibri" panose="020F0502020204030204" pitchFamily="34" charset="0"/>
                        </a:rPr>
                        <a:t>Nov</a:t>
                      </a:r>
                    </a:p>
                  </a:txBody>
                  <a:tcPr marL="0" marR="0" marT="0" marB="0" anchor="ctr"/>
                </a:tc>
                <a:tc>
                  <a:txBody>
                    <a:bodyPr/>
                    <a:lstStyle/>
                    <a:p>
                      <a:pPr algn="ctr" fontAlgn="b"/>
                      <a:r>
                        <a:rPr lang="en-US" sz="1100" b="1" i="0" u="none" strike="noStrike" dirty="0">
                          <a:solidFill>
                            <a:schemeClr val="bg1"/>
                          </a:solidFill>
                          <a:effectLst/>
                          <a:latin typeface="Calibri" panose="020F0502020204030204" pitchFamily="34" charset="0"/>
                        </a:rPr>
                        <a:t>Total</a:t>
                      </a:r>
                    </a:p>
                  </a:txBody>
                  <a:tcPr marL="0" marR="0" marT="0" marB="0" anchor="ctr"/>
                </a:tc>
                <a:extLst>
                  <a:ext uri="{0D108BD9-81ED-4DB2-BD59-A6C34878D82A}">
                    <a16:rowId xmlns:a16="http://schemas.microsoft.com/office/drawing/2014/main" val="10000"/>
                  </a:ext>
                </a:extLst>
              </a:tr>
              <a:tr h="370840">
                <a:tc>
                  <a:txBody>
                    <a:bodyPr/>
                    <a:lstStyle/>
                    <a:p>
                      <a:pPr algn="l" fontAlgn="b"/>
                      <a:r>
                        <a:rPr lang="en-US" sz="1100" b="0" i="0" u="none" strike="noStrike" dirty="0">
                          <a:solidFill>
                            <a:srgbClr val="000000"/>
                          </a:solidFill>
                          <a:effectLst/>
                          <a:latin typeface="Calibri" panose="020F0502020204030204" pitchFamily="34" charset="0"/>
                        </a:rPr>
                        <a:t>FC</a:t>
                      </a:r>
                    </a:p>
                  </a:txBody>
                  <a:tcPr marL="0" marR="0" marT="0" marB="0" anchor="b"/>
                </a:tc>
                <a:tc>
                  <a:txBody>
                    <a:bodyPr/>
                    <a:lstStyle/>
                    <a:p>
                      <a:pPr algn="r" fontAlgn="b"/>
                      <a:r>
                        <a:rPr lang="en-US" sz="1100" b="0" i="0" u="none" strike="noStrike" dirty="0">
                          <a:solidFill>
                            <a:srgbClr val="000000"/>
                          </a:solidFill>
                          <a:effectLst/>
                          <a:latin typeface="Calibri" panose="020F0502020204030204" pitchFamily="34" charset="0"/>
                        </a:rPr>
                        <a:t>2</a:t>
                      </a:r>
                    </a:p>
                  </a:txBody>
                  <a:tcPr marL="0" marR="0" marT="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1100" b="0" i="0" u="none" strike="noStrike" dirty="0">
                          <a:solidFill>
                            <a:srgbClr val="000000"/>
                          </a:solidFill>
                          <a:effectLst/>
                          <a:latin typeface="Calibri" panose="020F0502020204030204" pitchFamily="34" charset="0"/>
                        </a:rPr>
                        <a:t>1</a:t>
                      </a:r>
                    </a:p>
                  </a:txBody>
                  <a:tcPr marL="0" marR="0" marT="0" marB="0" anchor="b"/>
                </a:tc>
                <a:tc>
                  <a:txBody>
                    <a:bodyPr/>
                    <a:lstStyle/>
                    <a:p>
                      <a:pPr algn="r" fontAlgn="b"/>
                      <a:r>
                        <a:rPr lang="en-US" sz="1100" b="0" i="0" u="none" strike="noStrike" dirty="0">
                          <a:solidFill>
                            <a:srgbClr val="000000"/>
                          </a:solidFill>
                          <a:effectLst/>
                          <a:latin typeface="Calibri" panose="020F0502020204030204" pitchFamily="34" charset="0"/>
                        </a:rPr>
                        <a:t>4</a:t>
                      </a:r>
                    </a:p>
                  </a:txBody>
                  <a:tcPr marL="0" marR="0" marT="0" marB="0" anchor="b"/>
                </a:tc>
                <a:tc>
                  <a:txBody>
                    <a:bodyPr/>
                    <a:lstStyle/>
                    <a:p>
                      <a:pPr algn="r" fontAlgn="b"/>
                      <a:r>
                        <a:rPr lang="en-US" sz="1100" b="0" i="0" u="none" strike="noStrike" dirty="0">
                          <a:solidFill>
                            <a:srgbClr val="000000"/>
                          </a:solidFill>
                          <a:effectLst/>
                          <a:latin typeface="Calibri" panose="020F0502020204030204" pitchFamily="34" charset="0"/>
                        </a:rPr>
                        <a:t>5</a:t>
                      </a:r>
                    </a:p>
                  </a:txBody>
                  <a:tcPr marL="0" marR="0" marT="0" marB="0" anchor="b"/>
                </a:tc>
                <a:tc>
                  <a:txBody>
                    <a:bodyPr/>
                    <a:lstStyle/>
                    <a:p>
                      <a:pPr algn="r" fontAlgn="b"/>
                      <a:r>
                        <a:rPr lang="en-US" sz="1100" b="0" i="0" u="none" strike="noStrike" dirty="0">
                          <a:solidFill>
                            <a:srgbClr val="000000"/>
                          </a:solidFill>
                          <a:effectLst/>
                          <a:latin typeface="Calibri" panose="020F0502020204030204" pitchFamily="34" charset="0"/>
                        </a:rPr>
                        <a:t>5</a:t>
                      </a:r>
                    </a:p>
                  </a:txBody>
                  <a:tcPr marL="0" marR="0" marT="0" marB="0" anchor="b"/>
                </a:tc>
                <a:tc>
                  <a:txBody>
                    <a:bodyPr/>
                    <a:lstStyle/>
                    <a:p>
                      <a:pPr algn="r" fontAlgn="b"/>
                      <a:r>
                        <a:rPr lang="en-US" sz="1100" b="0" i="0" u="none" strike="noStrike" dirty="0">
                          <a:solidFill>
                            <a:srgbClr val="000000"/>
                          </a:solidFill>
                          <a:effectLst/>
                          <a:latin typeface="Calibri" panose="020F0502020204030204" pitchFamily="34" charset="0"/>
                        </a:rPr>
                        <a:t>1</a:t>
                      </a:r>
                    </a:p>
                  </a:txBody>
                  <a:tcPr marL="0" marR="0" marT="0" marB="0" anchor="b"/>
                </a:tc>
                <a:tc>
                  <a:txBody>
                    <a:bodyPr/>
                    <a:lstStyle/>
                    <a:p>
                      <a:pPr algn="r" fontAlgn="b"/>
                      <a:r>
                        <a:rPr lang="en-US" sz="1100" b="0" i="0" u="none" strike="noStrike" dirty="0">
                          <a:solidFill>
                            <a:srgbClr val="000000"/>
                          </a:solidFill>
                          <a:effectLst/>
                          <a:latin typeface="Calibri" panose="020F0502020204030204" pitchFamily="34" charset="0"/>
                        </a:rPr>
                        <a:t>4</a:t>
                      </a:r>
                    </a:p>
                  </a:txBody>
                  <a:tcPr marL="0" marR="0" marT="0" marB="0" anchor="b"/>
                </a:tc>
                <a:tc>
                  <a:txBody>
                    <a:bodyPr/>
                    <a:lstStyle/>
                    <a:p>
                      <a:pPr algn="r" fontAlgn="b"/>
                      <a:r>
                        <a:rPr lang="en-US" sz="1100" b="0" i="0" u="none" strike="noStrike" dirty="0">
                          <a:solidFill>
                            <a:srgbClr val="000000"/>
                          </a:solidFill>
                          <a:effectLst/>
                          <a:latin typeface="Calibri" panose="020F0502020204030204" pitchFamily="34" charset="0"/>
                        </a:rPr>
                        <a:t>2</a:t>
                      </a:r>
                    </a:p>
                  </a:txBody>
                  <a:tcPr marL="0" marR="0" marT="0" marB="0" anchor="b"/>
                </a:tc>
                <a:tc>
                  <a:txBody>
                    <a:bodyPr/>
                    <a:lstStyle/>
                    <a:p>
                      <a:pPr algn="r" fontAlgn="b"/>
                      <a:r>
                        <a:rPr lang="en-US" sz="1100" b="0" i="0" u="none" strike="noStrike" dirty="0">
                          <a:solidFill>
                            <a:srgbClr val="000000"/>
                          </a:solidFill>
                          <a:effectLst/>
                          <a:latin typeface="Calibri" panose="020F0502020204030204" pitchFamily="34" charset="0"/>
                        </a:rPr>
                        <a:t>7</a:t>
                      </a:r>
                    </a:p>
                  </a:txBody>
                  <a:tcPr marL="0" marR="0" marT="0" marB="0" anchor="b"/>
                </a:tc>
                <a:tc>
                  <a:txBody>
                    <a:bodyPr/>
                    <a:lstStyle/>
                    <a:p>
                      <a:pPr algn="r" fontAlgn="b"/>
                      <a:r>
                        <a:rPr lang="en-US" sz="1100" b="0" i="0" u="none" strike="noStrike" dirty="0">
                          <a:solidFill>
                            <a:srgbClr val="000000"/>
                          </a:solidFill>
                          <a:effectLst/>
                          <a:latin typeface="Calibri" panose="020F0502020204030204" pitchFamily="34" charset="0"/>
                        </a:rPr>
                        <a:t>5</a:t>
                      </a:r>
                    </a:p>
                  </a:txBody>
                  <a:tcPr marL="0" marR="0" marT="0" marB="0" anchor="b"/>
                </a:tc>
                <a:tc>
                  <a:txBody>
                    <a:bodyPr/>
                    <a:lstStyle/>
                    <a:p>
                      <a:pPr algn="r" fontAlgn="b"/>
                      <a:r>
                        <a:rPr lang="en-US" sz="1100" b="0" i="0" u="none" strike="noStrike" dirty="0">
                          <a:solidFill>
                            <a:srgbClr val="000000"/>
                          </a:solidFill>
                          <a:effectLst/>
                          <a:latin typeface="Calibri" panose="020F0502020204030204" pitchFamily="34" charset="0"/>
                        </a:rPr>
                        <a:t>36</a:t>
                      </a:r>
                    </a:p>
                  </a:txBody>
                  <a:tcPr marL="0" marR="0" marT="0" marB="0" anchor="b"/>
                </a:tc>
                <a:extLst>
                  <a:ext uri="{0D108BD9-81ED-4DB2-BD59-A6C34878D82A}">
                    <a16:rowId xmlns:a16="http://schemas.microsoft.com/office/drawing/2014/main" val="10001"/>
                  </a:ext>
                </a:extLst>
              </a:tr>
              <a:tr h="370840">
                <a:tc>
                  <a:txBody>
                    <a:bodyPr/>
                    <a:lstStyle/>
                    <a:p>
                      <a:pPr algn="l" fontAlgn="b"/>
                      <a:r>
                        <a:rPr lang="en-US" sz="1100" b="0" i="0" u="none" strike="noStrike" dirty="0">
                          <a:solidFill>
                            <a:srgbClr val="000000"/>
                          </a:solidFill>
                          <a:effectLst/>
                          <a:latin typeface="Calibri" panose="020F0502020204030204" pitchFamily="34" charset="0"/>
                        </a:rPr>
                        <a:t>NC</a:t>
                      </a:r>
                    </a:p>
                  </a:txBody>
                  <a:tcPr marL="0" marR="0" marT="0" marB="0" anchor="b"/>
                </a:tc>
                <a:tc>
                  <a:txBody>
                    <a:bodyPr/>
                    <a:lstStyle/>
                    <a:p>
                      <a:pPr algn="r" fontAlgn="b"/>
                      <a:r>
                        <a:rPr lang="en-US" sz="1100" b="0" i="0" u="none" strike="noStrike" dirty="0">
                          <a:solidFill>
                            <a:srgbClr val="000000"/>
                          </a:solidFill>
                          <a:effectLst/>
                          <a:latin typeface="Calibri" panose="020F0502020204030204" pitchFamily="34" charset="0"/>
                        </a:rPr>
                        <a:t>8</a:t>
                      </a:r>
                    </a:p>
                  </a:txBody>
                  <a:tcPr marL="0" marR="0" marT="0" marB="0" anchor="b"/>
                </a:tc>
                <a:tc>
                  <a:txBody>
                    <a:bodyPr/>
                    <a:lstStyle/>
                    <a:p>
                      <a:pPr algn="r" fontAlgn="b"/>
                      <a:r>
                        <a:rPr lang="en-US" sz="1100" b="0" i="0" u="none" strike="noStrike" dirty="0">
                          <a:solidFill>
                            <a:srgbClr val="000000"/>
                          </a:solidFill>
                          <a:effectLst/>
                          <a:latin typeface="Calibri" panose="020F0502020204030204" pitchFamily="34" charset="0"/>
                        </a:rPr>
                        <a:t>3</a:t>
                      </a:r>
                    </a:p>
                  </a:txBody>
                  <a:tcPr marL="0" marR="0" marT="0" marB="0" anchor="b"/>
                </a:tc>
                <a:tc>
                  <a:txBody>
                    <a:bodyPr/>
                    <a:lstStyle/>
                    <a:p>
                      <a:pPr algn="r" fontAlgn="b"/>
                      <a:r>
                        <a:rPr lang="en-US" sz="1100" b="0" i="0" u="none" strike="noStrike" dirty="0">
                          <a:solidFill>
                            <a:srgbClr val="000000"/>
                          </a:solidFill>
                          <a:effectLst/>
                          <a:latin typeface="Calibri" panose="020F0502020204030204" pitchFamily="34" charset="0"/>
                        </a:rPr>
                        <a:t>2</a:t>
                      </a:r>
                    </a:p>
                  </a:txBody>
                  <a:tcPr marL="0" marR="0" marT="0" marB="0" anchor="b"/>
                </a:tc>
                <a:tc>
                  <a:txBody>
                    <a:bodyPr/>
                    <a:lstStyle/>
                    <a:p>
                      <a:pPr algn="r" fontAlgn="b"/>
                      <a:r>
                        <a:rPr lang="en-US" sz="1100" b="0" i="0" u="none" strike="noStrike" dirty="0">
                          <a:solidFill>
                            <a:srgbClr val="000000"/>
                          </a:solidFill>
                          <a:effectLst/>
                          <a:latin typeface="Calibri" panose="020F0502020204030204" pitchFamily="34" charset="0"/>
                        </a:rPr>
                        <a:t>2</a:t>
                      </a:r>
                    </a:p>
                  </a:txBody>
                  <a:tcPr marL="0" marR="0" marT="0" marB="0" anchor="b"/>
                </a:tc>
                <a:tc>
                  <a:txBody>
                    <a:bodyPr/>
                    <a:lstStyle/>
                    <a:p>
                      <a:pPr algn="r" fontAlgn="b"/>
                      <a:r>
                        <a:rPr lang="en-US" sz="1100" b="0" i="0" u="none" strike="noStrike" dirty="0">
                          <a:solidFill>
                            <a:srgbClr val="000000"/>
                          </a:solidFill>
                          <a:effectLst/>
                          <a:latin typeface="Calibri" panose="020F0502020204030204" pitchFamily="34" charset="0"/>
                        </a:rPr>
                        <a:t>4</a:t>
                      </a:r>
                    </a:p>
                  </a:txBody>
                  <a:tcPr marL="0" marR="0" marT="0" marB="0" anchor="b"/>
                </a:tc>
                <a:tc>
                  <a:txBody>
                    <a:bodyPr/>
                    <a:lstStyle/>
                    <a:p>
                      <a:pPr algn="r" fontAlgn="b"/>
                      <a:r>
                        <a:rPr lang="en-US" sz="1100" b="0" i="0" u="none" strike="noStrike" dirty="0">
                          <a:solidFill>
                            <a:srgbClr val="000000"/>
                          </a:solidFill>
                          <a:effectLst/>
                          <a:latin typeface="Calibri" panose="020F0502020204030204" pitchFamily="34" charset="0"/>
                        </a:rPr>
                        <a:t>3</a:t>
                      </a:r>
                    </a:p>
                  </a:txBody>
                  <a:tcPr marL="0" marR="0" marT="0" marB="0" anchor="b"/>
                </a:tc>
                <a:tc>
                  <a:txBody>
                    <a:bodyPr/>
                    <a:lstStyle/>
                    <a:p>
                      <a:pPr algn="r" fontAlgn="b"/>
                      <a:r>
                        <a:rPr lang="en-US" sz="1100" b="0" i="0" u="none" strike="noStrike" dirty="0">
                          <a:solidFill>
                            <a:srgbClr val="000000"/>
                          </a:solidFill>
                          <a:effectLst/>
                          <a:latin typeface="Calibri" panose="020F0502020204030204" pitchFamily="34" charset="0"/>
                        </a:rPr>
                        <a:t>4</a:t>
                      </a:r>
                    </a:p>
                  </a:txBody>
                  <a:tcPr marL="0" marR="0" marT="0" marB="0" anchor="b"/>
                </a:tc>
                <a:tc>
                  <a:txBody>
                    <a:bodyPr/>
                    <a:lstStyle/>
                    <a:p>
                      <a:pPr algn="r" fontAlgn="b"/>
                      <a:r>
                        <a:rPr lang="en-US" sz="1100" b="0" i="0" u="none" strike="noStrike" dirty="0">
                          <a:solidFill>
                            <a:srgbClr val="000000"/>
                          </a:solidFill>
                          <a:effectLst/>
                          <a:latin typeface="Calibri" panose="020F0502020204030204" pitchFamily="34" charset="0"/>
                        </a:rPr>
                        <a:t>4</a:t>
                      </a:r>
                    </a:p>
                  </a:txBody>
                  <a:tcPr marL="0" marR="0" marT="0" marB="0" anchor="b"/>
                </a:tc>
                <a:tc>
                  <a:txBody>
                    <a:bodyPr/>
                    <a:lstStyle/>
                    <a:p>
                      <a:pPr algn="r" fontAlgn="b"/>
                      <a:r>
                        <a:rPr lang="en-US" sz="1100" b="0" i="0" u="none" strike="noStrike" dirty="0">
                          <a:solidFill>
                            <a:srgbClr val="000000"/>
                          </a:solidFill>
                          <a:effectLst/>
                          <a:latin typeface="Calibri" panose="020F0502020204030204" pitchFamily="34" charset="0"/>
                        </a:rPr>
                        <a:t>2</a:t>
                      </a:r>
                    </a:p>
                  </a:txBody>
                  <a:tcPr marL="0" marR="0" marT="0" marB="0" anchor="b"/>
                </a:tc>
                <a:tc>
                  <a:txBody>
                    <a:bodyPr/>
                    <a:lstStyle/>
                    <a:p>
                      <a:pPr algn="r" fontAlgn="b"/>
                      <a:r>
                        <a:rPr lang="en-US" sz="1100" b="0" i="0" u="none" strike="noStrike" dirty="0">
                          <a:solidFill>
                            <a:srgbClr val="000000"/>
                          </a:solidFill>
                          <a:effectLst/>
                          <a:latin typeface="Calibri" panose="020F0502020204030204" pitchFamily="34" charset="0"/>
                        </a:rPr>
                        <a:t>4</a:t>
                      </a:r>
                    </a:p>
                  </a:txBody>
                  <a:tcPr marL="0" marR="0" marT="0" marB="0" anchor="b"/>
                </a:tc>
                <a:tc>
                  <a:txBody>
                    <a:bodyPr/>
                    <a:lstStyle/>
                    <a:p>
                      <a:pPr algn="r" fontAlgn="b"/>
                      <a:r>
                        <a:rPr lang="en-US" sz="1100" b="0" i="0" u="none" strike="noStrike" dirty="0">
                          <a:solidFill>
                            <a:srgbClr val="000000"/>
                          </a:solidFill>
                          <a:effectLst/>
                          <a:latin typeface="Calibri" panose="020F0502020204030204" pitchFamily="34" charset="0"/>
                        </a:rPr>
                        <a:t>1</a:t>
                      </a:r>
                    </a:p>
                  </a:txBody>
                  <a:tcPr marL="0" marR="0" marT="0" marB="0" anchor="b"/>
                </a:tc>
                <a:tc>
                  <a:txBody>
                    <a:bodyPr/>
                    <a:lstStyle/>
                    <a:p>
                      <a:pPr algn="r" fontAlgn="b"/>
                      <a:r>
                        <a:rPr lang="en-US" sz="1100" b="0" i="0" u="none" strike="noStrike" dirty="0">
                          <a:solidFill>
                            <a:srgbClr val="000000"/>
                          </a:solidFill>
                          <a:effectLst/>
                          <a:latin typeface="Calibri" panose="020F0502020204030204" pitchFamily="34" charset="0"/>
                        </a:rPr>
                        <a:t>37</a:t>
                      </a:r>
                    </a:p>
                  </a:txBody>
                  <a:tcPr marL="0" marR="0" marT="0" marB="0" anchor="b"/>
                </a:tc>
                <a:extLst>
                  <a:ext uri="{0D108BD9-81ED-4DB2-BD59-A6C34878D82A}">
                    <a16:rowId xmlns:a16="http://schemas.microsoft.com/office/drawing/2014/main" val="10002"/>
                  </a:ext>
                </a:extLst>
              </a:tr>
              <a:tr h="370840">
                <a:tc>
                  <a:txBody>
                    <a:bodyPr/>
                    <a:lstStyle/>
                    <a:p>
                      <a:pPr algn="l" fontAlgn="b"/>
                      <a:r>
                        <a:rPr lang="en-US" sz="1100" b="1" i="0" u="none" strike="noStrike" dirty="0">
                          <a:solidFill>
                            <a:srgbClr val="000000"/>
                          </a:solidFill>
                          <a:effectLst/>
                          <a:latin typeface="Calibri" panose="020F0502020204030204" pitchFamily="34" charset="0"/>
                        </a:rPr>
                        <a:t>Grand Total</a:t>
                      </a:r>
                    </a:p>
                  </a:txBody>
                  <a:tcPr marL="0" marR="0" marT="0" marB="0" anchor="b"/>
                </a:tc>
                <a:tc>
                  <a:txBody>
                    <a:bodyPr/>
                    <a:lstStyle/>
                    <a:p>
                      <a:pPr algn="r" fontAlgn="b"/>
                      <a:r>
                        <a:rPr lang="en-US" sz="1100" b="1" i="0" u="none" strike="noStrike" dirty="0">
                          <a:solidFill>
                            <a:srgbClr val="000000"/>
                          </a:solidFill>
                          <a:effectLst/>
                          <a:latin typeface="Calibri" panose="020F0502020204030204" pitchFamily="34" charset="0"/>
                        </a:rPr>
                        <a:t>10</a:t>
                      </a:r>
                    </a:p>
                  </a:txBody>
                  <a:tcPr marL="0" marR="0" marT="0" marB="0" anchor="b"/>
                </a:tc>
                <a:tc>
                  <a:txBody>
                    <a:bodyPr/>
                    <a:lstStyle/>
                    <a:p>
                      <a:pPr algn="r" fontAlgn="b"/>
                      <a:r>
                        <a:rPr lang="en-US" sz="1100" b="1" i="0" u="none" strike="noStrike" dirty="0">
                          <a:solidFill>
                            <a:srgbClr val="000000"/>
                          </a:solidFill>
                          <a:effectLst/>
                          <a:latin typeface="Calibri" panose="020F0502020204030204" pitchFamily="34" charset="0"/>
                        </a:rPr>
                        <a:t>3</a:t>
                      </a:r>
                    </a:p>
                  </a:txBody>
                  <a:tcPr marL="0" marR="0" marT="0" marB="0" anchor="b"/>
                </a:tc>
                <a:tc>
                  <a:txBody>
                    <a:bodyPr/>
                    <a:lstStyle/>
                    <a:p>
                      <a:pPr algn="r" fontAlgn="b"/>
                      <a:r>
                        <a:rPr lang="en-US" sz="1100" b="1" i="0" u="none" strike="noStrike" dirty="0">
                          <a:solidFill>
                            <a:srgbClr val="000000"/>
                          </a:solidFill>
                          <a:effectLst/>
                          <a:latin typeface="Calibri" panose="020F0502020204030204" pitchFamily="34" charset="0"/>
                        </a:rPr>
                        <a:t>3</a:t>
                      </a:r>
                    </a:p>
                  </a:txBody>
                  <a:tcPr marL="0" marR="0" marT="0" marB="0" anchor="b"/>
                </a:tc>
                <a:tc>
                  <a:txBody>
                    <a:bodyPr/>
                    <a:lstStyle/>
                    <a:p>
                      <a:pPr algn="r" fontAlgn="b"/>
                      <a:r>
                        <a:rPr lang="en-US" sz="1100" b="1" i="0" u="none" strike="noStrike" dirty="0">
                          <a:solidFill>
                            <a:srgbClr val="000000"/>
                          </a:solidFill>
                          <a:effectLst/>
                          <a:latin typeface="Calibri" panose="020F0502020204030204" pitchFamily="34" charset="0"/>
                        </a:rPr>
                        <a:t>6</a:t>
                      </a:r>
                    </a:p>
                  </a:txBody>
                  <a:tcPr marL="0" marR="0" marT="0" marB="0" anchor="b"/>
                </a:tc>
                <a:tc>
                  <a:txBody>
                    <a:bodyPr/>
                    <a:lstStyle/>
                    <a:p>
                      <a:pPr algn="r" fontAlgn="b"/>
                      <a:r>
                        <a:rPr lang="en-US" sz="1100" b="1" i="0" u="none" strike="noStrike" dirty="0">
                          <a:solidFill>
                            <a:srgbClr val="000000"/>
                          </a:solidFill>
                          <a:effectLst/>
                          <a:latin typeface="Calibri" panose="020F0502020204030204" pitchFamily="34" charset="0"/>
                        </a:rPr>
                        <a:t>9</a:t>
                      </a:r>
                    </a:p>
                  </a:txBody>
                  <a:tcPr marL="0" marR="0" marT="0" marB="0" anchor="b"/>
                </a:tc>
                <a:tc>
                  <a:txBody>
                    <a:bodyPr/>
                    <a:lstStyle/>
                    <a:p>
                      <a:pPr algn="r" fontAlgn="b"/>
                      <a:r>
                        <a:rPr lang="en-US" sz="1100" b="1" i="0" u="none" strike="noStrike" dirty="0">
                          <a:solidFill>
                            <a:srgbClr val="000000"/>
                          </a:solidFill>
                          <a:effectLst/>
                          <a:latin typeface="Calibri" panose="020F0502020204030204" pitchFamily="34" charset="0"/>
                        </a:rPr>
                        <a:t>8</a:t>
                      </a:r>
                    </a:p>
                  </a:txBody>
                  <a:tcPr marL="0" marR="0" marT="0" marB="0" anchor="b"/>
                </a:tc>
                <a:tc>
                  <a:txBody>
                    <a:bodyPr/>
                    <a:lstStyle/>
                    <a:p>
                      <a:pPr algn="r" fontAlgn="b"/>
                      <a:r>
                        <a:rPr lang="en-US" sz="1100" b="1" i="0" u="none" strike="noStrike" dirty="0">
                          <a:solidFill>
                            <a:srgbClr val="000000"/>
                          </a:solidFill>
                          <a:effectLst/>
                          <a:latin typeface="Calibri" panose="020F0502020204030204" pitchFamily="34" charset="0"/>
                        </a:rPr>
                        <a:t>5</a:t>
                      </a:r>
                    </a:p>
                  </a:txBody>
                  <a:tcPr marL="0" marR="0" marT="0" marB="0" anchor="b"/>
                </a:tc>
                <a:tc>
                  <a:txBody>
                    <a:bodyPr/>
                    <a:lstStyle/>
                    <a:p>
                      <a:pPr algn="r" fontAlgn="b"/>
                      <a:r>
                        <a:rPr lang="en-US" sz="1100" b="1" i="0" u="none" strike="noStrike" dirty="0">
                          <a:solidFill>
                            <a:srgbClr val="000000"/>
                          </a:solidFill>
                          <a:effectLst/>
                          <a:latin typeface="Calibri" panose="020F0502020204030204" pitchFamily="34" charset="0"/>
                        </a:rPr>
                        <a:t>8</a:t>
                      </a:r>
                    </a:p>
                  </a:txBody>
                  <a:tcPr marL="0" marR="0" marT="0" marB="0" anchor="b"/>
                </a:tc>
                <a:tc>
                  <a:txBody>
                    <a:bodyPr/>
                    <a:lstStyle/>
                    <a:p>
                      <a:pPr algn="r" fontAlgn="b"/>
                      <a:r>
                        <a:rPr lang="en-US" sz="1100" b="1" i="0" u="none" strike="noStrike" dirty="0">
                          <a:solidFill>
                            <a:srgbClr val="000000"/>
                          </a:solidFill>
                          <a:effectLst/>
                          <a:latin typeface="Calibri" panose="020F0502020204030204" pitchFamily="34" charset="0"/>
                        </a:rPr>
                        <a:t>4</a:t>
                      </a:r>
                    </a:p>
                  </a:txBody>
                  <a:tcPr marL="0" marR="0" marT="0" marB="0" anchor="b"/>
                </a:tc>
                <a:tc>
                  <a:txBody>
                    <a:bodyPr/>
                    <a:lstStyle/>
                    <a:p>
                      <a:pPr algn="r" fontAlgn="b"/>
                      <a:r>
                        <a:rPr lang="en-US" sz="1100" b="1" i="0" u="none" strike="noStrike" dirty="0">
                          <a:solidFill>
                            <a:srgbClr val="000000"/>
                          </a:solidFill>
                          <a:effectLst/>
                          <a:latin typeface="Calibri" panose="020F0502020204030204" pitchFamily="34" charset="0"/>
                        </a:rPr>
                        <a:t>11</a:t>
                      </a:r>
                    </a:p>
                  </a:txBody>
                  <a:tcPr marL="0" marR="0" marT="0" marB="0" anchor="b"/>
                </a:tc>
                <a:tc>
                  <a:txBody>
                    <a:bodyPr/>
                    <a:lstStyle/>
                    <a:p>
                      <a:pPr algn="r" fontAlgn="b"/>
                      <a:r>
                        <a:rPr lang="en-US" sz="1100" b="1" i="0" u="none" strike="noStrike" dirty="0">
                          <a:solidFill>
                            <a:srgbClr val="000000"/>
                          </a:solidFill>
                          <a:effectLst/>
                          <a:latin typeface="Calibri" panose="020F0502020204030204" pitchFamily="34" charset="0"/>
                        </a:rPr>
                        <a:t>6</a:t>
                      </a:r>
                    </a:p>
                  </a:txBody>
                  <a:tcPr marL="0" marR="0" marT="0" marB="0" anchor="b"/>
                </a:tc>
                <a:tc>
                  <a:txBody>
                    <a:bodyPr/>
                    <a:lstStyle/>
                    <a:p>
                      <a:pPr algn="r" fontAlgn="b"/>
                      <a:r>
                        <a:rPr lang="en-US" sz="1100" b="1" i="0" u="none" strike="noStrike" dirty="0">
                          <a:solidFill>
                            <a:srgbClr val="000000"/>
                          </a:solidFill>
                          <a:effectLst/>
                          <a:latin typeface="Calibri" panose="020F0502020204030204" pitchFamily="34" charset="0"/>
                        </a:rPr>
                        <a:t>73</a:t>
                      </a:r>
                    </a:p>
                  </a:txBody>
                  <a:tcPr marL="0" marR="0" marT="0" marB="0" anchor="b"/>
                </a:tc>
                <a:extLst>
                  <a:ext uri="{0D108BD9-81ED-4DB2-BD59-A6C34878D82A}">
                    <a16:rowId xmlns:a16="http://schemas.microsoft.com/office/drawing/2014/main" val="1000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978776831"/>
              </p:ext>
            </p:extLst>
          </p:nvPr>
        </p:nvGraphicFramePr>
        <p:xfrm>
          <a:off x="1078876" y="3704612"/>
          <a:ext cx="8525855" cy="2225040"/>
        </p:xfrm>
        <a:graphic>
          <a:graphicData uri="http://schemas.openxmlformats.org/drawingml/2006/table">
            <a:tbl>
              <a:tblPr firstRow="1" bandRow="1">
                <a:tableStyleId>{5C22544A-7EE6-4342-B048-85BDC9FD1C3A}</a:tableStyleId>
              </a:tblPr>
              <a:tblGrid>
                <a:gridCol w="749924">
                  <a:extLst>
                    <a:ext uri="{9D8B030D-6E8A-4147-A177-3AD203B41FA5}">
                      <a16:colId xmlns:a16="http://schemas.microsoft.com/office/drawing/2014/main" val="20000"/>
                    </a:ext>
                  </a:extLst>
                </a:gridCol>
                <a:gridCol w="561746">
                  <a:extLst>
                    <a:ext uri="{9D8B030D-6E8A-4147-A177-3AD203B41FA5}">
                      <a16:colId xmlns:a16="http://schemas.microsoft.com/office/drawing/2014/main" val="20001"/>
                    </a:ext>
                  </a:extLst>
                </a:gridCol>
                <a:gridCol w="655835">
                  <a:extLst>
                    <a:ext uri="{9D8B030D-6E8A-4147-A177-3AD203B41FA5}">
                      <a16:colId xmlns:a16="http://schemas.microsoft.com/office/drawing/2014/main" val="20002"/>
                    </a:ext>
                  </a:extLst>
                </a:gridCol>
                <a:gridCol w="655835">
                  <a:extLst>
                    <a:ext uri="{9D8B030D-6E8A-4147-A177-3AD203B41FA5}">
                      <a16:colId xmlns:a16="http://schemas.microsoft.com/office/drawing/2014/main" val="20003"/>
                    </a:ext>
                  </a:extLst>
                </a:gridCol>
                <a:gridCol w="655835">
                  <a:extLst>
                    <a:ext uri="{9D8B030D-6E8A-4147-A177-3AD203B41FA5}">
                      <a16:colId xmlns:a16="http://schemas.microsoft.com/office/drawing/2014/main" val="20004"/>
                    </a:ext>
                  </a:extLst>
                </a:gridCol>
                <a:gridCol w="655835">
                  <a:extLst>
                    <a:ext uri="{9D8B030D-6E8A-4147-A177-3AD203B41FA5}">
                      <a16:colId xmlns:a16="http://schemas.microsoft.com/office/drawing/2014/main" val="20005"/>
                    </a:ext>
                  </a:extLst>
                </a:gridCol>
                <a:gridCol w="655835">
                  <a:extLst>
                    <a:ext uri="{9D8B030D-6E8A-4147-A177-3AD203B41FA5}">
                      <a16:colId xmlns:a16="http://schemas.microsoft.com/office/drawing/2014/main" val="20006"/>
                    </a:ext>
                  </a:extLst>
                </a:gridCol>
                <a:gridCol w="655835">
                  <a:extLst>
                    <a:ext uri="{9D8B030D-6E8A-4147-A177-3AD203B41FA5}">
                      <a16:colId xmlns:a16="http://schemas.microsoft.com/office/drawing/2014/main" val="20007"/>
                    </a:ext>
                  </a:extLst>
                </a:gridCol>
                <a:gridCol w="655835">
                  <a:extLst>
                    <a:ext uri="{9D8B030D-6E8A-4147-A177-3AD203B41FA5}">
                      <a16:colId xmlns:a16="http://schemas.microsoft.com/office/drawing/2014/main" val="20008"/>
                    </a:ext>
                  </a:extLst>
                </a:gridCol>
                <a:gridCol w="655835">
                  <a:extLst>
                    <a:ext uri="{9D8B030D-6E8A-4147-A177-3AD203B41FA5}">
                      <a16:colId xmlns:a16="http://schemas.microsoft.com/office/drawing/2014/main" val="20009"/>
                    </a:ext>
                  </a:extLst>
                </a:gridCol>
                <a:gridCol w="655835">
                  <a:extLst>
                    <a:ext uri="{9D8B030D-6E8A-4147-A177-3AD203B41FA5}">
                      <a16:colId xmlns:a16="http://schemas.microsoft.com/office/drawing/2014/main" val="20010"/>
                    </a:ext>
                  </a:extLst>
                </a:gridCol>
                <a:gridCol w="655835">
                  <a:extLst>
                    <a:ext uri="{9D8B030D-6E8A-4147-A177-3AD203B41FA5}">
                      <a16:colId xmlns:a16="http://schemas.microsoft.com/office/drawing/2014/main" val="20011"/>
                    </a:ext>
                  </a:extLst>
                </a:gridCol>
                <a:gridCol w="655835">
                  <a:extLst>
                    <a:ext uri="{9D8B030D-6E8A-4147-A177-3AD203B41FA5}">
                      <a16:colId xmlns:a16="http://schemas.microsoft.com/office/drawing/2014/main" val="20012"/>
                    </a:ext>
                  </a:extLst>
                </a:gridCol>
              </a:tblGrid>
              <a:tr h="370840">
                <a:tc>
                  <a:txBody>
                    <a:bodyPr/>
                    <a:lstStyle/>
                    <a:p>
                      <a:pPr algn="ctr" fontAlgn="b"/>
                      <a:r>
                        <a:rPr lang="en-US" sz="1100" b="1" i="0" u="none" strike="noStrike" dirty="0">
                          <a:solidFill>
                            <a:schemeClr val="bg1"/>
                          </a:solidFill>
                          <a:effectLst/>
                          <a:latin typeface="Calibri" panose="020F0502020204030204" pitchFamily="34" charset="0"/>
                        </a:rPr>
                        <a:t>CM finding</a:t>
                      </a:r>
                    </a:p>
                  </a:txBody>
                  <a:tcPr marL="0" marR="0" marT="0" marB="0" anchor="ctr"/>
                </a:tc>
                <a:tc>
                  <a:txBody>
                    <a:bodyPr/>
                    <a:lstStyle/>
                    <a:p>
                      <a:pPr algn="ctr" fontAlgn="b"/>
                      <a:r>
                        <a:rPr lang="en-US" sz="1100" b="1" i="0" u="none" strike="noStrike" dirty="0">
                          <a:solidFill>
                            <a:schemeClr val="bg1"/>
                          </a:solidFill>
                          <a:effectLst/>
                          <a:latin typeface="Calibri" panose="020F0502020204030204" pitchFamily="34" charset="0"/>
                        </a:rPr>
                        <a:t>Jan</a:t>
                      </a:r>
                    </a:p>
                  </a:txBody>
                  <a:tcPr marL="0" marR="0" marT="0" marB="0" anchor="ctr"/>
                </a:tc>
                <a:tc>
                  <a:txBody>
                    <a:bodyPr/>
                    <a:lstStyle/>
                    <a:p>
                      <a:pPr algn="ctr" fontAlgn="b"/>
                      <a:r>
                        <a:rPr lang="en-US" sz="1100" b="1" i="0" u="none" strike="noStrike" dirty="0">
                          <a:solidFill>
                            <a:schemeClr val="bg1"/>
                          </a:solidFill>
                          <a:effectLst/>
                          <a:latin typeface="Calibri" panose="020F0502020204030204" pitchFamily="34" charset="0"/>
                        </a:rPr>
                        <a:t>Feb</a:t>
                      </a:r>
                    </a:p>
                  </a:txBody>
                  <a:tcPr marL="0" marR="0" marT="0" marB="0" anchor="ctr"/>
                </a:tc>
                <a:tc>
                  <a:txBody>
                    <a:bodyPr/>
                    <a:lstStyle/>
                    <a:p>
                      <a:pPr algn="ctr" fontAlgn="b"/>
                      <a:r>
                        <a:rPr lang="en-US" sz="1100" b="1" i="0" u="none" strike="noStrike" dirty="0">
                          <a:solidFill>
                            <a:schemeClr val="bg1"/>
                          </a:solidFill>
                          <a:effectLst/>
                          <a:latin typeface="Calibri" panose="020F0502020204030204" pitchFamily="34" charset="0"/>
                        </a:rPr>
                        <a:t>Mar</a:t>
                      </a:r>
                    </a:p>
                  </a:txBody>
                  <a:tcPr marL="0" marR="0" marT="0" marB="0" anchor="ctr"/>
                </a:tc>
                <a:tc>
                  <a:txBody>
                    <a:bodyPr/>
                    <a:lstStyle/>
                    <a:p>
                      <a:pPr algn="ctr" fontAlgn="b"/>
                      <a:r>
                        <a:rPr lang="en-US" sz="1100" b="1" i="0" u="none" strike="noStrike" dirty="0">
                          <a:solidFill>
                            <a:schemeClr val="bg1"/>
                          </a:solidFill>
                          <a:effectLst/>
                          <a:latin typeface="Calibri" panose="020F0502020204030204" pitchFamily="34" charset="0"/>
                        </a:rPr>
                        <a:t>Apr</a:t>
                      </a:r>
                    </a:p>
                  </a:txBody>
                  <a:tcPr marL="0" marR="0" marT="0" marB="0" anchor="ctr"/>
                </a:tc>
                <a:tc>
                  <a:txBody>
                    <a:bodyPr/>
                    <a:lstStyle/>
                    <a:p>
                      <a:pPr algn="ctr" fontAlgn="b"/>
                      <a:r>
                        <a:rPr lang="en-US" sz="1100" b="1" i="0" u="none" strike="noStrike" dirty="0">
                          <a:solidFill>
                            <a:schemeClr val="bg1"/>
                          </a:solidFill>
                          <a:effectLst/>
                          <a:latin typeface="Calibri" panose="020F0502020204030204" pitchFamily="34" charset="0"/>
                        </a:rPr>
                        <a:t>May</a:t>
                      </a:r>
                    </a:p>
                  </a:txBody>
                  <a:tcPr marL="0" marR="0" marT="0" marB="0" anchor="ctr"/>
                </a:tc>
                <a:tc>
                  <a:txBody>
                    <a:bodyPr/>
                    <a:lstStyle/>
                    <a:p>
                      <a:pPr algn="ctr" fontAlgn="b"/>
                      <a:r>
                        <a:rPr lang="en-US" sz="1100" b="1" i="0" u="none" strike="noStrike" dirty="0">
                          <a:solidFill>
                            <a:schemeClr val="bg1"/>
                          </a:solidFill>
                          <a:effectLst/>
                          <a:latin typeface="Calibri" panose="020F0502020204030204" pitchFamily="34" charset="0"/>
                        </a:rPr>
                        <a:t>Jun</a:t>
                      </a:r>
                    </a:p>
                  </a:txBody>
                  <a:tcPr marL="0" marR="0" marT="0" marB="0" anchor="ctr"/>
                </a:tc>
                <a:tc>
                  <a:txBody>
                    <a:bodyPr/>
                    <a:lstStyle/>
                    <a:p>
                      <a:pPr algn="ctr" fontAlgn="b"/>
                      <a:r>
                        <a:rPr lang="en-US" sz="1100" b="1" i="0" u="none" strike="noStrike" dirty="0">
                          <a:solidFill>
                            <a:schemeClr val="bg1"/>
                          </a:solidFill>
                          <a:effectLst/>
                          <a:latin typeface="Calibri" panose="020F0502020204030204" pitchFamily="34" charset="0"/>
                        </a:rPr>
                        <a:t>Jul</a:t>
                      </a:r>
                    </a:p>
                  </a:txBody>
                  <a:tcPr marL="0" marR="0" marT="0" marB="0" anchor="ctr"/>
                </a:tc>
                <a:tc>
                  <a:txBody>
                    <a:bodyPr/>
                    <a:lstStyle/>
                    <a:p>
                      <a:pPr algn="ctr" fontAlgn="b"/>
                      <a:r>
                        <a:rPr lang="en-US" sz="1100" b="1" i="0" u="none" strike="noStrike" dirty="0">
                          <a:solidFill>
                            <a:schemeClr val="bg1"/>
                          </a:solidFill>
                          <a:effectLst/>
                          <a:latin typeface="Calibri" panose="020F0502020204030204" pitchFamily="34" charset="0"/>
                        </a:rPr>
                        <a:t>Aug</a:t>
                      </a:r>
                    </a:p>
                  </a:txBody>
                  <a:tcPr marL="0" marR="0" marT="0" marB="0" anchor="ctr"/>
                </a:tc>
                <a:tc>
                  <a:txBody>
                    <a:bodyPr/>
                    <a:lstStyle/>
                    <a:p>
                      <a:pPr algn="ctr" fontAlgn="b"/>
                      <a:r>
                        <a:rPr lang="en-US" sz="1100" b="1" i="0" u="none" strike="noStrike" dirty="0">
                          <a:solidFill>
                            <a:schemeClr val="bg1"/>
                          </a:solidFill>
                          <a:effectLst/>
                          <a:latin typeface="Calibri" panose="020F0502020204030204" pitchFamily="34" charset="0"/>
                        </a:rPr>
                        <a:t>Sep</a:t>
                      </a:r>
                    </a:p>
                  </a:txBody>
                  <a:tcPr marL="0" marR="0" marT="0" marB="0" anchor="ctr"/>
                </a:tc>
                <a:tc>
                  <a:txBody>
                    <a:bodyPr/>
                    <a:lstStyle/>
                    <a:p>
                      <a:pPr algn="ctr" fontAlgn="b"/>
                      <a:r>
                        <a:rPr lang="en-US" sz="1100" b="1" i="0" u="none" strike="noStrike" dirty="0">
                          <a:solidFill>
                            <a:schemeClr val="bg1"/>
                          </a:solidFill>
                          <a:effectLst/>
                          <a:latin typeface="Calibri" panose="020F0502020204030204" pitchFamily="34" charset="0"/>
                        </a:rPr>
                        <a:t>Oct</a:t>
                      </a:r>
                    </a:p>
                  </a:txBody>
                  <a:tcPr marL="0" marR="0" marT="0" marB="0" anchor="ctr"/>
                </a:tc>
                <a:tc>
                  <a:txBody>
                    <a:bodyPr/>
                    <a:lstStyle/>
                    <a:p>
                      <a:pPr algn="ctr" fontAlgn="b"/>
                      <a:r>
                        <a:rPr lang="en-US" sz="1100" b="1" i="0" u="none" strike="noStrike" dirty="0">
                          <a:solidFill>
                            <a:schemeClr val="bg1"/>
                          </a:solidFill>
                          <a:effectLst/>
                          <a:latin typeface="Calibri" panose="020F0502020204030204" pitchFamily="34" charset="0"/>
                        </a:rPr>
                        <a:t>Nov</a:t>
                      </a:r>
                    </a:p>
                  </a:txBody>
                  <a:tcPr marL="0" marR="0" marT="0" marB="0" anchor="ctr"/>
                </a:tc>
                <a:tc>
                  <a:txBody>
                    <a:bodyPr/>
                    <a:lstStyle/>
                    <a:p>
                      <a:pPr algn="ctr" fontAlgn="b"/>
                      <a:r>
                        <a:rPr lang="en-US" sz="1100" b="1" i="0" u="none" strike="noStrike" dirty="0">
                          <a:solidFill>
                            <a:schemeClr val="bg1"/>
                          </a:solidFill>
                          <a:effectLst/>
                          <a:latin typeface="Calibri" panose="020F0502020204030204" pitchFamily="34" charset="0"/>
                        </a:rPr>
                        <a:t>Grand Total</a:t>
                      </a:r>
                    </a:p>
                  </a:txBody>
                  <a:tcPr marL="0" marR="0" marT="0" marB="0" anchor="ctr"/>
                </a:tc>
                <a:extLst>
                  <a:ext uri="{0D108BD9-81ED-4DB2-BD59-A6C34878D82A}">
                    <a16:rowId xmlns:a16="http://schemas.microsoft.com/office/drawing/2014/main" val="10000"/>
                  </a:ext>
                </a:extLst>
              </a:tr>
              <a:tr h="370840">
                <a:tc>
                  <a:txBody>
                    <a:bodyPr/>
                    <a:lstStyle/>
                    <a:p>
                      <a:pPr algn="l" fontAlgn="b"/>
                      <a:r>
                        <a:rPr lang="en-US" sz="1100" b="0" i="0" u="none" strike="noStrike" dirty="0">
                          <a:solidFill>
                            <a:srgbClr val="000000"/>
                          </a:solidFill>
                          <a:effectLst/>
                          <a:latin typeface="Calibri" panose="020F0502020204030204" pitchFamily="34" charset="0"/>
                        </a:rPr>
                        <a:t>Baseline creating</a:t>
                      </a:r>
                    </a:p>
                  </a:txBody>
                  <a:tcPr marL="0" marR="0" marT="0" marB="0" anchor="b"/>
                </a:tc>
                <a:tc>
                  <a:txBody>
                    <a:bodyPr/>
                    <a:lstStyle/>
                    <a:p>
                      <a:pPr algn="r" fontAlgn="b"/>
                      <a:r>
                        <a:rPr lang="en-US" sz="1100" b="0" i="0" u="none" strike="noStrike" dirty="0">
                          <a:solidFill>
                            <a:srgbClr val="000000"/>
                          </a:solidFill>
                          <a:effectLst/>
                          <a:latin typeface="Calibri" panose="020F0502020204030204" pitchFamily="34" charset="0"/>
                        </a:rPr>
                        <a:t>3</a:t>
                      </a:r>
                    </a:p>
                  </a:txBody>
                  <a:tcPr marL="0" marR="0" marT="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1100" b="0" i="0" u="none" strike="noStrike" dirty="0">
                          <a:solidFill>
                            <a:srgbClr val="000000"/>
                          </a:solidFill>
                          <a:effectLst/>
                          <a:latin typeface="Calibri" panose="020F0502020204030204" pitchFamily="34" charset="0"/>
                        </a:rPr>
                        <a:t>1</a:t>
                      </a:r>
                    </a:p>
                  </a:txBody>
                  <a:tcPr marL="0" marR="0" marT="0" marB="0" anchor="b"/>
                </a:tc>
                <a:tc>
                  <a:txBody>
                    <a:bodyPr/>
                    <a:lstStyle/>
                    <a:p>
                      <a:pPr algn="r" fontAlgn="b"/>
                      <a:r>
                        <a:rPr lang="en-US" sz="1100" b="0" i="0" u="none" strike="noStrike" dirty="0">
                          <a:solidFill>
                            <a:srgbClr val="000000"/>
                          </a:solidFill>
                          <a:effectLst/>
                          <a:latin typeface="Calibri" panose="020F0502020204030204" pitchFamily="34" charset="0"/>
                        </a:rPr>
                        <a:t>1</a:t>
                      </a:r>
                    </a:p>
                  </a:txBody>
                  <a:tcPr marL="0" marR="0" marT="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1100" b="0" i="0" u="none" strike="noStrike" dirty="0">
                          <a:solidFill>
                            <a:srgbClr val="C00000"/>
                          </a:solidFill>
                          <a:effectLst/>
                          <a:latin typeface="Calibri" panose="020F0502020204030204" pitchFamily="34" charset="0"/>
                        </a:rPr>
                        <a:t>1</a:t>
                      </a:r>
                    </a:p>
                  </a:txBody>
                  <a:tcPr marL="0" marR="0" marT="0" marB="0" anchor="b"/>
                </a:tc>
                <a:tc>
                  <a:txBody>
                    <a:bodyPr/>
                    <a:lstStyle/>
                    <a:p>
                      <a:pPr algn="r" fontAlgn="b"/>
                      <a:r>
                        <a:rPr lang="en-US" sz="1100" b="0" i="0" u="none" strike="noStrike" dirty="0">
                          <a:solidFill>
                            <a:srgbClr val="C00000"/>
                          </a:solidFill>
                          <a:effectLst/>
                          <a:latin typeface="Calibri" panose="020F0502020204030204" pitchFamily="34" charset="0"/>
                        </a:rPr>
                        <a:t>1</a:t>
                      </a:r>
                    </a:p>
                  </a:txBody>
                  <a:tcPr marL="0" marR="0" marT="0" marB="0" anchor="b"/>
                </a:tc>
                <a:tc>
                  <a:txBody>
                    <a:bodyPr/>
                    <a:lstStyle/>
                    <a:p>
                      <a:pPr algn="r" fontAlgn="b"/>
                      <a:r>
                        <a:rPr lang="en-US" sz="1100" b="0" i="0" u="none" strike="noStrike" dirty="0">
                          <a:solidFill>
                            <a:srgbClr val="C00000"/>
                          </a:solidFill>
                          <a:effectLst/>
                          <a:latin typeface="Calibri" panose="020F0502020204030204" pitchFamily="34" charset="0"/>
                        </a:rPr>
                        <a:t>1</a:t>
                      </a:r>
                    </a:p>
                  </a:txBody>
                  <a:tcPr marL="0" marR="0" marT="0" marB="0" anchor="b"/>
                </a:tc>
                <a:tc>
                  <a:txBody>
                    <a:bodyPr/>
                    <a:lstStyle/>
                    <a:p>
                      <a:pPr algn="r" fontAlgn="b"/>
                      <a:r>
                        <a:rPr lang="en-US" sz="1100" b="0" i="0" u="none" strike="noStrike" dirty="0">
                          <a:solidFill>
                            <a:srgbClr val="C00000"/>
                          </a:solidFill>
                          <a:effectLst/>
                          <a:latin typeface="Calibri" panose="020F0502020204030204" pitchFamily="34" charset="0"/>
                        </a:rPr>
                        <a:t>1</a:t>
                      </a:r>
                    </a:p>
                  </a:txBody>
                  <a:tcPr marL="0" marR="0" marT="0" marB="0" anchor="b"/>
                </a:tc>
                <a:tc>
                  <a:txBody>
                    <a:bodyPr/>
                    <a:lstStyle/>
                    <a:p>
                      <a:pPr algn="r" fontAlgn="b"/>
                      <a:r>
                        <a:rPr lang="en-US" sz="1100" b="0" i="0" u="none" strike="noStrike" dirty="0">
                          <a:solidFill>
                            <a:srgbClr val="C00000"/>
                          </a:solidFill>
                          <a:effectLst/>
                          <a:latin typeface="Calibri" panose="020F0502020204030204" pitchFamily="34" charset="0"/>
                        </a:rPr>
                        <a:t>1</a:t>
                      </a:r>
                    </a:p>
                  </a:txBody>
                  <a:tcPr marL="0" marR="0" marT="0" marB="0" anchor="b"/>
                </a:tc>
                <a:tc>
                  <a:txBody>
                    <a:bodyPr/>
                    <a:lstStyle/>
                    <a:p>
                      <a:pPr algn="r" fontAlgn="b"/>
                      <a:r>
                        <a:rPr lang="en-US" sz="1100" b="0" i="0" u="none" strike="noStrike" dirty="0">
                          <a:solidFill>
                            <a:srgbClr val="000000"/>
                          </a:solidFill>
                          <a:effectLst/>
                          <a:latin typeface="Calibri" panose="020F0502020204030204" pitchFamily="34" charset="0"/>
                        </a:rPr>
                        <a:t>10</a:t>
                      </a:r>
                    </a:p>
                  </a:txBody>
                  <a:tcPr marL="0" marR="0" marT="0" marB="0" anchor="b"/>
                </a:tc>
                <a:extLst>
                  <a:ext uri="{0D108BD9-81ED-4DB2-BD59-A6C34878D82A}">
                    <a16:rowId xmlns:a16="http://schemas.microsoft.com/office/drawing/2014/main" val="10001"/>
                  </a:ext>
                </a:extLst>
              </a:tr>
              <a:tr h="370840">
                <a:tc>
                  <a:txBody>
                    <a:bodyPr/>
                    <a:lstStyle/>
                    <a:p>
                      <a:pPr algn="l" fontAlgn="b"/>
                      <a:r>
                        <a:rPr lang="en-US" sz="1100" b="0" i="0" u="none" strike="noStrike" dirty="0">
                          <a:solidFill>
                            <a:srgbClr val="000000"/>
                          </a:solidFill>
                          <a:effectLst/>
                          <a:latin typeface="Calibri" panose="020F0502020204030204" pitchFamily="34" charset="0"/>
                        </a:rPr>
                        <a:t>CM plan</a:t>
                      </a:r>
                    </a:p>
                  </a:txBody>
                  <a:tcPr marL="0" marR="0" marT="0" marB="0" anchor="b"/>
                </a:tc>
                <a:tc>
                  <a:txBody>
                    <a:bodyPr/>
                    <a:lstStyle/>
                    <a:p>
                      <a:pPr algn="r" fontAlgn="b"/>
                      <a:r>
                        <a:rPr lang="en-US" sz="1100" b="0" i="0" u="none" strike="noStrike" dirty="0">
                          <a:solidFill>
                            <a:srgbClr val="000000"/>
                          </a:solidFill>
                          <a:effectLst/>
                          <a:latin typeface="Calibri" panose="020F0502020204030204" pitchFamily="34" charset="0"/>
                        </a:rPr>
                        <a:t>1</a:t>
                      </a:r>
                    </a:p>
                  </a:txBody>
                  <a:tcPr marL="0" marR="0" marT="0" marB="0" anchor="b"/>
                </a:tc>
                <a:tc>
                  <a:txBody>
                    <a:bodyPr/>
                    <a:lstStyle/>
                    <a:p>
                      <a:pPr algn="r" fontAlgn="b"/>
                      <a:r>
                        <a:rPr lang="en-US" sz="1100" b="0" i="0" u="none" strike="noStrike" dirty="0">
                          <a:solidFill>
                            <a:srgbClr val="000000"/>
                          </a:solidFill>
                          <a:effectLst/>
                          <a:latin typeface="Calibri" panose="020F0502020204030204" pitchFamily="34" charset="0"/>
                        </a:rPr>
                        <a:t>2</a:t>
                      </a:r>
                    </a:p>
                  </a:txBody>
                  <a:tcPr marL="0" marR="0" marT="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1100" b="0" i="0" u="none" strike="noStrike" dirty="0">
                          <a:solidFill>
                            <a:srgbClr val="000000"/>
                          </a:solidFill>
                          <a:effectLst/>
                          <a:latin typeface="Calibri" panose="020F0502020204030204" pitchFamily="34" charset="0"/>
                        </a:rPr>
                        <a:t>2</a:t>
                      </a:r>
                    </a:p>
                  </a:txBody>
                  <a:tcPr marL="0" marR="0" marT="0" marB="0" anchor="b"/>
                </a:tc>
                <a:tc>
                  <a:txBody>
                    <a:bodyPr/>
                    <a:lstStyle/>
                    <a:p>
                      <a:pPr algn="r" fontAlgn="b"/>
                      <a:r>
                        <a:rPr lang="en-US" sz="1100" b="0" i="0" u="none" strike="noStrike" dirty="0">
                          <a:solidFill>
                            <a:srgbClr val="000000"/>
                          </a:solidFill>
                          <a:effectLst/>
                          <a:latin typeface="Calibri" panose="020F0502020204030204" pitchFamily="34" charset="0"/>
                        </a:rPr>
                        <a:t>1</a:t>
                      </a:r>
                    </a:p>
                  </a:txBody>
                  <a:tcPr marL="0" marR="0" marT="0" marB="0" anchor="b"/>
                </a:tc>
                <a:tc>
                  <a:txBody>
                    <a:bodyPr/>
                    <a:lstStyle/>
                    <a:p>
                      <a:pPr algn="r" fontAlgn="b"/>
                      <a:r>
                        <a:rPr lang="en-US" sz="1100" b="0" i="0" u="none" strike="noStrike" dirty="0">
                          <a:solidFill>
                            <a:srgbClr val="000000"/>
                          </a:solidFill>
                          <a:effectLst/>
                          <a:latin typeface="Calibri" panose="020F0502020204030204" pitchFamily="34" charset="0"/>
                        </a:rPr>
                        <a:t>2</a:t>
                      </a:r>
                    </a:p>
                  </a:txBody>
                  <a:tcPr marL="0" marR="0" marT="0" marB="0" anchor="b"/>
                </a:tc>
                <a:tc>
                  <a:txBody>
                    <a:bodyPr/>
                    <a:lstStyle/>
                    <a:p>
                      <a:pPr algn="r" fontAlgn="b"/>
                      <a:r>
                        <a:rPr lang="en-US" sz="1100" b="0" i="0" u="none" strike="noStrike" dirty="0">
                          <a:solidFill>
                            <a:srgbClr val="000000"/>
                          </a:solidFill>
                          <a:effectLst/>
                          <a:latin typeface="Calibri" panose="020F0502020204030204" pitchFamily="34" charset="0"/>
                        </a:rPr>
                        <a:t>1</a:t>
                      </a:r>
                    </a:p>
                  </a:txBody>
                  <a:tcPr marL="0" marR="0" marT="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1100" b="0" i="0" u="none" strike="noStrike" dirty="0">
                          <a:solidFill>
                            <a:srgbClr val="000000"/>
                          </a:solidFill>
                          <a:effectLst/>
                          <a:latin typeface="Calibri" panose="020F0502020204030204" pitchFamily="34" charset="0"/>
                        </a:rPr>
                        <a:t>1</a:t>
                      </a:r>
                    </a:p>
                  </a:txBody>
                  <a:tcPr marL="0" marR="0" marT="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1100" b="0" i="0" u="none" strike="noStrike" dirty="0">
                          <a:solidFill>
                            <a:srgbClr val="000000"/>
                          </a:solidFill>
                          <a:effectLst/>
                          <a:latin typeface="Calibri" panose="020F0502020204030204" pitchFamily="34" charset="0"/>
                        </a:rPr>
                        <a:t>10</a:t>
                      </a:r>
                    </a:p>
                  </a:txBody>
                  <a:tcPr marL="0" marR="0" marT="0" marB="0" anchor="b"/>
                </a:tc>
                <a:extLst>
                  <a:ext uri="{0D108BD9-81ED-4DB2-BD59-A6C34878D82A}">
                    <a16:rowId xmlns:a16="http://schemas.microsoft.com/office/drawing/2014/main" val="10002"/>
                  </a:ext>
                </a:extLst>
              </a:tr>
              <a:tr h="370840">
                <a:tc>
                  <a:txBody>
                    <a:bodyPr/>
                    <a:lstStyle/>
                    <a:p>
                      <a:pPr algn="l" fontAlgn="b"/>
                      <a:r>
                        <a:rPr lang="en-US" sz="1100" b="0" i="0" u="none" strike="noStrike" dirty="0">
                          <a:solidFill>
                            <a:srgbClr val="000000"/>
                          </a:solidFill>
                          <a:effectLst/>
                          <a:latin typeface="Calibri" panose="020F0502020204030204" pitchFamily="34" charset="0"/>
                        </a:rPr>
                        <a:t>CM table</a:t>
                      </a:r>
                    </a:p>
                  </a:txBody>
                  <a:tcPr marL="0" marR="0" marT="0" marB="0" anchor="b"/>
                </a:tc>
                <a:tc>
                  <a:txBody>
                    <a:bodyPr/>
                    <a:lstStyle/>
                    <a:p>
                      <a:pPr algn="r" fontAlgn="b"/>
                      <a:r>
                        <a:rPr lang="en-US" sz="1100" b="0" i="0" u="none" strike="noStrike" dirty="0">
                          <a:solidFill>
                            <a:srgbClr val="000000"/>
                          </a:solidFill>
                          <a:effectLst/>
                          <a:latin typeface="Calibri" panose="020F0502020204030204" pitchFamily="34" charset="0"/>
                        </a:rPr>
                        <a:t>4</a:t>
                      </a:r>
                    </a:p>
                  </a:txBody>
                  <a:tcPr marL="0" marR="0" marT="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1100" b="0" i="0" u="none" strike="noStrike" dirty="0">
                          <a:solidFill>
                            <a:srgbClr val="000000"/>
                          </a:solidFill>
                          <a:effectLst/>
                          <a:latin typeface="Calibri" panose="020F0502020204030204" pitchFamily="34" charset="0"/>
                        </a:rPr>
                        <a:t>1</a:t>
                      </a:r>
                    </a:p>
                  </a:txBody>
                  <a:tcPr marL="0" marR="0" marT="0" marB="0" anchor="b"/>
                </a:tc>
                <a:tc>
                  <a:txBody>
                    <a:bodyPr/>
                    <a:lstStyle/>
                    <a:p>
                      <a:pPr algn="r" fontAlgn="b"/>
                      <a:r>
                        <a:rPr lang="en-US" sz="1100" b="0" i="0" u="none" strike="noStrike" dirty="0">
                          <a:solidFill>
                            <a:srgbClr val="000000"/>
                          </a:solidFill>
                          <a:effectLst/>
                          <a:latin typeface="Calibri" panose="020F0502020204030204" pitchFamily="34" charset="0"/>
                        </a:rPr>
                        <a:t>2</a:t>
                      </a:r>
                    </a:p>
                  </a:txBody>
                  <a:tcPr marL="0" marR="0" marT="0" marB="0" anchor="b"/>
                </a:tc>
                <a:tc>
                  <a:txBody>
                    <a:bodyPr/>
                    <a:lstStyle/>
                    <a:p>
                      <a:pPr algn="r" fontAlgn="b"/>
                      <a:r>
                        <a:rPr lang="en-US" sz="1100" b="0" i="0" u="none" strike="noStrike" dirty="0">
                          <a:solidFill>
                            <a:srgbClr val="000000"/>
                          </a:solidFill>
                          <a:effectLst/>
                          <a:latin typeface="Calibri" panose="020F0502020204030204" pitchFamily="34" charset="0"/>
                        </a:rPr>
                        <a:t>3</a:t>
                      </a:r>
                    </a:p>
                  </a:txBody>
                  <a:tcPr marL="0" marR="0" marT="0" marB="0" anchor="b"/>
                </a:tc>
                <a:tc>
                  <a:txBody>
                    <a:bodyPr/>
                    <a:lstStyle/>
                    <a:p>
                      <a:pPr algn="r" fontAlgn="b"/>
                      <a:r>
                        <a:rPr lang="en-US" sz="1100" b="0" i="0" u="none" strike="noStrike" dirty="0">
                          <a:solidFill>
                            <a:srgbClr val="000000"/>
                          </a:solidFill>
                          <a:effectLst/>
                          <a:latin typeface="Calibri" panose="020F0502020204030204" pitchFamily="34" charset="0"/>
                        </a:rPr>
                        <a:t>2</a:t>
                      </a:r>
                    </a:p>
                  </a:txBody>
                  <a:tcPr marL="0" marR="0" marT="0" marB="0" anchor="b"/>
                </a:tc>
                <a:tc>
                  <a:txBody>
                    <a:bodyPr/>
                    <a:lstStyle/>
                    <a:p>
                      <a:pPr algn="r" fontAlgn="b"/>
                      <a:r>
                        <a:rPr lang="en-US" sz="1100" b="0" i="0" u="none" strike="noStrike" dirty="0">
                          <a:solidFill>
                            <a:srgbClr val="000000"/>
                          </a:solidFill>
                          <a:effectLst/>
                          <a:latin typeface="Calibri" panose="020F0502020204030204" pitchFamily="34" charset="0"/>
                        </a:rPr>
                        <a:t>1</a:t>
                      </a:r>
                    </a:p>
                  </a:txBody>
                  <a:tcPr marL="0" marR="0" marT="0" marB="0" anchor="b"/>
                </a:tc>
                <a:tc>
                  <a:txBody>
                    <a:bodyPr/>
                    <a:lstStyle/>
                    <a:p>
                      <a:pPr algn="r" fontAlgn="b"/>
                      <a:r>
                        <a:rPr lang="en-US" sz="1100" b="0" i="0" u="none" strike="noStrike" dirty="0">
                          <a:solidFill>
                            <a:srgbClr val="000000"/>
                          </a:solidFill>
                          <a:effectLst/>
                          <a:latin typeface="Calibri" panose="020F0502020204030204" pitchFamily="34" charset="0"/>
                        </a:rPr>
                        <a:t>3</a:t>
                      </a:r>
                    </a:p>
                  </a:txBody>
                  <a:tcPr marL="0" marR="0" marT="0" marB="0" anchor="b"/>
                </a:tc>
                <a:tc>
                  <a:txBody>
                    <a:bodyPr/>
                    <a:lstStyle/>
                    <a:p>
                      <a:pPr algn="r" fontAlgn="b"/>
                      <a:r>
                        <a:rPr lang="en-US" sz="1100" b="0" i="0" u="none" strike="noStrike" dirty="0">
                          <a:solidFill>
                            <a:srgbClr val="000000"/>
                          </a:solidFill>
                          <a:effectLst/>
                          <a:latin typeface="Calibri" panose="020F0502020204030204" pitchFamily="34" charset="0"/>
                        </a:rPr>
                        <a:t>1</a:t>
                      </a:r>
                    </a:p>
                  </a:txBody>
                  <a:tcPr marL="0" marR="0" marT="0" marB="0" anchor="b"/>
                </a:tc>
                <a:tc>
                  <a:txBody>
                    <a:bodyPr/>
                    <a:lstStyle/>
                    <a:p>
                      <a:pPr algn="r" fontAlgn="b"/>
                      <a:r>
                        <a:rPr lang="en-US" sz="1100" b="0" i="0" u="none" strike="noStrike" dirty="0">
                          <a:solidFill>
                            <a:srgbClr val="000000"/>
                          </a:solidFill>
                          <a:effectLst/>
                          <a:latin typeface="Calibri" panose="020F0502020204030204" pitchFamily="34" charset="0"/>
                        </a:rPr>
                        <a:t>4</a:t>
                      </a:r>
                    </a:p>
                  </a:txBody>
                  <a:tcPr marL="0" marR="0" marT="0" marB="0" anchor="b"/>
                </a:tc>
                <a:tc>
                  <a:txBody>
                    <a:bodyPr/>
                    <a:lstStyle/>
                    <a:p>
                      <a:pPr algn="r" fontAlgn="b"/>
                      <a:r>
                        <a:rPr lang="en-US" sz="1100" b="0" i="0" u="none" strike="noStrike" dirty="0">
                          <a:solidFill>
                            <a:srgbClr val="000000"/>
                          </a:solidFill>
                          <a:effectLst/>
                          <a:latin typeface="Calibri" panose="020F0502020204030204" pitchFamily="34" charset="0"/>
                        </a:rPr>
                        <a:t>2</a:t>
                      </a:r>
                    </a:p>
                  </a:txBody>
                  <a:tcPr marL="0" marR="0" marT="0" marB="0" anchor="b"/>
                </a:tc>
                <a:tc>
                  <a:txBody>
                    <a:bodyPr/>
                    <a:lstStyle/>
                    <a:p>
                      <a:pPr algn="r" fontAlgn="b"/>
                      <a:r>
                        <a:rPr lang="en-US" sz="1100" b="0" i="0" u="none" strike="noStrike" dirty="0">
                          <a:solidFill>
                            <a:srgbClr val="C00000"/>
                          </a:solidFill>
                          <a:effectLst/>
                          <a:latin typeface="Calibri" panose="020F0502020204030204" pitchFamily="34" charset="0"/>
                        </a:rPr>
                        <a:t>23</a:t>
                      </a:r>
                    </a:p>
                  </a:txBody>
                  <a:tcPr marL="0" marR="0" marT="0" marB="0" anchor="b"/>
                </a:tc>
                <a:extLst>
                  <a:ext uri="{0D108BD9-81ED-4DB2-BD59-A6C34878D82A}">
                    <a16:rowId xmlns:a16="http://schemas.microsoft.com/office/drawing/2014/main" val="10003"/>
                  </a:ext>
                </a:extLst>
              </a:tr>
              <a:tr h="370840">
                <a:tc>
                  <a:txBody>
                    <a:bodyPr/>
                    <a:lstStyle/>
                    <a:p>
                      <a:pPr algn="l" fontAlgn="b"/>
                      <a:r>
                        <a:rPr lang="en-US" sz="1100" b="0" i="0" u="none" strike="noStrike">
                          <a:solidFill>
                            <a:srgbClr val="000000"/>
                          </a:solidFill>
                          <a:effectLst/>
                          <a:latin typeface="Calibri" panose="020F0502020204030204" pitchFamily="34" charset="0"/>
                        </a:rPr>
                        <a:t>Config</a:t>
                      </a:r>
                      <a:r>
                        <a:rPr lang="en-US" sz="1100" b="0" i="0" u="none" strike="noStrike" dirty="0">
                          <a:solidFill>
                            <a:srgbClr val="000000"/>
                          </a:solidFill>
                          <a:effectLst/>
                          <a:latin typeface="Calibri" panose="020F0502020204030204" pitchFamily="34" charset="0"/>
                        </a:rPr>
                        <a:t> audit</a:t>
                      </a:r>
                    </a:p>
                  </a:txBody>
                  <a:tcPr marL="0" marR="0" marT="0" marB="0" anchor="b"/>
                </a:tc>
                <a:tc>
                  <a:txBody>
                    <a:bodyPr/>
                    <a:lstStyle/>
                    <a:p>
                      <a:pPr algn="r" fontAlgn="b"/>
                      <a:r>
                        <a:rPr lang="en-US" sz="1100" b="0" i="0" u="none" strike="noStrike" dirty="0">
                          <a:solidFill>
                            <a:srgbClr val="000000"/>
                          </a:solidFill>
                          <a:effectLst/>
                          <a:latin typeface="Calibri" panose="020F0502020204030204" pitchFamily="34" charset="0"/>
                        </a:rPr>
                        <a:t>2</a:t>
                      </a:r>
                    </a:p>
                  </a:txBody>
                  <a:tcPr marL="0" marR="0" marT="0" marB="0" anchor="b"/>
                </a:tc>
                <a:tc>
                  <a:txBody>
                    <a:bodyPr/>
                    <a:lstStyle/>
                    <a:p>
                      <a:pPr algn="r" fontAlgn="b"/>
                      <a:r>
                        <a:rPr lang="en-US" sz="1100" b="0" i="0" u="none" strike="noStrike" dirty="0">
                          <a:solidFill>
                            <a:srgbClr val="000000"/>
                          </a:solidFill>
                          <a:effectLst/>
                          <a:latin typeface="Calibri" panose="020F0502020204030204" pitchFamily="34" charset="0"/>
                        </a:rPr>
                        <a:t>1</a:t>
                      </a:r>
                    </a:p>
                  </a:txBody>
                  <a:tcPr marL="0" marR="0" marT="0" marB="0" anchor="b"/>
                </a:tc>
                <a:tc>
                  <a:txBody>
                    <a:bodyPr/>
                    <a:lstStyle/>
                    <a:p>
                      <a:pPr algn="r" fontAlgn="b"/>
                      <a:r>
                        <a:rPr lang="en-US" sz="1100" b="0" i="0" u="none" strike="noStrike" dirty="0">
                          <a:solidFill>
                            <a:srgbClr val="000000"/>
                          </a:solidFill>
                          <a:effectLst/>
                          <a:latin typeface="Calibri" panose="020F0502020204030204" pitchFamily="34" charset="0"/>
                        </a:rPr>
                        <a:t>1</a:t>
                      </a:r>
                    </a:p>
                  </a:txBody>
                  <a:tcPr marL="0" marR="0" marT="0" marB="0" anchor="b"/>
                </a:tc>
                <a:tc>
                  <a:txBody>
                    <a:bodyPr/>
                    <a:lstStyle/>
                    <a:p>
                      <a:pPr algn="r" fontAlgn="b"/>
                      <a:r>
                        <a:rPr lang="en-US" sz="1100" b="0" i="0" u="none" strike="noStrike" dirty="0">
                          <a:solidFill>
                            <a:srgbClr val="000000"/>
                          </a:solidFill>
                          <a:effectLst/>
                          <a:latin typeface="Calibri" panose="020F0502020204030204" pitchFamily="34" charset="0"/>
                        </a:rPr>
                        <a:t>3</a:t>
                      </a:r>
                    </a:p>
                  </a:txBody>
                  <a:tcPr marL="0" marR="0" marT="0" marB="0" anchor="b"/>
                </a:tc>
                <a:tc>
                  <a:txBody>
                    <a:bodyPr/>
                    <a:lstStyle/>
                    <a:p>
                      <a:pPr algn="r" fontAlgn="b"/>
                      <a:r>
                        <a:rPr lang="en-US" sz="1100" b="0" i="0" u="none" strike="noStrike" dirty="0">
                          <a:solidFill>
                            <a:srgbClr val="000000"/>
                          </a:solidFill>
                          <a:effectLst/>
                          <a:latin typeface="Calibri" panose="020F0502020204030204" pitchFamily="34" charset="0"/>
                        </a:rPr>
                        <a:t>4</a:t>
                      </a:r>
                    </a:p>
                  </a:txBody>
                  <a:tcPr marL="0" marR="0" marT="0" marB="0" anchor="b"/>
                </a:tc>
                <a:tc>
                  <a:txBody>
                    <a:bodyPr/>
                    <a:lstStyle/>
                    <a:p>
                      <a:pPr algn="r" fontAlgn="b"/>
                      <a:r>
                        <a:rPr lang="en-US" sz="1100" b="0" i="0" u="none" strike="noStrike" dirty="0">
                          <a:solidFill>
                            <a:srgbClr val="000000"/>
                          </a:solidFill>
                          <a:effectLst/>
                          <a:latin typeface="Calibri" panose="020F0502020204030204" pitchFamily="34" charset="0"/>
                        </a:rPr>
                        <a:t>5</a:t>
                      </a:r>
                    </a:p>
                  </a:txBody>
                  <a:tcPr marL="0" marR="0" marT="0" marB="0" anchor="b"/>
                </a:tc>
                <a:tc>
                  <a:txBody>
                    <a:bodyPr/>
                    <a:lstStyle/>
                    <a:p>
                      <a:pPr algn="r" fontAlgn="b"/>
                      <a:r>
                        <a:rPr lang="en-US" sz="1100" b="0" i="0" u="none" strike="noStrike" dirty="0">
                          <a:solidFill>
                            <a:srgbClr val="000000"/>
                          </a:solidFill>
                          <a:effectLst/>
                          <a:latin typeface="Calibri" panose="020F0502020204030204" pitchFamily="34" charset="0"/>
                        </a:rPr>
                        <a:t>1</a:t>
                      </a:r>
                    </a:p>
                  </a:txBody>
                  <a:tcPr marL="0" marR="0" marT="0" marB="0" anchor="b"/>
                </a:tc>
                <a:tc>
                  <a:txBody>
                    <a:bodyPr/>
                    <a:lstStyle/>
                    <a:p>
                      <a:pPr algn="r" fontAlgn="b"/>
                      <a:r>
                        <a:rPr lang="en-US" sz="1100" b="0" i="0" u="none" strike="noStrike" dirty="0">
                          <a:solidFill>
                            <a:srgbClr val="000000"/>
                          </a:solidFill>
                          <a:effectLst/>
                          <a:latin typeface="Calibri" panose="020F0502020204030204" pitchFamily="34" charset="0"/>
                        </a:rPr>
                        <a:t>3</a:t>
                      </a:r>
                    </a:p>
                  </a:txBody>
                  <a:tcPr marL="0" marR="0" marT="0" marB="0" anchor="b"/>
                </a:tc>
                <a:tc>
                  <a:txBody>
                    <a:bodyPr/>
                    <a:lstStyle/>
                    <a:p>
                      <a:pPr algn="r" fontAlgn="b"/>
                      <a:r>
                        <a:rPr lang="en-US" sz="1100" b="0" i="0" u="none" strike="noStrike" dirty="0">
                          <a:solidFill>
                            <a:srgbClr val="000000"/>
                          </a:solidFill>
                          <a:effectLst/>
                          <a:latin typeface="Calibri" panose="020F0502020204030204" pitchFamily="34" charset="0"/>
                        </a:rPr>
                        <a:t>2</a:t>
                      </a:r>
                    </a:p>
                  </a:txBody>
                  <a:tcPr marL="0" marR="0" marT="0" marB="0" anchor="b"/>
                </a:tc>
                <a:tc>
                  <a:txBody>
                    <a:bodyPr/>
                    <a:lstStyle/>
                    <a:p>
                      <a:pPr algn="r" fontAlgn="b"/>
                      <a:r>
                        <a:rPr lang="en-US" sz="1100" b="0" i="0" u="none" strike="noStrike" dirty="0">
                          <a:solidFill>
                            <a:srgbClr val="000000"/>
                          </a:solidFill>
                          <a:effectLst/>
                          <a:latin typeface="Calibri" panose="020F0502020204030204" pitchFamily="34" charset="0"/>
                        </a:rPr>
                        <a:t>5</a:t>
                      </a:r>
                    </a:p>
                  </a:txBody>
                  <a:tcPr marL="0" marR="0" marT="0" marB="0" anchor="b"/>
                </a:tc>
                <a:tc>
                  <a:txBody>
                    <a:bodyPr/>
                    <a:lstStyle/>
                    <a:p>
                      <a:pPr algn="r" fontAlgn="b"/>
                      <a:r>
                        <a:rPr lang="en-US" sz="1100" b="0" i="0" u="none" strike="noStrike" dirty="0">
                          <a:solidFill>
                            <a:srgbClr val="000000"/>
                          </a:solidFill>
                          <a:effectLst/>
                          <a:latin typeface="Calibri" panose="020F0502020204030204" pitchFamily="34" charset="0"/>
                        </a:rPr>
                        <a:t>3</a:t>
                      </a:r>
                    </a:p>
                  </a:txBody>
                  <a:tcPr marL="0" marR="0" marT="0" marB="0" anchor="b"/>
                </a:tc>
                <a:tc>
                  <a:txBody>
                    <a:bodyPr/>
                    <a:lstStyle/>
                    <a:p>
                      <a:pPr algn="r" fontAlgn="b"/>
                      <a:r>
                        <a:rPr lang="en-US" sz="1100" b="0" i="0" u="none" strike="noStrike" dirty="0">
                          <a:solidFill>
                            <a:srgbClr val="C00000"/>
                          </a:solidFill>
                          <a:effectLst/>
                          <a:latin typeface="Calibri" panose="020F0502020204030204" pitchFamily="34" charset="0"/>
                        </a:rPr>
                        <a:t>30</a:t>
                      </a:r>
                    </a:p>
                  </a:txBody>
                  <a:tcPr marL="0" marR="0" marT="0" marB="0" anchor="b"/>
                </a:tc>
                <a:extLst>
                  <a:ext uri="{0D108BD9-81ED-4DB2-BD59-A6C34878D82A}">
                    <a16:rowId xmlns:a16="http://schemas.microsoft.com/office/drawing/2014/main" val="10004"/>
                  </a:ext>
                </a:extLst>
              </a:tr>
              <a:tr h="370840">
                <a:tc>
                  <a:txBody>
                    <a:bodyPr/>
                    <a:lstStyle/>
                    <a:p>
                      <a:pPr algn="l" fontAlgn="b"/>
                      <a:r>
                        <a:rPr lang="en-US" sz="1100" b="1" i="0" u="none" strike="noStrike" dirty="0">
                          <a:solidFill>
                            <a:srgbClr val="000000"/>
                          </a:solidFill>
                          <a:effectLst/>
                          <a:latin typeface="Calibri" panose="020F0502020204030204" pitchFamily="34" charset="0"/>
                        </a:rPr>
                        <a:t>Grand Total</a:t>
                      </a:r>
                    </a:p>
                  </a:txBody>
                  <a:tcPr marL="0" marR="0" marT="0" marB="0" anchor="b"/>
                </a:tc>
                <a:tc>
                  <a:txBody>
                    <a:bodyPr/>
                    <a:lstStyle/>
                    <a:p>
                      <a:pPr algn="r" fontAlgn="b"/>
                      <a:r>
                        <a:rPr lang="en-US" sz="1100" b="1" i="0" u="none" strike="noStrike" dirty="0">
                          <a:solidFill>
                            <a:srgbClr val="000000"/>
                          </a:solidFill>
                          <a:effectLst/>
                          <a:latin typeface="Calibri" panose="020F0502020204030204" pitchFamily="34" charset="0"/>
                        </a:rPr>
                        <a:t>5</a:t>
                      </a:r>
                    </a:p>
                  </a:txBody>
                  <a:tcPr marL="0" marR="0" marT="0" marB="0" anchor="b"/>
                </a:tc>
                <a:tc>
                  <a:txBody>
                    <a:bodyPr/>
                    <a:lstStyle/>
                    <a:p>
                      <a:pPr algn="r" fontAlgn="b"/>
                      <a:r>
                        <a:rPr lang="en-US" sz="1100" b="1" i="0" u="none" strike="noStrike" dirty="0">
                          <a:solidFill>
                            <a:srgbClr val="000000"/>
                          </a:solidFill>
                          <a:effectLst/>
                          <a:latin typeface="Calibri" panose="020F0502020204030204" pitchFamily="34" charset="0"/>
                        </a:rPr>
                        <a:t>3</a:t>
                      </a:r>
                    </a:p>
                  </a:txBody>
                  <a:tcPr marL="0" marR="0" marT="0" marB="0" anchor="b"/>
                </a:tc>
                <a:tc>
                  <a:txBody>
                    <a:bodyPr/>
                    <a:lstStyle/>
                    <a:p>
                      <a:pPr algn="r" fontAlgn="b"/>
                      <a:r>
                        <a:rPr lang="en-US" sz="1100" b="1" i="0" u="none" strike="noStrike" dirty="0">
                          <a:solidFill>
                            <a:srgbClr val="000000"/>
                          </a:solidFill>
                          <a:effectLst/>
                          <a:latin typeface="Calibri" panose="020F0502020204030204" pitchFamily="34" charset="0"/>
                        </a:rPr>
                        <a:t>3</a:t>
                      </a:r>
                    </a:p>
                  </a:txBody>
                  <a:tcPr marL="0" marR="0" marT="0" marB="0" anchor="b"/>
                </a:tc>
                <a:tc>
                  <a:txBody>
                    <a:bodyPr/>
                    <a:lstStyle/>
                    <a:p>
                      <a:pPr algn="r" fontAlgn="b"/>
                      <a:r>
                        <a:rPr lang="en-US" sz="1100" b="1" i="0" u="none" strike="noStrike" dirty="0">
                          <a:solidFill>
                            <a:srgbClr val="000000"/>
                          </a:solidFill>
                          <a:effectLst/>
                          <a:latin typeface="Calibri" panose="020F0502020204030204" pitchFamily="34" charset="0"/>
                        </a:rPr>
                        <a:t>6</a:t>
                      </a:r>
                    </a:p>
                  </a:txBody>
                  <a:tcPr marL="0" marR="0" marT="0" marB="0" anchor="b"/>
                </a:tc>
                <a:tc>
                  <a:txBody>
                    <a:bodyPr/>
                    <a:lstStyle/>
                    <a:p>
                      <a:pPr algn="r" fontAlgn="b"/>
                      <a:r>
                        <a:rPr lang="en-US" sz="1100" b="1" i="0" u="none" strike="noStrike" dirty="0">
                          <a:solidFill>
                            <a:srgbClr val="000000"/>
                          </a:solidFill>
                          <a:effectLst/>
                          <a:latin typeface="Calibri" panose="020F0502020204030204" pitchFamily="34" charset="0"/>
                        </a:rPr>
                        <a:t>9</a:t>
                      </a:r>
                    </a:p>
                  </a:txBody>
                  <a:tcPr marL="0" marR="0" marT="0" marB="0" anchor="b"/>
                </a:tc>
                <a:tc>
                  <a:txBody>
                    <a:bodyPr/>
                    <a:lstStyle/>
                    <a:p>
                      <a:pPr algn="r" fontAlgn="b"/>
                      <a:r>
                        <a:rPr lang="en-US" sz="1100" b="1" i="0" u="none" strike="noStrike" dirty="0">
                          <a:solidFill>
                            <a:srgbClr val="000000"/>
                          </a:solidFill>
                          <a:effectLst/>
                          <a:latin typeface="Calibri" panose="020F0502020204030204" pitchFamily="34" charset="0"/>
                        </a:rPr>
                        <a:t>8</a:t>
                      </a:r>
                    </a:p>
                  </a:txBody>
                  <a:tcPr marL="0" marR="0" marT="0" marB="0" anchor="b"/>
                </a:tc>
                <a:tc>
                  <a:txBody>
                    <a:bodyPr/>
                    <a:lstStyle/>
                    <a:p>
                      <a:pPr algn="r" fontAlgn="b"/>
                      <a:r>
                        <a:rPr lang="en-US" sz="1100" b="1" i="0" u="none" strike="noStrike" dirty="0">
                          <a:solidFill>
                            <a:srgbClr val="000000"/>
                          </a:solidFill>
                          <a:effectLst/>
                          <a:latin typeface="Calibri" panose="020F0502020204030204" pitchFamily="34" charset="0"/>
                        </a:rPr>
                        <a:t>5</a:t>
                      </a:r>
                    </a:p>
                  </a:txBody>
                  <a:tcPr marL="0" marR="0" marT="0" marB="0" anchor="b"/>
                </a:tc>
                <a:tc>
                  <a:txBody>
                    <a:bodyPr/>
                    <a:lstStyle/>
                    <a:p>
                      <a:pPr algn="r" fontAlgn="b"/>
                      <a:r>
                        <a:rPr lang="en-US" sz="1100" b="1" i="0" u="none" strike="noStrike" dirty="0">
                          <a:solidFill>
                            <a:srgbClr val="000000"/>
                          </a:solidFill>
                          <a:effectLst/>
                          <a:latin typeface="Calibri" panose="020F0502020204030204" pitchFamily="34" charset="0"/>
                        </a:rPr>
                        <a:t>8</a:t>
                      </a:r>
                    </a:p>
                  </a:txBody>
                  <a:tcPr marL="0" marR="0" marT="0" marB="0" anchor="b"/>
                </a:tc>
                <a:tc>
                  <a:txBody>
                    <a:bodyPr/>
                    <a:lstStyle/>
                    <a:p>
                      <a:pPr algn="r" fontAlgn="b"/>
                      <a:r>
                        <a:rPr lang="en-US" sz="1100" b="1" i="0" u="none" strike="noStrike" dirty="0">
                          <a:solidFill>
                            <a:srgbClr val="000000"/>
                          </a:solidFill>
                          <a:effectLst/>
                          <a:latin typeface="Calibri" panose="020F0502020204030204" pitchFamily="34" charset="0"/>
                        </a:rPr>
                        <a:t>4</a:t>
                      </a:r>
                    </a:p>
                  </a:txBody>
                  <a:tcPr marL="0" marR="0" marT="0" marB="0" anchor="b"/>
                </a:tc>
                <a:tc>
                  <a:txBody>
                    <a:bodyPr/>
                    <a:lstStyle/>
                    <a:p>
                      <a:pPr algn="r" fontAlgn="b"/>
                      <a:r>
                        <a:rPr lang="en-US" sz="1100" b="1" i="0" u="none" strike="noStrike" dirty="0">
                          <a:solidFill>
                            <a:srgbClr val="000000"/>
                          </a:solidFill>
                          <a:effectLst/>
                          <a:latin typeface="Calibri" panose="020F0502020204030204" pitchFamily="34" charset="0"/>
                        </a:rPr>
                        <a:t>11</a:t>
                      </a:r>
                    </a:p>
                  </a:txBody>
                  <a:tcPr marL="0" marR="0" marT="0" marB="0" anchor="b"/>
                </a:tc>
                <a:tc>
                  <a:txBody>
                    <a:bodyPr/>
                    <a:lstStyle/>
                    <a:p>
                      <a:pPr algn="r" fontAlgn="b"/>
                      <a:r>
                        <a:rPr lang="en-US" sz="1100" b="1" i="0" u="none" strike="noStrike" dirty="0">
                          <a:solidFill>
                            <a:srgbClr val="000000"/>
                          </a:solidFill>
                          <a:effectLst/>
                          <a:latin typeface="Calibri" panose="020F0502020204030204" pitchFamily="34" charset="0"/>
                        </a:rPr>
                        <a:t>6</a:t>
                      </a:r>
                    </a:p>
                  </a:txBody>
                  <a:tcPr marL="0" marR="0" marT="0" marB="0" anchor="b"/>
                </a:tc>
                <a:tc>
                  <a:txBody>
                    <a:bodyPr/>
                    <a:lstStyle/>
                    <a:p>
                      <a:pPr algn="r" fontAlgn="b"/>
                      <a:r>
                        <a:rPr lang="en-US" sz="1100" b="1" i="0" u="none" strike="noStrike" dirty="0">
                          <a:solidFill>
                            <a:srgbClr val="000000"/>
                          </a:solidFill>
                          <a:effectLst/>
                          <a:latin typeface="Calibri" panose="020F0502020204030204" pitchFamily="34" charset="0"/>
                        </a:rPr>
                        <a:t>73</a:t>
                      </a:r>
                    </a:p>
                  </a:txBody>
                  <a:tcPr marL="0" marR="0" marT="0" marB="0" anchor="b"/>
                </a:tc>
                <a:extLst>
                  <a:ext uri="{0D108BD9-81ED-4DB2-BD59-A6C34878D82A}">
                    <a16:rowId xmlns:a16="http://schemas.microsoft.com/office/drawing/2014/main" val="10005"/>
                  </a:ext>
                </a:extLst>
              </a:tr>
            </a:tbl>
          </a:graphicData>
        </a:graphic>
      </p:graphicFrame>
      <p:sp>
        <p:nvSpPr>
          <p:cNvPr id="9" name="Titel 1"/>
          <p:cNvSpPr>
            <a:spLocks noGrp="1"/>
          </p:cNvSpPr>
          <p:nvPr>
            <p:ph type="title"/>
          </p:nvPr>
        </p:nvSpPr>
        <p:spPr>
          <a:xfrm>
            <a:off x="1080000" y="659001"/>
            <a:ext cx="9000000" cy="720197"/>
          </a:xfrm>
        </p:spPr>
        <p:txBody>
          <a:bodyPr/>
          <a:lstStyle/>
          <a:p>
            <a:r>
              <a:rPr lang="en-US" cap="all" dirty="0" smtClean="0"/>
              <a:t>Cm </a:t>
            </a:r>
            <a:r>
              <a:rPr lang="en-US" cap="all" smtClean="0"/>
              <a:t>findin</a:t>
            </a:r>
            <a:r>
              <a:rPr lang="en-US" smtClean="0"/>
              <a:t>g </a:t>
            </a:r>
            <a:r>
              <a:rPr lang="en-US"/>
              <a:t>from QA auditing</a:t>
            </a:r>
            <a:r>
              <a:rPr lang="en-US" cap="all" dirty="0"/>
              <a:t/>
            </a:r>
            <a:br>
              <a:rPr lang="en-US" cap="all" dirty="0"/>
            </a:br>
            <a:r>
              <a:rPr lang="en-US" sz="2000" cap="all" dirty="0" smtClean="0"/>
              <a:t>rvc </a:t>
            </a:r>
            <a:r>
              <a:rPr lang="en-US" sz="2000" dirty="0" smtClean="0"/>
              <a:t>2019</a:t>
            </a:r>
            <a:endParaRPr lang="en-US" sz="2000" cap="all" dirty="0"/>
          </a:p>
        </p:txBody>
      </p:sp>
    </p:spTree>
    <p:extLst>
      <p:ext uri="{BB962C8B-B14F-4D97-AF65-F5344CB8AC3E}">
        <p14:creationId xmlns:p14="http://schemas.microsoft.com/office/powerpoint/2010/main" val="81322067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71</a:t>
            </a:fld>
            <a:endParaRPr lang="de-DE" dirty="0"/>
          </a:p>
        </p:txBody>
      </p:sp>
      <p:sp>
        <p:nvSpPr>
          <p:cNvPr id="9" name="Titel 1"/>
          <p:cNvSpPr>
            <a:spLocks noGrp="1"/>
          </p:cNvSpPr>
          <p:nvPr>
            <p:ph type="title"/>
          </p:nvPr>
        </p:nvSpPr>
        <p:spPr>
          <a:xfrm>
            <a:off x="1080000" y="659001"/>
            <a:ext cx="9000000" cy="720197"/>
          </a:xfrm>
        </p:spPr>
        <p:txBody>
          <a:bodyPr/>
          <a:lstStyle/>
          <a:p>
            <a:r>
              <a:rPr lang="en-US" cap="all" dirty="0" smtClean="0"/>
              <a:t>Cm </a:t>
            </a:r>
            <a:r>
              <a:rPr lang="en-US" cap="all" smtClean="0"/>
              <a:t>findin</a:t>
            </a:r>
            <a:r>
              <a:rPr lang="en-US" smtClean="0"/>
              <a:t>g </a:t>
            </a:r>
            <a:r>
              <a:rPr lang="en-US"/>
              <a:t>from QA auditing</a:t>
            </a:r>
            <a:r>
              <a:rPr lang="en-US" cap="all" dirty="0"/>
              <a:t/>
            </a:r>
            <a:br>
              <a:rPr lang="en-US" cap="all" dirty="0"/>
            </a:br>
            <a:r>
              <a:rPr lang="en-US" sz="2000" cap="all" dirty="0" smtClean="0"/>
              <a:t>rvc </a:t>
            </a:r>
            <a:r>
              <a:rPr lang="en-US" sz="2000" dirty="0" smtClean="0"/>
              <a:t>2020</a:t>
            </a:r>
            <a:endParaRPr lang="en-US" sz="2000" cap="all" dirty="0"/>
          </a:p>
        </p:txBody>
      </p:sp>
      <p:sp>
        <p:nvSpPr>
          <p:cNvPr id="2" name="Content Placeholder 1"/>
          <p:cNvSpPr>
            <a:spLocks noGrp="1"/>
          </p:cNvSpPr>
          <p:nvPr>
            <p:ph idx="1"/>
          </p:nvPr>
        </p:nvSpPr>
        <p:spPr/>
        <p:txBody>
          <a:bodyPr/>
          <a:lstStyle/>
          <a:p>
            <a:endParaRPr lang="en-US" dirty="0"/>
          </a:p>
        </p:txBody>
      </p:sp>
      <p:graphicFrame>
        <p:nvGraphicFramePr>
          <p:cNvPr id="8" name="Content Placeholder 5"/>
          <p:cNvGraphicFramePr>
            <a:graphicFrameLocks/>
          </p:cNvGraphicFramePr>
          <p:nvPr>
            <p:extLst>
              <p:ext uri="{D42A27DB-BD31-4B8C-83A1-F6EECF244321}">
                <p14:modId xmlns:p14="http://schemas.microsoft.com/office/powerpoint/2010/main" val="3922554872"/>
              </p:ext>
            </p:extLst>
          </p:nvPr>
        </p:nvGraphicFramePr>
        <p:xfrm>
          <a:off x="1080001" y="1800000"/>
          <a:ext cx="8521205" cy="1854200"/>
        </p:xfrm>
        <a:graphic>
          <a:graphicData uri="http://schemas.openxmlformats.org/drawingml/2006/table">
            <a:tbl>
              <a:tblPr firstRow="1" bandRow="1">
                <a:tableStyleId>{5C22544A-7EE6-4342-B048-85BDC9FD1C3A}</a:tableStyleId>
              </a:tblPr>
              <a:tblGrid>
                <a:gridCol w="774655">
                  <a:extLst>
                    <a:ext uri="{9D8B030D-6E8A-4147-A177-3AD203B41FA5}">
                      <a16:colId xmlns:a16="http://schemas.microsoft.com/office/drawing/2014/main" val="20000"/>
                    </a:ext>
                  </a:extLst>
                </a:gridCol>
                <a:gridCol w="774655">
                  <a:extLst>
                    <a:ext uri="{9D8B030D-6E8A-4147-A177-3AD203B41FA5}">
                      <a16:colId xmlns:a16="http://schemas.microsoft.com/office/drawing/2014/main" val="20001"/>
                    </a:ext>
                  </a:extLst>
                </a:gridCol>
                <a:gridCol w="774655">
                  <a:extLst>
                    <a:ext uri="{9D8B030D-6E8A-4147-A177-3AD203B41FA5}">
                      <a16:colId xmlns:a16="http://schemas.microsoft.com/office/drawing/2014/main" val="20002"/>
                    </a:ext>
                  </a:extLst>
                </a:gridCol>
                <a:gridCol w="774655">
                  <a:extLst>
                    <a:ext uri="{9D8B030D-6E8A-4147-A177-3AD203B41FA5}">
                      <a16:colId xmlns:a16="http://schemas.microsoft.com/office/drawing/2014/main" val="20003"/>
                    </a:ext>
                  </a:extLst>
                </a:gridCol>
                <a:gridCol w="774655">
                  <a:extLst>
                    <a:ext uri="{9D8B030D-6E8A-4147-A177-3AD203B41FA5}">
                      <a16:colId xmlns:a16="http://schemas.microsoft.com/office/drawing/2014/main" val="20004"/>
                    </a:ext>
                  </a:extLst>
                </a:gridCol>
                <a:gridCol w="774655">
                  <a:extLst>
                    <a:ext uri="{9D8B030D-6E8A-4147-A177-3AD203B41FA5}">
                      <a16:colId xmlns:a16="http://schemas.microsoft.com/office/drawing/2014/main" val="20005"/>
                    </a:ext>
                  </a:extLst>
                </a:gridCol>
                <a:gridCol w="774655">
                  <a:extLst>
                    <a:ext uri="{9D8B030D-6E8A-4147-A177-3AD203B41FA5}">
                      <a16:colId xmlns:a16="http://schemas.microsoft.com/office/drawing/2014/main" val="20006"/>
                    </a:ext>
                  </a:extLst>
                </a:gridCol>
                <a:gridCol w="774655">
                  <a:extLst>
                    <a:ext uri="{9D8B030D-6E8A-4147-A177-3AD203B41FA5}">
                      <a16:colId xmlns:a16="http://schemas.microsoft.com/office/drawing/2014/main" val="20007"/>
                    </a:ext>
                  </a:extLst>
                </a:gridCol>
                <a:gridCol w="774655">
                  <a:extLst>
                    <a:ext uri="{9D8B030D-6E8A-4147-A177-3AD203B41FA5}">
                      <a16:colId xmlns:a16="http://schemas.microsoft.com/office/drawing/2014/main" val="1842282116"/>
                    </a:ext>
                  </a:extLst>
                </a:gridCol>
                <a:gridCol w="774655">
                  <a:extLst>
                    <a:ext uri="{9D8B030D-6E8A-4147-A177-3AD203B41FA5}">
                      <a16:colId xmlns:a16="http://schemas.microsoft.com/office/drawing/2014/main" val="3833664250"/>
                    </a:ext>
                  </a:extLst>
                </a:gridCol>
                <a:gridCol w="774655">
                  <a:extLst>
                    <a:ext uri="{9D8B030D-6E8A-4147-A177-3AD203B41FA5}">
                      <a16:colId xmlns:a16="http://schemas.microsoft.com/office/drawing/2014/main" val="3729663393"/>
                    </a:ext>
                  </a:extLst>
                </a:gridCol>
              </a:tblGrid>
              <a:tr h="370840">
                <a:tc>
                  <a:txBody>
                    <a:bodyPr/>
                    <a:lstStyle/>
                    <a:p>
                      <a:pPr algn="ctr" fontAlgn="b"/>
                      <a:r>
                        <a:rPr lang="en-US" sz="1100" b="1" i="0" u="none" strike="noStrike" dirty="0">
                          <a:solidFill>
                            <a:schemeClr val="bg1"/>
                          </a:solidFill>
                          <a:effectLst/>
                          <a:latin typeface="Calibri" panose="020F0502020204030204" pitchFamily="34" charset="0"/>
                        </a:rPr>
                        <a:t>CM finding</a:t>
                      </a:r>
                    </a:p>
                  </a:txBody>
                  <a:tcPr marL="0" marR="0" marT="0" marB="0" anchor="ctr"/>
                </a:tc>
                <a:tc>
                  <a:txBody>
                    <a:bodyPr/>
                    <a:lstStyle/>
                    <a:p>
                      <a:pPr algn="ctr" fontAlgn="b"/>
                      <a:r>
                        <a:rPr lang="en-US" sz="1100" b="1" i="0" u="none" strike="noStrike" dirty="0">
                          <a:solidFill>
                            <a:schemeClr val="bg1"/>
                          </a:solidFill>
                          <a:effectLst/>
                          <a:latin typeface="Calibri" panose="020F0502020204030204" pitchFamily="34" charset="0"/>
                        </a:rPr>
                        <a:t>Jan</a:t>
                      </a:r>
                    </a:p>
                  </a:txBody>
                  <a:tcPr marL="0" marR="0" marT="0" marB="0" anchor="ctr"/>
                </a:tc>
                <a:tc>
                  <a:txBody>
                    <a:bodyPr/>
                    <a:lstStyle/>
                    <a:p>
                      <a:pPr algn="ctr" fontAlgn="b"/>
                      <a:r>
                        <a:rPr lang="en-US" sz="1100" b="1" i="0" u="none" strike="noStrike" dirty="0">
                          <a:solidFill>
                            <a:schemeClr val="bg1"/>
                          </a:solidFill>
                          <a:effectLst/>
                          <a:latin typeface="Calibri" panose="020F0502020204030204" pitchFamily="34" charset="0"/>
                        </a:rPr>
                        <a:t>Feb</a:t>
                      </a:r>
                    </a:p>
                  </a:txBody>
                  <a:tcPr marL="0" marR="0" marT="0" marB="0" anchor="ctr"/>
                </a:tc>
                <a:tc>
                  <a:txBody>
                    <a:bodyPr/>
                    <a:lstStyle/>
                    <a:p>
                      <a:pPr algn="ctr" fontAlgn="b"/>
                      <a:r>
                        <a:rPr lang="en-US" sz="1100" b="1" i="0" u="none" strike="noStrike" dirty="0">
                          <a:solidFill>
                            <a:schemeClr val="bg1"/>
                          </a:solidFill>
                          <a:effectLst/>
                          <a:latin typeface="Calibri" panose="020F0502020204030204" pitchFamily="34" charset="0"/>
                        </a:rPr>
                        <a:t>Mar</a:t>
                      </a:r>
                    </a:p>
                  </a:txBody>
                  <a:tcPr marL="0" marR="0" marT="0" marB="0" anchor="ctr"/>
                </a:tc>
                <a:tc>
                  <a:txBody>
                    <a:bodyPr/>
                    <a:lstStyle/>
                    <a:p>
                      <a:pPr algn="ctr" fontAlgn="b"/>
                      <a:r>
                        <a:rPr lang="en-US" sz="1100" b="1" i="0" u="none" strike="noStrike" dirty="0">
                          <a:solidFill>
                            <a:schemeClr val="bg1"/>
                          </a:solidFill>
                          <a:effectLst/>
                          <a:latin typeface="Calibri" panose="020F0502020204030204" pitchFamily="34" charset="0"/>
                        </a:rPr>
                        <a:t>Apr</a:t>
                      </a:r>
                    </a:p>
                  </a:txBody>
                  <a:tcPr marL="0" marR="0" marT="0" marB="0" anchor="ctr"/>
                </a:tc>
                <a:tc>
                  <a:txBody>
                    <a:bodyPr/>
                    <a:lstStyle/>
                    <a:p>
                      <a:pPr algn="ctr" fontAlgn="b"/>
                      <a:r>
                        <a:rPr lang="en-US" sz="1100" b="1" i="0" u="none" strike="noStrike" dirty="0">
                          <a:solidFill>
                            <a:schemeClr val="bg1"/>
                          </a:solidFill>
                          <a:effectLst/>
                          <a:latin typeface="Calibri" panose="020F0502020204030204" pitchFamily="34" charset="0"/>
                        </a:rPr>
                        <a:t>May</a:t>
                      </a:r>
                    </a:p>
                  </a:txBody>
                  <a:tcPr marL="0" marR="0" marT="0" marB="0" anchor="ctr"/>
                </a:tc>
                <a:tc>
                  <a:txBody>
                    <a:bodyPr/>
                    <a:lstStyle/>
                    <a:p>
                      <a:pPr algn="ctr" fontAlgn="b"/>
                      <a:r>
                        <a:rPr lang="en-US" sz="1100" b="1" i="0" u="none" strike="noStrike" dirty="0">
                          <a:solidFill>
                            <a:schemeClr val="bg1"/>
                          </a:solidFill>
                          <a:effectLst/>
                          <a:latin typeface="Calibri" panose="020F0502020204030204" pitchFamily="34" charset="0"/>
                        </a:rPr>
                        <a:t>Jun</a:t>
                      </a:r>
                    </a:p>
                  </a:txBody>
                  <a:tcPr marL="0" marR="0" marT="0" marB="0" anchor="ctr"/>
                </a:tc>
                <a:tc>
                  <a:txBody>
                    <a:bodyPr/>
                    <a:lstStyle/>
                    <a:p>
                      <a:pPr algn="ctr" fontAlgn="b"/>
                      <a:r>
                        <a:rPr lang="en-US" sz="1100" b="1" i="0" u="none" strike="noStrike" dirty="0">
                          <a:solidFill>
                            <a:schemeClr val="bg1"/>
                          </a:solidFill>
                          <a:effectLst/>
                          <a:latin typeface="Calibri" panose="020F0502020204030204" pitchFamily="34" charset="0"/>
                        </a:rPr>
                        <a:t>Jul</a:t>
                      </a:r>
                    </a:p>
                  </a:txBody>
                  <a:tcPr marL="0" marR="0" marT="0" marB="0" anchor="ctr"/>
                </a:tc>
                <a:tc>
                  <a:txBody>
                    <a:bodyPr/>
                    <a:lstStyle/>
                    <a:p>
                      <a:pPr algn="ctr" fontAlgn="b"/>
                      <a:r>
                        <a:rPr lang="en-US" sz="1100" b="1" i="0" u="none" strike="noStrike" dirty="0">
                          <a:solidFill>
                            <a:schemeClr val="bg1"/>
                          </a:solidFill>
                          <a:effectLst/>
                          <a:latin typeface="Calibri" panose="020F0502020204030204" pitchFamily="34" charset="0"/>
                        </a:rPr>
                        <a:t>Aug</a:t>
                      </a:r>
                    </a:p>
                  </a:txBody>
                  <a:tcPr marL="0" marR="0" marT="0" marB="0" anchor="ctr"/>
                </a:tc>
                <a:tc>
                  <a:txBody>
                    <a:bodyPr/>
                    <a:lstStyle/>
                    <a:p>
                      <a:pPr algn="ctr" fontAlgn="b"/>
                      <a:r>
                        <a:rPr lang="en-US" sz="1100" b="1" i="0" u="none" strike="noStrike" dirty="0">
                          <a:solidFill>
                            <a:schemeClr val="bg1"/>
                          </a:solidFill>
                          <a:effectLst/>
                          <a:latin typeface="Calibri" panose="020F0502020204030204" pitchFamily="34" charset="0"/>
                        </a:rPr>
                        <a:t>Grand Total</a:t>
                      </a:r>
                    </a:p>
                  </a:txBody>
                  <a:tcPr marL="0" marR="0" marT="0" marB="0" anchor="ctr"/>
                </a:tc>
                <a:tc>
                  <a:txBody>
                    <a:bodyPr/>
                    <a:lstStyle/>
                    <a:p>
                      <a:pPr algn="ctr" fontAlgn="b"/>
                      <a:r>
                        <a:rPr lang="en-US" sz="1100" b="1" i="0" u="none" strike="noStrike" dirty="0">
                          <a:solidFill>
                            <a:schemeClr val="bg1"/>
                          </a:solidFill>
                          <a:effectLst/>
                          <a:latin typeface="Calibri" panose="020F0502020204030204" pitchFamily="34" charset="0"/>
                        </a:rPr>
                        <a:t>%</a:t>
                      </a:r>
                    </a:p>
                  </a:txBody>
                  <a:tcPr marL="0" marR="0" marT="0" marB="0" anchor="ctr"/>
                </a:tc>
                <a:extLst>
                  <a:ext uri="{0D108BD9-81ED-4DB2-BD59-A6C34878D82A}">
                    <a16:rowId xmlns:a16="http://schemas.microsoft.com/office/drawing/2014/main" val="10000"/>
                  </a:ext>
                </a:extLst>
              </a:tr>
              <a:tr h="370840">
                <a:tc>
                  <a:txBody>
                    <a:bodyPr/>
                    <a:lstStyle/>
                    <a:p>
                      <a:pPr algn="l" fontAlgn="b"/>
                      <a:r>
                        <a:rPr lang="en-US" sz="1100" b="0" i="0" u="none" strike="noStrike" dirty="0">
                          <a:solidFill>
                            <a:srgbClr val="000000"/>
                          </a:solidFill>
                          <a:effectLst/>
                          <a:latin typeface="Calibri" panose="020F0502020204030204" pitchFamily="34" charset="0"/>
                        </a:rPr>
                        <a:t>FC (related to CM)</a:t>
                      </a:r>
                    </a:p>
                  </a:txBody>
                  <a:tcPr marL="0" marR="0" marT="0" marB="0" anchor="b"/>
                </a:tc>
                <a:tc>
                  <a:txBody>
                    <a:bodyPr/>
                    <a:lstStyle/>
                    <a:p>
                      <a:pPr algn="r" fontAlgn="b"/>
                      <a:r>
                        <a:rPr lang="en-US" sz="1100" b="0" i="0" u="none" strike="noStrike" dirty="0">
                          <a:solidFill>
                            <a:srgbClr val="000000"/>
                          </a:solidFill>
                          <a:effectLst/>
                          <a:latin typeface="Calibri" panose="020F0502020204030204" pitchFamily="34" charset="0"/>
                        </a:rPr>
                        <a:t>0</a:t>
                      </a:r>
                    </a:p>
                  </a:txBody>
                  <a:tcPr marL="0" marR="0" marT="0" marB="0" anchor="b"/>
                </a:tc>
                <a:tc>
                  <a:txBody>
                    <a:bodyPr/>
                    <a:lstStyle/>
                    <a:p>
                      <a:pPr algn="r" fontAlgn="b"/>
                      <a:r>
                        <a:rPr lang="en-US" sz="1100" b="0" i="0" u="none" strike="noStrike" dirty="0">
                          <a:solidFill>
                            <a:srgbClr val="000000"/>
                          </a:solidFill>
                          <a:effectLst/>
                          <a:latin typeface="Calibri" panose="020F0502020204030204" pitchFamily="34" charset="0"/>
                        </a:rPr>
                        <a:t>1</a:t>
                      </a:r>
                    </a:p>
                  </a:txBody>
                  <a:tcPr marL="0" marR="0" marT="0" marB="0" anchor="b"/>
                </a:tc>
                <a:tc>
                  <a:txBody>
                    <a:bodyPr/>
                    <a:lstStyle/>
                    <a:p>
                      <a:pPr algn="r" fontAlgn="b"/>
                      <a:r>
                        <a:rPr lang="en-US" sz="1100" b="0" i="0" u="none" strike="noStrike" dirty="0">
                          <a:solidFill>
                            <a:srgbClr val="000000"/>
                          </a:solidFill>
                          <a:effectLst/>
                          <a:latin typeface="Calibri" panose="020F0502020204030204" pitchFamily="34" charset="0"/>
                        </a:rPr>
                        <a:t>1</a:t>
                      </a:r>
                    </a:p>
                  </a:txBody>
                  <a:tcPr marL="0" marR="0" marT="0" marB="0" anchor="b"/>
                </a:tc>
                <a:tc>
                  <a:txBody>
                    <a:bodyPr/>
                    <a:lstStyle/>
                    <a:p>
                      <a:pPr algn="r" fontAlgn="b"/>
                      <a:r>
                        <a:rPr lang="en-US" sz="1100" b="0" i="0" u="none" strike="noStrike" dirty="0">
                          <a:solidFill>
                            <a:srgbClr val="000000"/>
                          </a:solidFill>
                          <a:effectLst/>
                          <a:latin typeface="Calibri" panose="020F0502020204030204" pitchFamily="34" charset="0"/>
                        </a:rPr>
                        <a:t>3</a:t>
                      </a:r>
                    </a:p>
                  </a:txBody>
                  <a:tcPr marL="0" marR="0" marT="0" marB="0" anchor="b"/>
                </a:tc>
                <a:tc>
                  <a:txBody>
                    <a:bodyPr/>
                    <a:lstStyle/>
                    <a:p>
                      <a:pPr algn="r" fontAlgn="b"/>
                      <a:r>
                        <a:rPr lang="en-US" sz="1100" b="0" i="0" u="none" strike="noStrike" dirty="0">
                          <a:solidFill>
                            <a:srgbClr val="000000"/>
                          </a:solidFill>
                          <a:effectLst/>
                          <a:latin typeface="Calibri" panose="020F0502020204030204" pitchFamily="34" charset="0"/>
                        </a:rPr>
                        <a:t>3</a:t>
                      </a:r>
                    </a:p>
                  </a:txBody>
                  <a:tcPr marL="0" marR="0" marT="0" marB="0" anchor="b"/>
                </a:tc>
                <a:tc>
                  <a:txBody>
                    <a:bodyPr/>
                    <a:lstStyle/>
                    <a:p>
                      <a:pPr algn="r" fontAlgn="b"/>
                      <a:r>
                        <a:rPr lang="en-US" sz="1100" b="0" i="0" u="none" strike="noStrike" dirty="0">
                          <a:solidFill>
                            <a:srgbClr val="000000"/>
                          </a:solidFill>
                          <a:effectLst/>
                          <a:latin typeface="Calibri" panose="020F0502020204030204" pitchFamily="34" charset="0"/>
                        </a:rPr>
                        <a:t>4</a:t>
                      </a:r>
                    </a:p>
                  </a:txBody>
                  <a:tcPr marL="0" marR="0" marT="0" marB="0" anchor="b"/>
                </a:tc>
                <a:tc>
                  <a:txBody>
                    <a:bodyPr/>
                    <a:lstStyle/>
                    <a:p>
                      <a:pPr algn="r" fontAlgn="b"/>
                      <a:r>
                        <a:rPr lang="en-US" sz="1100" b="0" i="0" u="none" strike="noStrike" dirty="0">
                          <a:solidFill>
                            <a:srgbClr val="000000"/>
                          </a:solidFill>
                          <a:effectLst/>
                          <a:latin typeface="Calibri" panose="020F0502020204030204" pitchFamily="34" charset="0"/>
                        </a:rPr>
                        <a:t>15</a:t>
                      </a:r>
                    </a:p>
                  </a:txBody>
                  <a:tcPr marL="0" marR="0" marT="0" marB="0" anchor="b"/>
                </a:tc>
                <a:tc>
                  <a:txBody>
                    <a:bodyPr/>
                    <a:lstStyle/>
                    <a:p>
                      <a:pPr algn="r" fontAlgn="b"/>
                      <a:r>
                        <a:rPr lang="en-US" sz="1100" b="0" i="0" u="none" strike="noStrike" dirty="0">
                          <a:solidFill>
                            <a:srgbClr val="000000"/>
                          </a:solidFill>
                          <a:effectLst/>
                          <a:latin typeface="Calibri" panose="020F0502020204030204" pitchFamily="34" charset="0"/>
                        </a:rPr>
                        <a:t>0</a:t>
                      </a:r>
                    </a:p>
                  </a:txBody>
                  <a:tcPr marL="0" marR="0" marT="0" marB="0" anchor="b"/>
                </a:tc>
                <a:tc>
                  <a:txBody>
                    <a:bodyPr/>
                    <a:lstStyle/>
                    <a:p>
                      <a:pPr algn="r" fontAlgn="b"/>
                      <a:r>
                        <a:rPr lang="en-US" sz="1100" b="0" i="0" u="none" strike="noStrike" dirty="0">
                          <a:solidFill>
                            <a:srgbClr val="000000"/>
                          </a:solidFill>
                          <a:effectLst/>
                          <a:latin typeface="Calibri" panose="020F0502020204030204" pitchFamily="34" charset="0"/>
                        </a:rPr>
                        <a:t>27</a:t>
                      </a:r>
                    </a:p>
                  </a:txBody>
                  <a:tcPr marL="0" marR="0" marT="0" marB="0" anchor="b"/>
                </a:tc>
                <a:tc>
                  <a:txBody>
                    <a:bodyPr/>
                    <a:lstStyle/>
                    <a:p>
                      <a:pPr algn="r" fontAlgn="b"/>
                      <a:r>
                        <a:rPr lang="en-US" sz="1100" b="0" i="0" u="none" strike="noStrike" dirty="0">
                          <a:solidFill>
                            <a:srgbClr val="000000"/>
                          </a:solidFill>
                          <a:effectLst/>
                          <a:latin typeface="Calibri" panose="020F0502020204030204" pitchFamily="34" charset="0"/>
                        </a:rPr>
                        <a:t>35%</a:t>
                      </a:r>
                    </a:p>
                  </a:txBody>
                  <a:tcPr marL="0" marR="0" marT="0" marB="0" anchor="b"/>
                </a:tc>
                <a:extLst>
                  <a:ext uri="{0D108BD9-81ED-4DB2-BD59-A6C34878D82A}">
                    <a16:rowId xmlns:a16="http://schemas.microsoft.com/office/drawing/2014/main" val="10001"/>
                  </a:ext>
                </a:extLst>
              </a:tr>
              <a:tr h="370840">
                <a:tc>
                  <a:txBody>
                    <a:bodyPr/>
                    <a:lstStyle/>
                    <a:p>
                      <a:pPr algn="l" fontAlgn="b"/>
                      <a:r>
                        <a:rPr lang="en-US" sz="1100" b="0" i="0" u="none" strike="noStrike" dirty="0">
                          <a:solidFill>
                            <a:srgbClr val="000000"/>
                          </a:solidFill>
                          <a:effectLst/>
                          <a:latin typeface="Calibri" panose="020F0502020204030204" pitchFamily="34" charset="0"/>
                        </a:rPr>
                        <a:t>Total FC</a:t>
                      </a:r>
                    </a:p>
                  </a:txBody>
                  <a:tcPr marL="0" marR="0" marT="0" marB="0" anchor="b"/>
                </a:tc>
                <a:tc>
                  <a:txBody>
                    <a:bodyPr/>
                    <a:lstStyle/>
                    <a:p>
                      <a:pPr algn="r" fontAlgn="b"/>
                      <a:r>
                        <a:rPr lang="en-US" sz="1100" b="0" i="0" u="none" strike="noStrike" dirty="0">
                          <a:solidFill>
                            <a:srgbClr val="000000"/>
                          </a:solidFill>
                          <a:effectLst/>
                          <a:latin typeface="Calibri" panose="020F0502020204030204" pitchFamily="34" charset="0"/>
                        </a:rPr>
                        <a:t>4</a:t>
                      </a:r>
                    </a:p>
                  </a:txBody>
                  <a:tcPr marL="0" marR="0" marT="0" marB="0" anchor="b"/>
                </a:tc>
                <a:tc>
                  <a:txBody>
                    <a:bodyPr/>
                    <a:lstStyle/>
                    <a:p>
                      <a:pPr algn="r" fontAlgn="b"/>
                      <a:r>
                        <a:rPr lang="en-US" sz="1100" b="0" i="0" u="none" strike="noStrike" dirty="0">
                          <a:solidFill>
                            <a:srgbClr val="000000"/>
                          </a:solidFill>
                          <a:effectLst/>
                          <a:latin typeface="Calibri" panose="020F0502020204030204" pitchFamily="34" charset="0"/>
                        </a:rPr>
                        <a:t>3</a:t>
                      </a:r>
                    </a:p>
                  </a:txBody>
                  <a:tcPr marL="0" marR="0" marT="0" marB="0" anchor="b"/>
                </a:tc>
                <a:tc>
                  <a:txBody>
                    <a:bodyPr/>
                    <a:lstStyle/>
                    <a:p>
                      <a:pPr algn="r" fontAlgn="b"/>
                      <a:r>
                        <a:rPr lang="en-US" sz="1100" b="0" i="0" u="none" strike="noStrike" dirty="0">
                          <a:solidFill>
                            <a:srgbClr val="000000"/>
                          </a:solidFill>
                          <a:effectLst/>
                          <a:latin typeface="Calibri" panose="020F0502020204030204" pitchFamily="34" charset="0"/>
                        </a:rPr>
                        <a:t>3</a:t>
                      </a:r>
                    </a:p>
                  </a:txBody>
                  <a:tcPr marL="0" marR="0" marT="0" marB="0" anchor="b"/>
                </a:tc>
                <a:tc>
                  <a:txBody>
                    <a:bodyPr/>
                    <a:lstStyle/>
                    <a:p>
                      <a:pPr algn="r" fontAlgn="b"/>
                      <a:r>
                        <a:rPr lang="en-US" sz="1100" b="0" i="0" u="none" strike="noStrike" dirty="0">
                          <a:solidFill>
                            <a:srgbClr val="000000"/>
                          </a:solidFill>
                          <a:effectLst/>
                          <a:latin typeface="Calibri" panose="020F0502020204030204" pitchFamily="34" charset="0"/>
                        </a:rPr>
                        <a:t>14</a:t>
                      </a:r>
                    </a:p>
                  </a:txBody>
                  <a:tcPr marL="0" marR="0" marT="0" marB="0" anchor="b"/>
                </a:tc>
                <a:tc>
                  <a:txBody>
                    <a:bodyPr/>
                    <a:lstStyle/>
                    <a:p>
                      <a:pPr algn="r" fontAlgn="b"/>
                      <a:r>
                        <a:rPr lang="en-US" sz="1100" b="0" i="0" u="none" strike="noStrike" dirty="0">
                          <a:solidFill>
                            <a:srgbClr val="000000"/>
                          </a:solidFill>
                          <a:effectLst/>
                          <a:latin typeface="Calibri" panose="020F0502020204030204" pitchFamily="34" charset="0"/>
                        </a:rPr>
                        <a:t>3</a:t>
                      </a:r>
                    </a:p>
                  </a:txBody>
                  <a:tcPr marL="0" marR="0" marT="0" marB="0" anchor="b"/>
                </a:tc>
                <a:tc>
                  <a:txBody>
                    <a:bodyPr/>
                    <a:lstStyle/>
                    <a:p>
                      <a:pPr algn="r" fontAlgn="b"/>
                      <a:r>
                        <a:rPr lang="en-US" sz="1100" b="0" i="0" u="none" strike="noStrike" dirty="0">
                          <a:solidFill>
                            <a:srgbClr val="000000"/>
                          </a:solidFill>
                          <a:effectLst/>
                          <a:latin typeface="Calibri" panose="020F0502020204030204" pitchFamily="34" charset="0"/>
                        </a:rPr>
                        <a:t>6</a:t>
                      </a:r>
                    </a:p>
                  </a:txBody>
                  <a:tcPr marL="0" marR="0" marT="0" marB="0" anchor="b"/>
                </a:tc>
                <a:tc>
                  <a:txBody>
                    <a:bodyPr/>
                    <a:lstStyle/>
                    <a:p>
                      <a:pPr algn="r" fontAlgn="b"/>
                      <a:r>
                        <a:rPr lang="en-US" sz="1100" b="0" i="0" u="none" strike="noStrike" dirty="0">
                          <a:solidFill>
                            <a:srgbClr val="000000"/>
                          </a:solidFill>
                          <a:effectLst/>
                          <a:latin typeface="Calibri" panose="020F0502020204030204" pitchFamily="34" charset="0"/>
                        </a:rPr>
                        <a:t>45</a:t>
                      </a:r>
                    </a:p>
                  </a:txBody>
                  <a:tcPr marL="0" marR="0" marT="0" marB="0" anchor="b"/>
                </a:tc>
                <a:tc>
                  <a:txBody>
                    <a:bodyPr/>
                    <a:lstStyle/>
                    <a:p>
                      <a:pPr algn="r" fontAlgn="b"/>
                      <a:r>
                        <a:rPr lang="en-US" sz="1100" b="0" i="0" u="none" strike="noStrike" dirty="0">
                          <a:solidFill>
                            <a:srgbClr val="000000"/>
                          </a:solidFill>
                          <a:effectLst/>
                          <a:latin typeface="Calibri" panose="020F0502020204030204" pitchFamily="34" charset="0"/>
                        </a:rPr>
                        <a:t>0</a:t>
                      </a:r>
                    </a:p>
                  </a:txBody>
                  <a:tcPr marL="0" marR="0" marT="0" marB="0" anchor="b"/>
                </a:tc>
                <a:tc>
                  <a:txBody>
                    <a:bodyPr/>
                    <a:lstStyle/>
                    <a:p>
                      <a:pPr algn="r" fontAlgn="b"/>
                      <a:r>
                        <a:rPr lang="en-US" sz="1100" b="0" i="0" u="none" strike="noStrike" dirty="0">
                          <a:solidFill>
                            <a:srgbClr val="000000"/>
                          </a:solidFill>
                          <a:effectLst/>
                          <a:latin typeface="Calibri" panose="020F0502020204030204" pitchFamily="34" charset="0"/>
                        </a:rPr>
                        <a:t>78</a:t>
                      </a:r>
                    </a:p>
                  </a:txBody>
                  <a:tcPr marL="0" marR="0" marT="0" marB="0" anchor="b"/>
                </a:tc>
                <a:tc>
                  <a:txBody>
                    <a:bodyPr/>
                    <a:lstStyle/>
                    <a:p>
                      <a:pPr algn="r" fontAlgn="b"/>
                      <a:r>
                        <a:rPr lang="en-US" sz="1100" b="0" i="0" u="none" strike="noStrike" dirty="0">
                          <a:solidFill>
                            <a:srgbClr val="000000"/>
                          </a:solidFill>
                          <a:effectLst/>
                          <a:latin typeface="Calibri" panose="020F0502020204030204" pitchFamily="34" charset="0"/>
                        </a:rPr>
                        <a:t> </a:t>
                      </a:r>
                    </a:p>
                  </a:txBody>
                  <a:tcPr marL="0" marR="0" marT="0" marB="0" anchor="b"/>
                </a:tc>
                <a:extLst>
                  <a:ext uri="{0D108BD9-81ED-4DB2-BD59-A6C34878D82A}">
                    <a16:rowId xmlns:a16="http://schemas.microsoft.com/office/drawing/2014/main" val="10002"/>
                  </a:ext>
                </a:extLst>
              </a:tr>
              <a:tr h="370840">
                <a:tc>
                  <a:txBody>
                    <a:bodyPr/>
                    <a:lstStyle/>
                    <a:p>
                      <a:pPr algn="l" fontAlgn="b"/>
                      <a:r>
                        <a:rPr lang="en-US" sz="1100" b="0" i="0" u="none" strike="noStrike" dirty="0">
                          <a:solidFill>
                            <a:srgbClr val="000000"/>
                          </a:solidFill>
                          <a:effectLst/>
                          <a:latin typeface="Calibri" panose="020F0502020204030204" pitchFamily="34" charset="0"/>
                        </a:rPr>
                        <a:t>NC (related to CM)</a:t>
                      </a:r>
                    </a:p>
                  </a:txBody>
                  <a:tcPr marL="0" marR="0" marT="0" marB="0" anchor="b"/>
                </a:tc>
                <a:tc>
                  <a:txBody>
                    <a:bodyPr/>
                    <a:lstStyle/>
                    <a:p>
                      <a:pPr algn="r" fontAlgn="b"/>
                      <a:r>
                        <a:rPr lang="en-US" sz="1100" b="0" i="0" u="none" strike="noStrike" dirty="0">
                          <a:solidFill>
                            <a:srgbClr val="000000"/>
                          </a:solidFill>
                          <a:effectLst/>
                          <a:latin typeface="Calibri" panose="020F0502020204030204" pitchFamily="34" charset="0"/>
                        </a:rPr>
                        <a:t>0</a:t>
                      </a:r>
                    </a:p>
                  </a:txBody>
                  <a:tcPr marL="0" marR="0" marT="0" marB="0" anchor="b"/>
                </a:tc>
                <a:tc>
                  <a:txBody>
                    <a:bodyPr/>
                    <a:lstStyle/>
                    <a:p>
                      <a:pPr algn="r" fontAlgn="b"/>
                      <a:r>
                        <a:rPr lang="en-US" sz="1100" b="0" i="0" u="none" strike="noStrike" dirty="0">
                          <a:solidFill>
                            <a:srgbClr val="000000"/>
                          </a:solidFill>
                          <a:effectLst/>
                          <a:latin typeface="Calibri" panose="020F0502020204030204" pitchFamily="34" charset="0"/>
                        </a:rPr>
                        <a:t>0</a:t>
                      </a:r>
                    </a:p>
                  </a:txBody>
                  <a:tcPr marL="0" marR="0" marT="0" marB="0" anchor="b"/>
                </a:tc>
                <a:tc>
                  <a:txBody>
                    <a:bodyPr/>
                    <a:lstStyle/>
                    <a:p>
                      <a:pPr algn="r" fontAlgn="b"/>
                      <a:r>
                        <a:rPr lang="en-US" sz="1100" b="0" i="0" u="none" strike="noStrike" dirty="0">
                          <a:solidFill>
                            <a:srgbClr val="000000"/>
                          </a:solidFill>
                          <a:effectLst/>
                          <a:latin typeface="Calibri" panose="020F0502020204030204" pitchFamily="34" charset="0"/>
                        </a:rPr>
                        <a:t>0</a:t>
                      </a:r>
                    </a:p>
                  </a:txBody>
                  <a:tcPr marL="0" marR="0" marT="0" marB="0" anchor="b"/>
                </a:tc>
                <a:tc>
                  <a:txBody>
                    <a:bodyPr/>
                    <a:lstStyle/>
                    <a:p>
                      <a:pPr algn="r" fontAlgn="b"/>
                      <a:r>
                        <a:rPr lang="en-US" sz="1100" b="0" i="0" u="none" strike="noStrike" dirty="0">
                          <a:solidFill>
                            <a:srgbClr val="000000"/>
                          </a:solidFill>
                          <a:effectLst/>
                          <a:latin typeface="Calibri" panose="020F0502020204030204" pitchFamily="34" charset="0"/>
                        </a:rPr>
                        <a:t>1</a:t>
                      </a:r>
                    </a:p>
                  </a:txBody>
                  <a:tcPr marL="0" marR="0" marT="0" marB="0" anchor="b"/>
                </a:tc>
                <a:tc>
                  <a:txBody>
                    <a:bodyPr/>
                    <a:lstStyle/>
                    <a:p>
                      <a:pPr algn="r" fontAlgn="b"/>
                      <a:r>
                        <a:rPr lang="en-US" sz="1100" b="0" i="0" u="none" strike="noStrike" dirty="0">
                          <a:solidFill>
                            <a:srgbClr val="000000"/>
                          </a:solidFill>
                          <a:effectLst/>
                          <a:latin typeface="Calibri" panose="020F0502020204030204" pitchFamily="34" charset="0"/>
                        </a:rPr>
                        <a:t>2</a:t>
                      </a:r>
                    </a:p>
                  </a:txBody>
                  <a:tcPr marL="0" marR="0" marT="0" marB="0" anchor="b"/>
                </a:tc>
                <a:tc>
                  <a:txBody>
                    <a:bodyPr/>
                    <a:lstStyle/>
                    <a:p>
                      <a:pPr algn="r" fontAlgn="b"/>
                      <a:r>
                        <a:rPr lang="en-US" sz="1100" b="0" i="0" u="none" strike="noStrike" dirty="0">
                          <a:solidFill>
                            <a:srgbClr val="000000"/>
                          </a:solidFill>
                          <a:effectLst/>
                          <a:latin typeface="Calibri" panose="020F0502020204030204" pitchFamily="34" charset="0"/>
                        </a:rPr>
                        <a:t>0</a:t>
                      </a:r>
                    </a:p>
                  </a:txBody>
                  <a:tcPr marL="0" marR="0" marT="0" marB="0" anchor="b"/>
                </a:tc>
                <a:tc>
                  <a:txBody>
                    <a:bodyPr/>
                    <a:lstStyle/>
                    <a:p>
                      <a:pPr algn="r" fontAlgn="b"/>
                      <a:r>
                        <a:rPr lang="en-US" sz="1100" b="0" i="0" u="none" strike="noStrike" dirty="0">
                          <a:solidFill>
                            <a:srgbClr val="000000"/>
                          </a:solidFill>
                          <a:effectLst/>
                          <a:latin typeface="Calibri" panose="020F0502020204030204" pitchFamily="34" charset="0"/>
                        </a:rPr>
                        <a:t>3</a:t>
                      </a:r>
                    </a:p>
                  </a:txBody>
                  <a:tcPr marL="0" marR="0" marT="0" marB="0" anchor="b"/>
                </a:tc>
                <a:tc>
                  <a:txBody>
                    <a:bodyPr/>
                    <a:lstStyle/>
                    <a:p>
                      <a:pPr algn="r" fontAlgn="b"/>
                      <a:r>
                        <a:rPr lang="en-US" sz="1100" b="0" i="0" u="none" strike="noStrike" dirty="0">
                          <a:solidFill>
                            <a:srgbClr val="000000"/>
                          </a:solidFill>
                          <a:effectLst/>
                          <a:latin typeface="Calibri" panose="020F0502020204030204" pitchFamily="34" charset="0"/>
                        </a:rPr>
                        <a:t>0</a:t>
                      </a:r>
                    </a:p>
                  </a:txBody>
                  <a:tcPr marL="0" marR="0" marT="0" marB="0" anchor="b"/>
                </a:tc>
                <a:tc>
                  <a:txBody>
                    <a:bodyPr/>
                    <a:lstStyle/>
                    <a:p>
                      <a:pPr algn="r" fontAlgn="b"/>
                      <a:r>
                        <a:rPr lang="en-US" sz="1100" b="0" i="0" u="none" strike="noStrike" dirty="0">
                          <a:solidFill>
                            <a:srgbClr val="000000"/>
                          </a:solidFill>
                          <a:effectLst/>
                          <a:latin typeface="Calibri" panose="020F0502020204030204" pitchFamily="34" charset="0"/>
                        </a:rPr>
                        <a:t>6</a:t>
                      </a:r>
                    </a:p>
                  </a:txBody>
                  <a:tcPr marL="0" marR="0" marT="0" marB="0" anchor="b"/>
                </a:tc>
                <a:tc>
                  <a:txBody>
                    <a:bodyPr/>
                    <a:lstStyle/>
                    <a:p>
                      <a:pPr algn="r" fontAlgn="b"/>
                      <a:r>
                        <a:rPr lang="en-US" sz="1100" b="0" i="0" u="none" strike="noStrike" dirty="0">
                          <a:solidFill>
                            <a:srgbClr val="000000"/>
                          </a:solidFill>
                          <a:effectLst/>
                          <a:latin typeface="Calibri" panose="020F0502020204030204" pitchFamily="34" charset="0"/>
                        </a:rPr>
                        <a:t>9%</a:t>
                      </a:r>
                    </a:p>
                  </a:txBody>
                  <a:tcPr marL="0" marR="0" marT="0" marB="0" anchor="b"/>
                </a:tc>
                <a:extLst>
                  <a:ext uri="{0D108BD9-81ED-4DB2-BD59-A6C34878D82A}">
                    <a16:rowId xmlns:a16="http://schemas.microsoft.com/office/drawing/2014/main" val="10003"/>
                  </a:ext>
                </a:extLst>
              </a:tr>
              <a:tr h="370840">
                <a:tc>
                  <a:txBody>
                    <a:bodyPr/>
                    <a:lstStyle/>
                    <a:p>
                      <a:pPr algn="l" fontAlgn="b"/>
                      <a:r>
                        <a:rPr lang="en-US" sz="1100" b="0" i="0" u="none" strike="noStrike" dirty="0">
                          <a:solidFill>
                            <a:srgbClr val="000000"/>
                          </a:solidFill>
                          <a:effectLst/>
                          <a:latin typeface="Calibri" panose="020F0502020204030204" pitchFamily="34" charset="0"/>
                        </a:rPr>
                        <a:t>Total NC</a:t>
                      </a:r>
                    </a:p>
                  </a:txBody>
                  <a:tcPr marL="0" marR="0" marT="0" marB="0" anchor="b"/>
                </a:tc>
                <a:tc>
                  <a:txBody>
                    <a:bodyPr/>
                    <a:lstStyle/>
                    <a:p>
                      <a:pPr algn="r" fontAlgn="b"/>
                      <a:r>
                        <a:rPr lang="en-US" sz="1100" b="0" i="0" u="none" strike="noStrike" dirty="0">
                          <a:solidFill>
                            <a:srgbClr val="000000"/>
                          </a:solidFill>
                          <a:effectLst/>
                          <a:latin typeface="Calibri" panose="020F0502020204030204" pitchFamily="34" charset="0"/>
                        </a:rPr>
                        <a:t>1</a:t>
                      </a:r>
                    </a:p>
                  </a:txBody>
                  <a:tcPr marL="0" marR="0" marT="0" marB="0" anchor="b"/>
                </a:tc>
                <a:tc>
                  <a:txBody>
                    <a:bodyPr/>
                    <a:lstStyle/>
                    <a:p>
                      <a:pPr algn="r" fontAlgn="b"/>
                      <a:r>
                        <a:rPr lang="en-US" sz="1100" b="0" i="0" u="none" strike="noStrike" dirty="0">
                          <a:solidFill>
                            <a:srgbClr val="000000"/>
                          </a:solidFill>
                          <a:effectLst/>
                          <a:latin typeface="Calibri" panose="020F0502020204030204" pitchFamily="34" charset="0"/>
                        </a:rPr>
                        <a:t>3</a:t>
                      </a:r>
                    </a:p>
                  </a:txBody>
                  <a:tcPr marL="0" marR="0" marT="0" marB="0" anchor="b"/>
                </a:tc>
                <a:tc>
                  <a:txBody>
                    <a:bodyPr/>
                    <a:lstStyle/>
                    <a:p>
                      <a:pPr algn="r" fontAlgn="b"/>
                      <a:r>
                        <a:rPr lang="en-US" sz="1100" b="0" i="0" u="none" strike="noStrike" dirty="0">
                          <a:solidFill>
                            <a:srgbClr val="000000"/>
                          </a:solidFill>
                          <a:effectLst/>
                          <a:latin typeface="Calibri" panose="020F0502020204030204" pitchFamily="34" charset="0"/>
                        </a:rPr>
                        <a:t>7</a:t>
                      </a:r>
                    </a:p>
                  </a:txBody>
                  <a:tcPr marL="0" marR="0" marT="0" marB="0" anchor="b"/>
                </a:tc>
                <a:tc>
                  <a:txBody>
                    <a:bodyPr/>
                    <a:lstStyle/>
                    <a:p>
                      <a:pPr algn="r" fontAlgn="b"/>
                      <a:r>
                        <a:rPr lang="en-US" sz="1100" b="0" i="0" u="none" strike="noStrike" dirty="0">
                          <a:solidFill>
                            <a:srgbClr val="000000"/>
                          </a:solidFill>
                          <a:effectLst/>
                          <a:latin typeface="Calibri" panose="020F0502020204030204" pitchFamily="34" charset="0"/>
                        </a:rPr>
                        <a:t>6</a:t>
                      </a:r>
                    </a:p>
                  </a:txBody>
                  <a:tcPr marL="0" marR="0" marT="0" marB="0" anchor="b"/>
                </a:tc>
                <a:tc>
                  <a:txBody>
                    <a:bodyPr/>
                    <a:lstStyle/>
                    <a:p>
                      <a:pPr algn="r" fontAlgn="b"/>
                      <a:r>
                        <a:rPr lang="en-US" sz="1100" b="0" i="0" u="none" strike="noStrike" dirty="0">
                          <a:solidFill>
                            <a:srgbClr val="000000"/>
                          </a:solidFill>
                          <a:effectLst/>
                          <a:latin typeface="Calibri" panose="020F0502020204030204" pitchFamily="34" charset="0"/>
                        </a:rPr>
                        <a:t>25</a:t>
                      </a:r>
                    </a:p>
                  </a:txBody>
                  <a:tcPr marL="0" marR="0" marT="0" marB="0" anchor="b"/>
                </a:tc>
                <a:tc>
                  <a:txBody>
                    <a:bodyPr/>
                    <a:lstStyle/>
                    <a:p>
                      <a:pPr algn="r" fontAlgn="b"/>
                      <a:r>
                        <a:rPr lang="en-US" sz="1100" b="0" i="0" u="none" strike="noStrike" dirty="0">
                          <a:solidFill>
                            <a:srgbClr val="000000"/>
                          </a:solidFill>
                          <a:effectLst/>
                          <a:latin typeface="Calibri" panose="020F0502020204030204" pitchFamily="34" charset="0"/>
                        </a:rPr>
                        <a:t>5</a:t>
                      </a:r>
                    </a:p>
                  </a:txBody>
                  <a:tcPr marL="0" marR="0" marT="0" marB="0" anchor="b"/>
                </a:tc>
                <a:tc>
                  <a:txBody>
                    <a:bodyPr/>
                    <a:lstStyle/>
                    <a:p>
                      <a:pPr algn="r" fontAlgn="b"/>
                      <a:r>
                        <a:rPr lang="en-US" sz="1100" b="0" i="0" u="none" strike="noStrike" dirty="0">
                          <a:solidFill>
                            <a:srgbClr val="000000"/>
                          </a:solidFill>
                          <a:effectLst/>
                          <a:latin typeface="Calibri" panose="020F0502020204030204" pitchFamily="34" charset="0"/>
                        </a:rPr>
                        <a:t>16</a:t>
                      </a:r>
                    </a:p>
                  </a:txBody>
                  <a:tcPr marL="0" marR="0" marT="0" marB="0" anchor="b"/>
                </a:tc>
                <a:tc>
                  <a:txBody>
                    <a:bodyPr/>
                    <a:lstStyle/>
                    <a:p>
                      <a:pPr algn="r" fontAlgn="b"/>
                      <a:r>
                        <a:rPr lang="en-US" sz="1100" b="0" i="0" u="none" strike="noStrike" dirty="0">
                          <a:solidFill>
                            <a:srgbClr val="000000"/>
                          </a:solidFill>
                          <a:effectLst/>
                          <a:latin typeface="Calibri" panose="020F0502020204030204" pitchFamily="34" charset="0"/>
                        </a:rPr>
                        <a:t>4</a:t>
                      </a:r>
                    </a:p>
                  </a:txBody>
                  <a:tcPr marL="0" marR="0" marT="0" marB="0" anchor="b"/>
                </a:tc>
                <a:tc>
                  <a:txBody>
                    <a:bodyPr/>
                    <a:lstStyle/>
                    <a:p>
                      <a:pPr algn="r" fontAlgn="b"/>
                      <a:r>
                        <a:rPr lang="en-US" sz="1100" b="0" i="0" u="none" strike="noStrike" dirty="0">
                          <a:solidFill>
                            <a:srgbClr val="000000"/>
                          </a:solidFill>
                          <a:effectLst/>
                          <a:latin typeface="Calibri" panose="020F0502020204030204" pitchFamily="34" charset="0"/>
                        </a:rPr>
                        <a:t>67</a:t>
                      </a:r>
                    </a:p>
                  </a:txBody>
                  <a:tcPr marL="0" marR="0" marT="0" marB="0" anchor="b"/>
                </a:tc>
                <a:tc>
                  <a:txBody>
                    <a:bodyPr/>
                    <a:lstStyle/>
                    <a:p>
                      <a:pPr algn="r" fontAlgn="b"/>
                      <a:r>
                        <a:rPr lang="en-US" sz="1100" b="0" i="0" u="none" strike="noStrike" dirty="0">
                          <a:solidFill>
                            <a:srgbClr val="000000"/>
                          </a:solidFill>
                          <a:effectLst/>
                          <a:latin typeface="Calibri" panose="020F0502020204030204" pitchFamily="34" charset="0"/>
                        </a:rPr>
                        <a:t> </a:t>
                      </a:r>
                    </a:p>
                  </a:txBody>
                  <a:tcPr marL="0" marR="0" marT="0" marB="0" anchor="b"/>
                </a:tc>
                <a:extLst>
                  <a:ext uri="{0D108BD9-81ED-4DB2-BD59-A6C34878D82A}">
                    <a16:rowId xmlns:a16="http://schemas.microsoft.com/office/drawing/2014/main" val="1506680977"/>
                  </a:ext>
                </a:extLst>
              </a:tr>
            </a:tbl>
          </a:graphicData>
        </a:graphic>
      </p:graphicFrame>
    </p:spTree>
    <p:extLst>
      <p:ext uri="{BB962C8B-B14F-4D97-AF65-F5344CB8AC3E}">
        <p14:creationId xmlns:p14="http://schemas.microsoft.com/office/powerpoint/2010/main" val="163333865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659001"/>
            <a:ext cx="9000000" cy="720197"/>
          </a:xfrm>
        </p:spPr>
        <p:txBody>
          <a:bodyPr/>
          <a:lstStyle/>
          <a:p>
            <a:r>
              <a:rPr lang="en-US" cap="all" dirty="0" smtClean="0"/>
              <a:t>Practical cases</a:t>
            </a:r>
            <a:r>
              <a:rPr lang="en-US" cap="all" dirty="0"/>
              <a:t/>
            </a:r>
            <a:br>
              <a:rPr lang="en-US" cap="all" dirty="0"/>
            </a:br>
            <a:r>
              <a:rPr lang="en-US" sz="2000" cap="all" dirty="0" smtClean="0"/>
              <a:t>config. Audit suggestion</a:t>
            </a:r>
            <a:endParaRPr lang="en-US" sz="2000" cap="all"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72</a:t>
            </a:fld>
            <a:endParaRPr lang="de-DE" dirty="0"/>
          </a:p>
        </p:txBody>
      </p:sp>
      <p:sp>
        <p:nvSpPr>
          <p:cNvPr id="4" name="Inhaltsplatzhalter 3"/>
          <p:cNvSpPr>
            <a:spLocks noGrp="1"/>
          </p:cNvSpPr>
          <p:nvPr>
            <p:ph idx="1"/>
          </p:nvPr>
        </p:nvSpPr>
        <p:spPr>
          <a:xfrm>
            <a:off x="1080000" y="1800000"/>
            <a:ext cx="8445000" cy="1387046"/>
          </a:xfrm>
        </p:spPr>
        <p:txBody>
          <a:bodyPr/>
          <a:lstStyle/>
          <a:p>
            <a:r>
              <a:rPr lang="en-US" dirty="0" smtClean="0"/>
              <a:t>To reduce </a:t>
            </a:r>
            <a:r>
              <a:rPr lang="en-US" smtClean="0"/>
              <a:t>QA finding </a:t>
            </a:r>
            <a:r>
              <a:rPr lang="en-US" dirty="0" smtClean="0"/>
              <a:t>in Config. Audit, PL should define Project confirmation method from PP time following Project rule in PP.</a:t>
            </a:r>
          </a:p>
          <a:p>
            <a:r>
              <a:rPr lang="en-US" dirty="0" smtClean="0"/>
              <a:t>Config. Auditor can quickly catch up the audit method.</a:t>
            </a:r>
          </a:p>
          <a:p>
            <a:r>
              <a:rPr lang="en-US" dirty="0" smtClean="0"/>
              <a:t>Example:</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146203622"/>
              </p:ext>
            </p:extLst>
          </p:nvPr>
        </p:nvGraphicFramePr>
        <p:xfrm>
          <a:off x="1080000" y="3429000"/>
          <a:ext cx="914400" cy="771525"/>
        </p:xfrm>
        <a:graphic>
          <a:graphicData uri="http://schemas.openxmlformats.org/presentationml/2006/ole">
            <mc:AlternateContent xmlns:mc="http://schemas.openxmlformats.org/markup-compatibility/2006">
              <mc:Choice xmlns:v="urn:schemas-microsoft-com:vml" Requires="v">
                <p:oleObj spid="_x0000_s8670" name="Worksheet" showAsIcon="1" r:id="rId3" imgW="914400" imgH="771480" progId="Excel.Sheet.12">
                  <p:embed/>
                </p:oleObj>
              </mc:Choice>
              <mc:Fallback>
                <p:oleObj name="Worksheet" showAsIcon="1" r:id="rId3" imgW="914400" imgH="771480" progId="Excel.Sheet.12">
                  <p:embed/>
                  <p:pic>
                    <p:nvPicPr>
                      <p:cNvPr id="0" name=""/>
                      <p:cNvPicPr/>
                      <p:nvPr/>
                    </p:nvPicPr>
                    <p:blipFill>
                      <a:blip r:embed="rId4"/>
                      <a:stretch>
                        <a:fillRect/>
                      </a:stretch>
                    </p:blipFill>
                    <p:spPr>
                      <a:xfrm>
                        <a:off x="1080000" y="3429000"/>
                        <a:ext cx="914400" cy="771525"/>
                      </a:xfrm>
                      <a:prstGeom prst="rect">
                        <a:avLst/>
                      </a:prstGeom>
                    </p:spPr>
                  </p:pic>
                </p:oleObj>
              </mc:Fallback>
            </mc:AlternateContent>
          </a:graphicData>
        </a:graphic>
      </p:graphicFrame>
      <p:sp>
        <p:nvSpPr>
          <p:cNvPr id="6" name="TextBox 5"/>
          <p:cNvSpPr txBox="1"/>
          <p:nvPr/>
        </p:nvSpPr>
        <p:spPr>
          <a:xfrm>
            <a:off x="8686800" y="6019800"/>
            <a:ext cx="3124200" cy="276999"/>
          </a:xfrm>
          <a:prstGeom prst="rect">
            <a:avLst/>
          </a:prstGeom>
          <a:noFill/>
        </p:spPr>
        <p:txBody>
          <a:bodyPr wrap="square" rtlCol="0">
            <a:spAutoFit/>
          </a:bodyPr>
          <a:lstStyle/>
          <a:p>
            <a:r>
              <a:rPr lang="en-US" sz="1200" dirty="0" smtClean="0"/>
              <a:t>(Not applicable in Aug 2020 WW standard)</a:t>
            </a:r>
            <a:endParaRPr lang="en-US" sz="1200" dirty="0"/>
          </a:p>
        </p:txBody>
      </p:sp>
    </p:spTree>
    <p:extLst>
      <p:ext uri="{BB962C8B-B14F-4D97-AF65-F5344CB8AC3E}">
        <p14:creationId xmlns:p14="http://schemas.microsoft.com/office/powerpoint/2010/main" val="376568269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659001"/>
            <a:ext cx="9000000" cy="720197"/>
          </a:xfrm>
        </p:spPr>
        <p:txBody>
          <a:bodyPr/>
          <a:lstStyle/>
          <a:p>
            <a:r>
              <a:rPr lang="en-US" cap="all" dirty="0" smtClean="0"/>
              <a:t>Practical cases</a:t>
            </a:r>
            <a:r>
              <a:rPr lang="en-US" cap="all" dirty="0"/>
              <a:t/>
            </a:r>
            <a:br>
              <a:rPr lang="en-US" cap="all" dirty="0"/>
            </a:br>
            <a:r>
              <a:rPr lang="en-US" sz="2000" cap="all" dirty="0" smtClean="0"/>
              <a:t>folder structure case 1 – small scope project</a:t>
            </a:r>
            <a:endParaRPr lang="en-US" sz="2000" cap="all"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73</a:t>
            </a:fld>
            <a:endParaRPr lang="de-DE" dirty="0"/>
          </a:p>
        </p:txBody>
      </p:sp>
      <p:sp>
        <p:nvSpPr>
          <p:cNvPr id="4" name="Inhaltsplatzhalter 3"/>
          <p:cNvSpPr>
            <a:spLocks noGrp="1"/>
          </p:cNvSpPr>
          <p:nvPr>
            <p:ph idx="1"/>
          </p:nvPr>
        </p:nvSpPr>
        <p:spPr>
          <a:xfrm>
            <a:off x="1080000" y="1800000"/>
            <a:ext cx="8445000" cy="3479927"/>
          </a:xfrm>
        </p:spPr>
        <p:txBody>
          <a:bodyPr/>
          <a:lstStyle/>
          <a:p>
            <a:r>
              <a:rPr lang="en-US" dirty="0" smtClean="0"/>
              <a:t>SVN structure: 3 main folders</a:t>
            </a:r>
          </a:p>
          <a:p>
            <a:pPr marL="285750" indent="-285750">
              <a:buFontTx/>
              <a:buChar char="-"/>
            </a:pPr>
            <a:r>
              <a:rPr lang="en-US" dirty="0" smtClean="0"/>
              <a:t>Version </a:t>
            </a:r>
            <a:r>
              <a:rPr lang="en-US" dirty="0"/>
              <a:t>M</a:t>
            </a:r>
            <a:r>
              <a:rPr lang="en-US" dirty="0" smtClean="0"/>
              <a:t>anagement: </a:t>
            </a:r>
          </a:p>
          <a:p>
            <a:pPr marL="463550" lvl="1" indent="-285750">
              <a:buFont typeface="Arial" panose="020B0604020202020204" pitchFamily="34" charset="0"/>
              <a:buChar char="•"/>
            </a:pPr>
            <a:r>
              <a:rPr lang="en-US" dirty="0" smtClean="0"/>
              <a:t>Follow JB5001-011/ section 6 is mandatory</a:t>
            </a:r>
          </a:p>
          <a:p>
            <a:pPr marL="463550" lvl="1" indent="-285750">
              <a:buFont typeface="Arial" panose="020B0604020202020204" pitchFamily="34" charset="0"/>
              <a:buChar char="•"/>
            </a:pPr>
            <a:r>
              <a:rPr lang="en-US" dirty="0" smtClean="0"/>
              <a:t>Use SDPMT/ the blue cells to check back if any lacking document</a:t>
            </a:r>
          </a:p>
          <a:p>
            <a:pPr marL="285750" indent="-285750">
              <a:buFontTx/>
              <a:buChar char="-"/>
            </a:pPr>
            <a:r>
              <a:rPr lang="en-US" dirty="0" smtClean="0"/>
              <a:t>Data Management: </a:t>
            </a:r>
          </a:p>
          <a:p>
            <a:pPr marL="463550" lvl="1" indent="-285750">
              <a:buFont typeface="Arial" panose="020B0604020202020204" pitchFamily="34" charset="0"/>
              <a:buChar char="•"/>
            </a:pPr>
            <a:r>
              <a:rPr lang="en-US" dirty="0" smtClean="0"/>
              <a:t>SDPMT is not clearly defined all DM object, project should self check project reality</a:t>
            </a:r>
          </a:p>
          <a:p>
            <a:pPr marL="463550" lvl="1" indent="-285750">
              <a:buFont typeface="Arial" panose="020B0604020202020204" pitchFamily="34" charset="0"/>
              <a:buChar char="•"/>
            </a:pPr>
            <a:r>
              <a:rPr lang="en-US" dirty="0"/>
              <a:t>Follow JB5001-011/ section 6 is </a:t>
            </a:r>
            <a:r>
              <a:rPr lang="en-US" dirty="0" smtClean="0"/>
              <a:t>mandatory</a:t>
            </a:r>
          </a:p>
          <a:p>
            <a:pPr marL="285750" indent="-285750">
              <a:buFontTx/>
              <a:buChar char="-"/>
            </a:pPr>
            <a:r>
              <a:rPr lang="en-US" dirty="0" smtClean="0"/>
              <a:t>Baseline Management: to store a set of work product at “each break”</a:t>
            </a:r>
          </a:p>
          <a:p>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1481546517"/>
              </p:ext>
            </p:extLst>
          </p:nvPr>
        </p:nvGraphicFramePr>
        <p:xfrm>
          <a:off x="8763000" y="1800000"/>
          <a:ext cx="914400" cy="771525"/>
        </p:xfrm>
        <a:graphic>
          <a:graphicData uri="http://schemas.openxmlformats.org/presentationml/2006/ole">
            <mc:AlternateContent xmlns:mc="http://schemas.openxmlformats.org/markup-compatibility/2006">
              <mc:Choice xmlns:v="urn:schemas-microsoft-com:vml" Requires="v">
                <p:oleObj spid="_x0000_s6627" name="Worksheet" showAsIcon="1" r:id="rId3" imgW="914400" imgH="771480" progId="Excel.Sheet.12">
                  <p:embed/>
                </p:oleObj>
              </mc:Choice>
              <mc:Fallback>
                <p:oleObj name="Worksheet" showAsIcon="1" r:id="rId3" imgW="914400" imgH="771480" progId="Excel.Sheet.12">
                  <p:embed/>
                  <p:pic>
                    <p:nvPicPr>
                      <p:cNvPr id="0" name=""/>
                      <p:cNvPicPr/>
                      <p:nvPr/>
                    </p:nvPicPr>
                    <p:blipFill>
                      <a:blip r:embed="rId4"/>
                      <a:stretch>
                        <a:fillRect/>
                      </a:stretch>
                    </p:blipFill>
                    <p:spPr>
                      <a:xfrm>
                        <a:off x="8763000" y="1800000"/>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16924358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659001"/>
            <a:ext cx="9000000" cy="720197"/>
          </a:xfrm>
        </p:spPr>
        <p:txBody>
          <a:bodyPr/>
          <a:lstStyle/>
          <a:p>
            <a:r>
              <a:rPr lang="en-US" cap="all" dirty="0" smtClean="0"/>
              <a:t>Practical cases</a:t>
            </a:r>
            <a:r>
              <a:rPr lang="en-US" cap="all" dirty="0"/>
              <a:t/>
            </a:r>
            <a:br>
              <a:rPr lang="en-US" cap="all" dirty="0"/>
            </a:br>
            <a:r>
              <a:rPr lang="en-US" sz="2000" dirty="0"/>
              <a:t>folder structure</a:t>
            </a:r>
            <a:r>
              <a:rPr lang="en-US" sz="2000" dirty="0" smtClean="0"/>
              <a:t> </a:t>
            </a:r>
            <a:r>
              <a:rPr lang="en-US" sz="2000" dirty="0"/>
              <a:t>case 2 – multi scope, high headcount project</a:t>
            </a:r>
            <a:endParaRPr lang="en-US" sz="2000" cap="all"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74</a:t>
            </a:fld>
            <a:endParaRPr lang="de-DE" dirty="0"/>
          </a:p>
        </p:txBody>
      </p:sp>
      <p:sp>
        <p:nvSpPr>
          <p:cNvPr id="4" name="Inhaltsplatzhalter 3"/>
          <p:cNvSpPr>
            <a:spLocks noGrp="1"/>
          </p:cNvSpPr>
          <p:nvPr>
            <p:ph idx="1"/>
          </p:nvPr>
        </p:nvSpPr>
        <p:spPr>
          <a:xfrm>
            <a:off x="1079999" y="1800000"/>
            <a:ext cx="4939801" cy="4468916"/>
          </a:xfrm>
        </p:spPr>
        <p:txBody>
          <a:bodyPr/>
          <a:lstStyle/>
          <a:p>
            <a:pPr marL="342900" indent="-342900">
              <a:buAutoNum type="arabicPeriod"/>
            </a:pPr>
            <a:r>
              <a:rPr lang="en-US" dirty="0" smtClean="0"/>
              <a:t>Work products in each release should be planned in each SDPMT sheets. </a:t>
            </a:r>
          </a:p>
          <a:p>
            <a:pPr marL="342900" indent="-342900">
              <a:buFont typeface="Arial" panose="020B0604020202020204" pitchFamily="34" charset="0"/>
              <a:buAutoNum type="arabicPeriod"/>
            </a:pPr>
            <a:r>
              <a:rPr lang="en-US" dirty="0" smtClean="0"/>
              <a:t>Check JB5001-011</a:t>
            </a:r>
            <a:r>
              <a:rPr lang="en-US" dirty="0"/>
              <a:t>/ section </a:t>
            </a:r>
            <a:r>
              <a:rPr lang="en-US" dirty="0" smtClean="0"/>
              <a:t>6 to avoid any lacking document</a:t>
            </a:r>
          </a:p>
          <a:p>
            <a:r>
              <a:rPr lang="en-US" i="1" dirty="0" smtClean="0"/>
              <a:t>Example:</a:t>
            </a:r>
          </a:p>
          <a:p>
            <a:r>
              <a:rPr lang="en-US" dirty="0" smtClean="0"/>
              <a:t>Alpha release, implements in 3 months.</a:t>
            </a:r>
          </a:p>
          <a:p>
            <a:pPr marL="285750" indent="-285750">
              <a:buFont typeface="Arial" panose="020B0604020202020204" pitchFamily="34" charset="0"/>
              <a:buChar char="•"/>
            </a:pPr>
            <a:r>
              <a:rPr lang="en-US" dirty="0" smtClean="0"/>
              <a:t>Total Requirement: </a:t>
            </a:r>
            <a:r>
              <a:rPr lang="en-US" i="1" dirty="0" smtClean="0"/>
              <a:t>n</a:t>
            </a:r>
            <a:r>
              <a:rPr lang="en-US" dirty="0" smtClean="0"/>
              <a:t> amount.</a:t>
            </a:r>
          </a:p>
          <a:p>
            <a:pPr marL="285750" indent="-285750">
              <a:buFont typeface="Arial" panose="020B0604020202020204" pitchFamily="34" charset="0"/>
              <a:buChar char="•"/>
            </a:pPr>
            <a:r>
              <a:rPr lang="en-US" dirty="0" smtClean="0"/>
              <a:t>Impacted processes: PP, RD, UD, CD, UT, IT, VT</a:t>
            </a:r>
          </a:p>
          <a:p>
            <a:r>
              <a:rPr lang="en-US" dirty="0" smtClean="0"/>
              <a:t>Beta release, implements in next 3 months.</a:t>
            </a:r>
          </a:p>
          <a:p>
            <a:pPr marL="285750" indent="-285750">
              <a:buFont typeface="Arial" panose="020B0604020202020204" pitchFamily="34" charset="0"/>
              <a:buChar char="•"/>
            </a:pPr>
            <a:r>
              <a:rPr lang="en-US" dirty="0"/>
              <a:t>Total Requirement: </a:t>
            </a:r>
            <a:r>
              <a:rPr lang="en-US" i="1" dirty="0" smtClean="0"/>
              <a:t>m</a:t>
            </a:r>
            <a:r>
              <a:rPr lang="en-US" dirty="0" smtClean="0"/>
              <a:t> </a:t>
            </a:r>
            <a:r>
              <a:rPr lang="en-US" dirty="0"/>
              <a:t>amount.</a:t>
            </a:r>
          </a:p>
          <a:p>
            <a:pPr marL="285750" indent="-285750">
              <a:buFont typeface="Arial" panose="020B0604020202020204" pitchFamily="34" charset="0"/>
              <a:buChar char="•"/>
            </a:pPr>
            <a:r>
              <a:rPr lang="en-US" dirty="0"/>
              <a:t>Impacted processes: </a:t>
            </a:r>
            <a:r>
              <a:rPr lang="en-US" dirty="0" smtClean="0"/>
              <a:t>RD, IT, VT</a:t>
            </a:r>
          </a:p>
          <a:p>
            <a:r>
              <a:rPr lang="en-US" dirty="0" smtClean="0"/>
              <a:t>2 sets of work products should be planned separately. </a:t>
            </a:r>
          </a:p>
        </p:txBody>
      </p:sp>
      <p:pic>
        <p:nvPicPr>
          <p:cNvPr id="6" name="Picture 5"/>
          <p:cNvPicPr>
            <a:picLocks noChangeAspect="1"/>
          </p:cNvPicPr>
          <p:nvPr/>
        </p:nvPicPr>
        <p:blipFill>
          <a:blip r:embed="rId2"/>
          <a:stretch>
            <a:fillRect/>
          </a:stretch>
        </p:blipFill>
        <p:spPr>
          <a:xfrm>
            <a:off x="6153094" y="1821385"/>
            <a:ext cx="5611747" cy="3131616"/>
          </a:xfrm>
          <a:prstGeom prst="rect">
            <a:avLst/>
          </a:prstGeom>
        </p:spPr>
      </p:pic>
      <p:sp>
        <p:nvSpPr>
          <p:cNvPr id="7" name="Rectangle 6"/>
          <p:cNvSpPr/>
          <p:nvPr/>
        </p:nvSpPr>
        <p:spPr>
          <a:xfrm>
            <a:off x="6153094" y="4744454"/>
            <a:ext cx="2164800" cy="228600"/>
          </a:xfrm>
          <a:prstGeom prst="rect">
            <a:avLst/>
          </a:prstGeom>
          <a:noFill/>
          <a:ln>
            <a:solidFill>
              <a:srgbClr val="FF91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1089856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659001"/>
            <a:ext cx="9000000" cy="720197"/>
          </a:xfrm>
        </p:spPr>
        <p:txBody>
          <a:bodyPr/>
          <a:lstStyle/>
          <a:p>
            <a:r>
              <a:rPr lang="en-US" cap="all" dirty="0" smtClean="0"/>
              <a:t>Practical cases</a:t>
            </a:r>
            <a:r>
              <a:rPr lang="en-US" cap="all" dirty="0"/>
              <a:t/>
            </a:r>
            <a:br>
              <a:rPr lang="en-US" cap="all" dirty="0"/>
            </a:br>
            <a:r>
              <a:rPr lang="en-US" sz="2000" dirty="0"/>
              <a:t>folder structure </a:t>
            </a:r>
            <a:r>
              <a:rPr lang="en-US" sz="2000" cap="all" dirty="0" smtClean="0"/>
              <a:t>case 2 – multi scope, high headcount project</a:t>
            </a:r>
            <a:endParaRPr lang="en-US" sz="2000" cap="all"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75</a:t>
            </a:fld>
            <a:endParaRPr lang="de-DE" dirty="0"/>
          </a:p>
        </p:txBody>
      </p:sp>
      <p:sp>
        <p:nvSpPr>
          <p:cNvPr id="4" name="Inhaltsplatzhalter 3"/>
          <p:cNvSpPr>
            <a:spLocks noGrp="1"/>
          </p:cNvSpPr>
          <p:nvPr>
            <p:ph idx="1"/>
          </p:nvPr>
        </p:nvSpPr>
        <p:spPr>
          <a:xfrm>
            <a:off x="1080000" y="1800000"/>
            <a:ext cx="4101600" cy="886397"/>
          </a:xfrm>
        </p:spPr>
        <p:txBody>
          <a:bodyPr/>
          <a:lstStyle/>
          <a:p>
            <a:r>
              <a:rPr lang="en-US" dirty="0" smtClean="0"/>
              <a:t>3. CM </a:t>
            </a:r>
            <a:r>
              <a:rPr lang="en-US" dirty="0"/>
              <a:t>plan with </a:t>
            </a:r>
            <a:r>
              <a:rPr lang="en-US" dirty="0" smtClean="0"/>
              <a:t>an up-to-date and detail SVN structure for 1 sample module should be created.</a:t>
            </a:r>
          </a:p>
        </p:txBody>
      </p:sp>
      <p:pic>
        <p:nvPicPr>
          <p:cNvPr id="6" name="Picture 5"/>
          <p:cNvPicPr>
            <a:picLocks noChangeAspect="1"/>
          </p:cNvPicPr>
          <p:nvPr/>
        </p:nvPicPr>
        <p:blipFill>
          <a:blip r:embed="rId3"/>
          <a:stretch>
            <a:fillRect/>
          </a:stretch>
        </p:blipFill>
        <p:spPr>
          <a:xfrm>
            <a:off x="5547916" y="1905000"/>
            <a:ext cx="6164136" cy="4254374"/>
          </a:xfrm>
          <a:prstGeom prst="rect">
            <a:avLst/>
          </a:prstGeom>
          <a:ln w="19050">
            <a:solidFill>
              <a:schemeClr val="accent1"/>
            </a:solidFill>
          </a:ln>
        </p:spPr>
      </p:pic>
      <p:graphicFrame>
        <p:nvGraphicFramePr>
          <p:cNvPr id="5" name="Object 4"/>
          <p:cNvGraphicFramePr>
            <a:graphicFrameLocks noChangeAspect="1"/>
          </p:cNvGraphicFramePr>
          <p:nvPr>
            <p:extLst>
              <p:ext uri="{D42A27DB-BD31-4B8C-83A1-F6EECF244321}">
                <p14:modId xmlns:p14="http://schemas.microsoft.com/office/powerpoint/2010/main" val="890689750"/>
              </p:ext>
            </p:extLst>
          </p:nvPr>
        </p:nvGraphicFramePr>
        <p:xfrm>
          <a:off x="1075989" y="2971800"/>
          <a:ext cx="914400" cy="771525"/>
        </p:xfrm>
        <a:graphic>
          <a:graphicData uri="http://schemas.openxmlformats.org/presentationml/2006/ole">
            <mc:AlternateContent xmlns:mc="http://schemas.openxmlformats.org/markup-compatibility/2006">
              <mc:Choice xmlns:v="urn:schemas-microsoft-com:vml" Requires="v">
                <p:oleObj spid="_x0000_s7644" name="Worksheet" showAsIcon="1" r:id="rId4" imgW="914400" imgH="771480" progId="Excel.Sheet.12">
                  <p:embed/>
                </p:oleObj>
              </mc:Choice>
              <mc:Fallback>
                <p:oleObj name="Worksheet" showAsIcon="1" r:id="rId4" imgW="914400" imgH="771480" progId="Excel.Sheet.12">
                  <p:embed/>
                  <p:pic>
                    <p:nvPicPr>
                      <p:cNvPr id="0" name=""/>
                      <p:cNvPicPr/>
                      <p:nvPr/>
                    </p:nvPicPr>
                    <p:blipFill>
                      <a:blip r:embed="rId5"/>
                      <a:stretch>
                        <a:fillRect/>
                      </a:stretch>
                    </p:blipFill>
                    <p:spPr>
                      <a:xfrm>
                        <a:off x="1075989" y="2971800"/>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70910763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ildplatzhalter 1"/>
          <p:cNvSpPr>
            <a:spLocks noGrp="1"/>
          </p:cNvSpPr>
          <p:nvPr>
            <p:ph type="pic" sz="quarter" idx="15"/>
          </p:nvPr>
        </p:nvSpPr>
        <p:spPr/>
      </p:sp>
      <p:sp>
        <p:nvSpPr>
          <p:cNvPr id="9" name="Textplatzhalter 8"/>
          <p:cNvSpPr>
            <a:spLocks noGrp="1"/>
          </p:cNvSpPr>
          <p:nvPr>
            <p:ph type="body" sz="quarter" idx="11"/>
          </p:nvPr>
        </p:nvSpPr>
        <p:spPr>
          <a:xfrm>
            <a:off x="468000" y="1080000"/>
            <a:ext cx="7920000" cy="964065"/>
          </a:xfrm>
        </p:spPr>
        <p:txBody>
          <a:bodyPr/>
          <a:lstStyle/>
          <a:p>
            <a:r>
              <a:rPr lang="en-US" dirty="0" smtClean="0"/>
              <a:t>CRM</a:t>
            </a:r>
            <a:endParaRPr lang="en-US" dirty="0"/>
          </a:p>
        </p:txBody>
      </p:sp>
    </p:spTree>
    <p:extLst>
      <p:ext uri="{BB962C8B-B14F-4D97-AF65-F5344CB8AC3E}">
        <p14:creationId xmlns:p14="http://schemas.microsoft.com/office/powerpoint/2010/main" val="106529909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659001"/>
            <a:ext cx="9000000" cy="720197"/>
          </a:xfrm>
        </p:spPr>
        <p:txBody>
          <a:bodyPr/>
          <a:lstStyle/>
          <a:p>
            <a:r>
              <a:rPr lang="en-US" dirty="0" smtClean="0"/>
              <a:t>standard </a:t>
            </a:r>
            <a:r>
              <a:rPr lang="en-US" cap="all" dirty="0" smtClean="0"/>
              <a:t>summary</a:t>
            </a:r>
            <a:r>
              <a:rPr lang="en-US" cap="all" dirty="0"/>
              <a:t/>
            </a:r>
            <a:br>
              <a:rPr lang="en-US" cap="all" dirty="0"/>
            </a:br>
            <a:r>
              <a:rPr lang="en-US" sz="2000" cap="all" dirty="0" smtClean="0"/>
              <a:t>CRM Purpose</a:t>
            </a:r>
            <a:endParaRPr lang="en-US" sz="2000" cap="all"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77</a:t>
            </a:fld>
            <a:endParaRPr lang="de-DE" dirty="0"/>
          </a:p>
        </p:txBody>
      </p:sp>
      <p:sp>
        <p:nvSpPr>
          <p:cNvPr id="4" name="TextBox 3"/>
          <p:cNvSpPr txBox="1"/>
          <p:nvPr/>
        </p:nvSpPr>
        <p:spPr>
          <a:xfrm>
            <a:off x="1219200" y="4572000"/>
            <a:ext cx="8860800" cy="1600438"/>
          </a:xfrm>
          <a:prstGeom prst="rect">
            <a:avLst/>
          </a:prstGeom>
          <a:noFill/>
        </p:spPr>
        <p:txBody>
          <a:bodyPr wrap="square" rtlCol="0">
            <a:spAutoFit/>
          </a:bodyPr>
          <a:lstStyle/>
          <a:p>
            <a:r>
              <a:rPr lang="en-US" sz="1600" dirty="0" smtClean="0"/>
              <a:t>Additional rule:</a:t>
            </a:r>
          </a:p>
          <a:p>
            <a:r>
              <a:rPr lang="en-US" sz="1600" dirty="0" smtClean="0"/>
              <a:t>JB5001, section 10</a:t>
            </a:r>
            <a:r>
              <a:rPr lang="en-US" sz="1600" dirty="0"/>
              <a:t>. Change and Cancellation of the project </a:t>
            </a:r>
            <a:r>
              <a:rPr lang="en-US" sz="1600" dirty="0" smtClean="0"/>
              <a:t>plan:</a:t>
            </a:r>
            <a:endParaRPr lang="en-US" sz="1600" dirty="0"/>
          </a:p>
          <a:p>
            <a:r>
              <a:rPr lang="en-US" sz="1600" dirty="0" smtClean="0"/>
              <a:t>“2</a:t>
            </a:r>
            <a:r>
              <a:rPr lang="en-US" sz="1600" dirty="0"/>
              <a:t>) There has been a </a:t>
            </a:r>
            <a:r>
              <a:rPr lang="en-US" sz="1600" dirty="0">
                <a:solidFill>
                  <a:srgbClr val="FFC000"/>
                </a:solidFill>
              </a:rPr>
              <a:t>large change in the requests </a:t>
            </a:r>
            <a:r>
              <a:rPr lang="en-US" sz="1600" dirty="0"/>
              <a:t>from the customer or market, and it is expected that an additional investment in the development will be required because of a design change outside the scope of the project plan</a:t>
            </a:r>
            <a:r>
              <a:rPr lang="en-US" sz="1600" dirty="0" smtClean="0"/>
              <a:t>.”</a:t>
            </a:r>
          </a:p>
          <a:p>
            <a:r>
              <a:rPr lang="en-US" sz="1600" dirty="0" smtClean="0"/>
              <a:t>-&gt; The </a:t>
            </a:r>
            <a:r>
              <a:rPr lang="en-US" sz="1600" dirty="0"/>
              <a:t>re-Planning DR and the Extraordinary Development DCP are </a:t>
            </a:r>
            <a:r>
              <a:rPr lang="en-US" sz="1600" dirty="0" smtClean="0"/>
              <a:t>required.</a:t>
            </a:r>
            <a:endParaRPr lang="en-US" sz="1600" dirty="0"/>
          </a:p>
        </p:txBody>
      </p:sp>
      <p:sp>
        <p:nvSpPr>
          <p:cNvPr id="5" name="Content Placeholder 4"/>
          <p:cNvSpPr>
            <a:spLocks noGrp="1"/>
          </p:cNvSpPr>
          <p:nvPr>
            <p:ph idx="1"/>
          </p:nvPr>
        </p:nvSpPr>
        <p:spPr/>
        <p:txBody>
          <a:bodyPr/>
          <a:lstStyle/>
          <a:p>
            <a:endParaRPr lang="en-US"/>
          </a:p>
        </p:txBody>
      </p:sp>
      <p:graphicFrame>
        <p:nvGraphicFramePr>
          <p:cNvPr id="7" name="Content Placeholder 7"/>
          <p:cNvGraphicFramePr>
            <a:graphicFrameLocks/>
          </p:cNvGraphicFramePr>
          <p:nvPr>
            <p:extLst>
              <p:ext uri="{D42A27DB-BD31-4B8C-83A1-F6EECF244321}">
                <p14:modId xmlns:p14="http://schemas.microsoft.com/office/powerpoint/2010/main" val="4123756752"/>
              </p:ext>
            </p:extLst>
          </p:nvPr>
        </p:nvGraphicFramePr>
        <p:xfrm>
          <a:off x="1079500" y="1800224"/>
          <a:ext cx="10198100" cy="23145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769754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659001"/>
            <a:ext cx="9000000" cy="720197"/>
          </a:xfrm>
        </p:spPr>
        <p:txBody>
          <a:bodyPr/>
          <a:lstStyle/>
          <a:p>
            <a:r>
              <a:rPr lang="en-US" dirty="0" smtClean="0"/>
              <a:t>standard </a:t>
            </a:r>
            <a:r>
              <a:rPr lang="en-US" cap="all" dirty="0" smtClean="0"/>
              <a:t>summary</a:t>
            </a:r>
            <a:r>
              <a:rPr lang="en-US" cap="all" dirty="0"/>
              <a:t/>
            </a:r>
            <a:br>
              <a:rPr lang="en-US" cap="all" dirty="0"/>
            </a:br>
            <a:r>
              <a:rPr lang="en-US" sz="2000" dirty="0" smtClean="0"/>
              <a:t>CRM procedure</a:t>
            </a:r>
            <a:endParaRPr lang="en-US" sz="2000" cap="all"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78</a:t>
            </a:fld>
            <a:endParaRPr lang="de-DE" dirty="0"/>
          </a:p>
        </p:txBody>
      </p:sp>
      <p:sp>
        <p:nvSpPr>
          <p:cNvPr id="16" name="Rounded Rectangle 15"/>
          <p:cNvSpPr/>
          <p:nvPr/>
        </p:nvSpPr>
        <p:spPr>
          <a:xfrm>
            <a:off x="1080000" y="1800000"/>
            <a:ext cx="3187200" cy="533400"/>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Change </a:t>
            </a:r>
            <a:r>
              <a:rPr lang="en-US" dirty="0" smtClean="0"/>
              <a:t>Management</a:t>
            </a:r>
            <a:endParaRPr lang="en-US" dirty="0"/>
          </a:p>
        </p:txBody>
      </p:sp>
      <p:sp>
        <p:nvSpPr>
          <p:cNvPr id="12" name="TextBox 11"/>
          <p:cNvSpPr txBox="1"/>
          <p:nvPr/>
        </p:nvSpPr>
        <p:spPr>
          <a:xfrm>
            <a:off x="4648200" y="1800000"/>
            <a:ext cx="5029200" cy="4524315"/>
          </a:xfrm>
          <a:prstGeom prst="rect">
            <a:avLst/>
          </a:prstGeom>
          <a:noFill/>
        </p:spPr>
        <p:txBody>
          <a:bodyPr wrap="square" rtlCol="0">
            <a:spAutoFit/>
          </a:bodyPr>
          <a:lstStyle/>
          <a:p>
            <a:r>
              <a:rPr lang="en-US" sz="1600" dirty="0" smtClean="0"/>
              <a:t>What is CR?</a:t>
            </a:r>
          </a:p>
          <a:p>
            <a:pPr marL="285750" indent="-285750">
              <a:buFont typeface="Wingdings" panose="05000000000000000000" pitchFamily="2" charset="2"/>
              <a:buChar char="§"/>
            </a:pPr>
            <a:r>
              <a:rPr lang="en-US" sz="1600" dirty="0" smtClean="0"/>
              <a:t>“If </a:t>
            </a:r>
            <a:r>
              <a:rPr lang="en-US" sz="1600" dirty="0"/>
              <a:t>changes are made in requirements </a:t>
            </a:r>
            <a:r>
              <a:rPr lang="en-US" sz="1600" dirty="0">
                <a:solidFill>
                  <a:schemeClr val="accent3"/>
                </a:solidFill>
              </a:rPr>
              <a:t>after the completion of the Requirement Development Process</a:t>
            </a:r>
            <a:r>
              <a:rPr lang="en-US" sz="1600" dirty="0"/>
              <a:t>, the changes are managed in compliance with “Software Development: Implementation Standard for Configuration Management and Change Management</a:t>
            </a:r>
            <a:r>
              <a:rPr lang="en-US" sz="1600" dirty="0" smtClean="0"/>
              <a:t>” </a:t>
            </a:r>
            <a:r>
              <a:rPr lang="en-US" sz="1600" dirty="0"/>
              <a:t>(RCT-JB5001-011</a:t>
            </a:r>
            <a:r>
              <a:rPr lang="en-US" sz="1600" dirty="0" smtClean="0"/>
              <a:t>).”</a:t>
            </a:r>
            <a:endParaRPr lang="en-US" sz="1600" dirty="0"/>
          </a:p>
          <a:p>
            <a:endParaRPr lang="en-US" sz="1600" dirty="0" smtClean="0"/>
          </a:p>
          <a:p>
            <a:pPr marL="285750" indent="-285750">
              <a:buFont typeface="Wingdings" panose="05000000000000000000" pitchFamily="2" charset="2"/>
              <a:buChar char="§"/>
            </a:pPr>
            <a:r>
              <a:rPr lang="en-US" sz="1600" dirty="0" smtClean="0"/>
              <a:t>“Request </a:t>
            </a:r>
            <a:r>
              <a:rPr lang="en-US" sz="1600" dirty="0"/>
              <a:t>for </a:t>
            </a:r>
            <a:r>
              <a:rPr lang="en-US" sz="1600" dirty="0">
                <a:solidFill>
                  <a:schemeClr val="accent3"/>
                </a:solidFill>
              </a:rPr>
              <a:t>addition, change or deletion</a:t>
            </a:r>
            <a:r>
              <a:rPr lang="en-US" sz="1600" dirty="0">
                <a:solidFill>
                  <a:schemeClr val="accent2"/>
                </a:solidFill>
              </a:rPr>
              <a:t> </a:t>
            </a:r>
            <a:r>
              <a:rPr lang="en-US" sz="1600" dirty="0"/>
              <a:t>has required </a:t>
            </a:r>
            <a:r>
              <a:rPr lang="en-US" sz="1600" dirty="0">
                <a:solidFill>
                  <a:schemeClr val="accent3"/>
                </a:solidFill>
              </a:rPr>
              <a:t>after the Architecture </a:t>
            </a:r>
            <a:r>
              <a:rPr lang="en-US" sz="1600" dirty="0" smtClean="0">
                <a:solidFill>
                  <a:schemeClr val="accent3"/>
                </a:solidFill>
              </a:rPr>
              <a:t>Design </a:t>
            </a:r>
            <a:r>
              <a:rPr lang="en-US" sz="1600" dirty="0"/>
              <a:t>Process on the requirements (functional requirements, non-functional requirements) </a:t>
            </a:r>
            <a:r>
              <a:rPr lang="en-US" sz="1600" dirty="0">
                <a:solidFill>
                  <a:schemeClr val="accent3"/>
                </a:solidFill>
              </a:rPr>
              <a:t>formulated in the requirement development process</a:t>
            </a:r>
            <a:r>
              <a:rPr lang="en-US" sz="1600" dirty="0" smtClean="0"/>
              <a:t>.” </a:t>
            </a:r>
          </a:p>
          <a:p>
            <a:pPr marL="285750" indent="-285750">
              <a:buFont typeface="Wingdings" panose="05000000000000000000" pitchFamily="2" charset="2"/>
              <a:buChar char="§"/>
            </a:pPr>
            <a:endParaRPr lang="en-US" sz="1600" dirty="0" smtClean="0"/>
          </a:p>
          <a:p>
            <a:pPr marL="285750" indent="-285750">
              <a:buFont typeface="Wingdings" panose="05000000000000000000" pitchFamily="2" charset="2"/>
              <a:buChar char="§"/>
            </a:pPr>
            <a:r>
              <a:rPr lang="en-US" sz="1600" dirty="0" smtClean="0"/>
              <a:t>“Change </a:t>
            </a:r>
            <a:r>
              <a:rPr lang="en-US" sz="1600" dirty="0"/>
              <a:t>of the work product to the purpose of </a:t>
            </a:r>
            <a:r>
              <a:rPr lang="en-US" sz="1600" dirty="0">
                <a:solidFill>
                  <a:schemeClr val="accent3"/>
                </a:solidFill>
              </a:rPr>
              <a:t>defect correction </a:t>
            </a:r>
            <a:r>
              <a:rPr lang="en-US" sz="1600" dirty="0"/>
              <a:t>is managed in accordance with </a:t>
            </a:r>
            <a:r>
              <a:rPr lang="en-US" sz="1600" dirty="0" smtClean="0"/>
              <a:t>7</a:t>
            </a:r>
            <a:r>
              <a:rPr lang="en-US" sz="1600" dirty="0"/>
              <a:t>. Procedure for Defect </a:t>
            </a:r>
            <a:r>
              <a:rPr lang="en-US" sz="1600" dirty="0" smtClean="0"/>
              <a:t>Management, RCT-JB5001-007).”</a:t>
            </a:r>
            <a:endParaRPr lang="en-US" sz="1600" dirty="0"/>
          </a:p>
        </p:txBody>
      </p:sp>
      <p:sp>
        <p:nvSpPr>
          <p:cNvPr id="15" name="TextBox 14"/>
          <p:cNvSpPr txBox="1"/>
          <p:nvPr/>
        </p:nvSpPr>
        <p:spPr>
          <a:xfrm>
            <a:off x="10058400" y="3733800"/>
            <a:ext cx="1143000" cy="461665"/>
          </a:xfrm>
          <a:prstGeom prst="rect">
            <a:avLst/>
          </a:prstGeom>
          <a:noFill/>
        </p:spPr>
        <p:txBody>
          <a:bodyPr wrap="square" rtlCol="0">
            <a:spAutoFit/>
          </a:bodyPr>
          <a:lstStyle/>
          <a:p>
            <a:pPr algn="ctr"/>
            <a:r>
              <a:rPr lang="en-US" sz="1200" dirty="0" smtClean="0"/>
              <a:t>(JB5001-011, section 7.1)</a:t>
            </a:r>
            <a:endParaRPr lang="en-US" sz="1200" dirty="0"/>
          </a:p>
        </p:txBody>
      </p:sp>
      <p:sp>
        <p:nvSpPr>
          <p:cNvPr id="18" name="TextBox 17"/>
          <p:cNvSpPr txBox="1"/>
          <p:nvPr/>
        </p:nvSpPr>
        <p:spPr>
          <a:xfrm>
            <a:off x="10058400" y="2102567"/>
            <a:ext cx="1143000" cy="461665"/>
          </a:xfrm>
          <a:prstGeom prst="rect">
            <a:avLst/>
          </a:prstGeom>
          <a:noFill/>
        </p:spPr>
        <p:txBody>
          <a:bodyPr wrap="square" rtlCol="0">
            <a:spAutoFit/>
          </a:bodyPr>
          <a:lstStyle/>
          <a:p>
            <a:pPr algn="ctr"/>
            <a:r>
              <a:rPr lang="en-US" sz="1200" dirty="0" smtClean="0"/>
              <a:t>(JB5001-003, section </a:t>
            </a:r>
            <a:r>
              <a:rPr lang="en-US" sz="1200" dirty="0"/>
              <a:t>8</a:t>
            </a:r>
            <a:r>
              <a:rPr lang="en-US" sz="1200" dirty="0" smtClean="0"/>
              <a:t>)</a:t>
            </a:r>
            <a:endParaRPr lang="en-US" sz="1200" dirty="0"/>
          </a:p>
        </p:txBody>
      </p:sp>
    </p:spTree>
    <p:extLst>
      <p:ext uri="{BB962C8B-B14F-4D97-AF65-F5344CB8AC3E}">
        <p14:creationId xmlns:p14="http://schemas.microsoft.com/office/powerpoint/2010/main" val="305762136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659001"/>
            <a:ext cx="9000000" cy="720197"/>
          </a:xfrm>
        </p:spPr>
        <p:txBody>
          <a:bodyPr/>
          <a:lstStyle/>
          <a:p>
            <a:r>
              <a:rPr lang="en-US" dirty="0" smtClean="0"/>
              <a:t>standard </a:t>
            </a:r>
            <a:r>
              <a:rPr lang="en-US" cap="all" dirty="0" smtClean="0"/>
              <a:t>summary</a:t>
            </a:r>
            <a:r>
              <a:rPr lang="en-US" cap="all" dirty="0"/>
              <a:t/>
            </a:r>
            <a:br>
              <a:rPr lang="en-US" cap="all" dirty="0"/>
            </a:br>
            <a:r>
              <a:rPr lang="en-US" sz="2000" dirty="0" smtClean="0"/>
              <a:t>CRM procedure &amp; Role</a:t>
            </a:r>
            <a:endParaRPr lang="en-US" sz="2000" cap="all"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79</a:t>
            </a:fld>
            <a:endParaRPr lang="de-DE" dirty="0"/>
          </a:p>
        </p:txBody>
      </p:sp>
      <p:sp>
        <p:nvSpPr>
          <p:cNvPr id="13" name="Rounded Rectangle 12"/>
          <p:cNvSpPr/>
          <p:nvPr/>
        </p:nvSpPr>
        <p:spPr>
          <a:xfrm>
            <a:off x="4419600" y="1800000"/>
            <a:ext cx="3810000" cy="546158"/>
          </a:xfrm>
          <a:prstGeom prst="roundRect">
            <a:avLst/>
          </a:prstGeom>
          <a:solidFill>
            <a:schemeClr val="accent1">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Reception of </a:t>
            </a:r>
            <a:r>
              <a:rPr lang="vi-VN" dirty="0" smtClean="0"/>
              <a:t>CR</a:t>
            </a:r>
            <a:endParaRPr lang="en-US" dirty="0"/>
          </a:p>
        </p:txBody>
      </p:sp>
      <p:sp>
        <p:nvSpPr>
          <p:cNvPr id="14" name="Rounded Rectangle 13"/>
          <p:cNvSpPr/>
          <p:nvPr/>
        </p:nvSpPr>
        <p:spPr>
          <a:xfrm>
            <a:off x="4419600" y="2423093"/>
            <a:ext cx="3810000" cy="546158"/>
          </a:xfrm>
          <a:prstGeom prst="roundRect">
            <a:avLst/>
          </a:prstGeom>
          <a:solidFill>
            <a:schemeClr val="accent1">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Recording of </a:t>
            </a:r>
            <a:r>
              <a:rPr lang="vi-VN" dirty="0" smtClean="0"/>
              <a:t>CR</a:t>
            </a:r>
            <a:endParaRPr lang="en-US" dirty="0"/>
          </a:p>
        </p:txBody>
      </p:sp>
      <p:sp>
        <p:nvSpPr>
          <p:cNvPr id="18" name="Rounded Rectangle 17"/>
          <p:cNvSpPr/>
          <p:nvPr/>
        </p:nvSpPr>
        <p:spPr>
          <a:xfrm>
            <a:off x="4419600" y="3046186"/>
            <a:ext cx="3810000" cy="546158"/>
          </a:xfrm>
          <a:prstGeom prst="roundRect">
            <a:avLst/>
          </a:prstGeom>
          <a:solidFill>
            <a:schemeClr val="accent1">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 Analysis of the Impact of </a:t>
            </a:r>
            <a:r>
              <a:rPr lang="vi-VN" dirty="0" smtClean="0"/>
              <a:t>CR</a:t>
            </a:r>
            <a:endParaRPr lang="en-US" dirty="0"/>
          </a:p>
        </p:txBody>
      </p:sp>
      <p:sp>
        <p:nvSpPr>
          <p:cNvPr id="19" name="Rounded Rectangle 18"/>
          <p:cNvSpPr/>
          <p:nvPr/>
        </p:nvSpPr>
        <p:spPr>
          <a:xfrm>
            <a:off x="4419600" y="3663719"/>
            <a:ext cx="3810000" cy="546158"/>
          </a:xfrm>
          <a:prstGeom prst="roundRect">
            <a:avLst/>
          </a:prstGeom>
          <a:solidFill>
            <a:schemeClr val="accent1">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Evaluation and Planning of </a:t>
            </a:r>
            <a:r>
              <a:rPr lang="vi-VN" dirty="0" smtClean="0"/>
              <a:t>CR</a:t>
            </a:r>
            <a:endParaRPr lang="en-US" dirty="0"/>
          </a:p>
        </p:txBody>
      </p:sp>
      <p:sp>
        <p:nvSpPr>
          <p:cNvPr id="20" name="Rounded Rectangle 19"/>
          <p:cNvSpPr/>
          <p:nvPr/>
        </p:nvSpPr>
        <p:spPr>
          <a:xfrm>
            <a:off x="4419600" y="4281252"/>
            <a:ext cx="3810000" cy="546158"/>
          </a:xfrm>
          <a:prstGeom prst="roundRect">
            <a:avLst/>
          </a:prstGeom>
          <a:solidFill>
            <a:schemeClr val="accent1">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Change Implementation</a:t>
            </a:r>
          </a:p>
        </p:txBody>
      </p:sp>
      <p:sp>
        <p:nvSpPr>
          <p:cNvPr id="21" name="Rounded Rectangle 20"/>
          <p:cNvSpPr/>
          <p:nvPr/>
        </p:nvSpPr>
        <p:spPr>
          <a:xfrm>
            <a:off x="4419600" y="4898785"/>
            <a:ext cx="3810000" cy="546158"/>
          </a:xfrm>
          <a:prstGeom prst="roundRect">
            <a:avLst/>
          </a:prstGeom>
          <a:solidFill>
            <a:schemeClr val="accent1">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Monitoring and Control of Changes </a:t>
            </a:r>
          </a:p>
        </p:txBody>
      </p:sp>
      <p:sp>
        <p:nvSpPr>
          <p:cNvPr id="23" name="Rounded Rectangle 22"/>
          <p:cNvSpPr/>
          <p:nvPr/>
        </p:nvSpPr>
        <p:spPr>
          <a:xfrm>
            <a:off x="8382000" y="1800001"/>
            <a:ext cx="2030100" cy="546158"/>
          </a:xfrm>
          <a:prstGeom prst="roundRect">
            <a:avLst/>
          </a:prstGeom>
          <a:solidFill>
            <a:schemeClr val="accent1">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vi-VN" sz="1200"/>
              <a:t>Project </a:t>
            </a:r>
            <a:r>
              <a:rPr lang="vi-VN" sz="1200" smtClean="0"/>
              <a:t>members</a:t>
            </a:r>
            <a:r>
              <a:rPr lang="en-US" sz="1200" dirty="0" smtClean="0"/>
              <a:t>, CRM, PL, PM,…</a:t>
            </a:r>
            <a:endParaRPr lang="en-US" sz="1200" dirty="0"/>
          </a:p>
        </p:txBody>
      </p:sp>
      <p:sp>
        <p:nvSpPr>
          <p:cNvPr id="29" name="Rounded Rectangle 28"/>
          <p:cNvSpPr/>
          <p:nvPr/>
        </p:nvSpPr>
        <p:spPr>
          <a:xfrm>
            <a:off x="8382000" y="2423093"/>
            <a:ext cx="2030100" cy="546158"/>
          </a:xfrm>
          <a:prstGeom prst="roundRect">
            <a:avLst/>
          </a:prstGeom>
          <a:solidFill>
            <a:schemeClr val="accent1">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vi-VN" sz="1200" dirty="0" smtClean="0">
                <a:solidFill>
                  <a:schemeClr val="dk1"/>
                </a:solidFill>
              </a:rPr>
              <a:t>CRM PIC</a:t>
            </a:r>
            <a:endParaRPr lang="en-US" sz="1200" dirty="0">
              <a:solidFill>
                <a:schemeClr val="dk1"/>
              </a:solidFill>
            </a:endParaRPr>
          </a:p>
        </p:txBody>
      </p:sp>
      <p:sp>
        <p:nvSpPr>
          <p:cNvPr id="30" name="Rounded Rectangle 29"/>
          <p:cNvSpPr/>
          <p:nvPr/>
        </p:nvSpPr>
        <p:spPr>
          <a:xfrm>
            <a:off x="8382000" y="3046186"/>
            <a:ext cx="2030100" cy="546158"/>
          </a:xfrm>
          <a:prstGeom prst="roundRect">
            <a:avLst/>
          </a:prstGeom>
          <a:solidFill>
            <a:schemeClr val="accent1">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dk1"/>
                </a:solidFill>
              </a:rPr>
              <a:t> </a:t>
            </a:r>
            <a:r>
              <a:rPr lang="vi-VN" sz="1200" dirty="0"/>
              <a:t>CRM </a:t>
            </a:r>
            <a:r>
              <a:rPr lang="vi-VN" sz="1200" dirty="0" smtClean="0"/>
              <a:t>PIC, Project members</a:t>
            </a:r>
            <a:endParaRPr lang="en-US" sz="1200" dirty="0"/>
          </a:p>
        </p:txBody>
      </p:sp>
      <p:sp>
        <p:nvSpPr>
          <p:cNvPr id="31" name="Rounded Rectangle 30"/>
          <p:cNvSpPr/>
          <p:nvPr/>
        </p:nvSpPr>
        <p:spPr>
          <a:xfrm>
            <a:off x="8382000" y="3663719"/>
            <a:ext cx="2030100" cy="546158"/>
          </a:xfrm>
          <a:prstGeom prst="roundRect">
            <a:avLst/>
          </a:prstGeom>
          <a:solidFill>
            <a:schemeClr val="accent1">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vi-VN" sz="1200" dirty="0"/>
              <a:t>CRM PIC</a:t>
            </a:r>
            <a:r>
              <a:rPr lang="vi-VN" sz="1200" dirty="0" smtClean="0"/>
              <a:t>, PL</a:t>
            </a:r>
            <a:r>
              <a:rPr lang="en-US" sz="1200" dirty="0" smtClean="0"/>
              <a:t>, PM</a:t>
            </a:r>
            <a:endParaRPr lang="en-US" sz="1200" dirty="0">
              <a:solidFill>
                <a:schemeClr val="dk1"/>
              </a:solidFill>
            </a:endParaRPr>
          </a:p>
        </p:txBody>
      </p:sp>
      <p:sp>
        <p:nvSpPr>
          <p:cNvPr id="32" name="Rounded Rectangle 31"/>
          <p:cNvSpPr/>
          <p:nvPr/>
        </p:nvSpPr>
        <p:spPr>
          <a:xfrm>
            <a:off x="8382000" y="4281252"/>
            <a:ext cx="2030100" cy="546158"/>
          </a:xfrm>
          <a:prstGeom prst="roundRect">
            <a:avLst/>
          </a:prstGeom>
          <a:solidFill>
            <a:schemeClr val="accent1">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vi-VN" sz="1200" dirty="0"/>
              <a:t>Project </a:t>
            </a:r>
            <a:r>
              <a:rPr lang="vi-VN" sz="1200" dirty="0" smtClean="0"/>
              <a:t>members, PL</a:t>
            </a:r>
            <a:endParaRPr lang="en-US" sz="1200" dirty="0"/>
          </a:p>
        </p:txBody>
      </p:sp>
      <p:sp>
        <p:nvSpPr>
          <p:cNvPr id="33" name="Rounded Rectangle 32"/>
          <p:cNvSpPr/>
          <p:nvPr/>
        </p:nvSpPr>
        <p:spPr>
          <a:xfrm>
            <a:off x="8382000" y="4898785"/>
            <a:ext cx="2030100" cy="546158"/>
          </a:xfrm>
          <a:prstGeom prst="roundRect">
            <a:avLst/>
          </a:prstGeom>
          <a:solidFill>
            <a:schemeClr val="accent1">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vi-VN" sz="1200" dirty="0"/>
              <a:t>CRM PIC, PL</a:t>
            </a:r>
            <a:r>
              <a:rPr lang="en-US" sz="1200" dirty="0" smtClean="0">
                <a:solidFill>
                  <a:schemeClr val="dk1"/>
                </a:solidFill>
              </a:rPr>
              <a:t> </a:t>
            </a:r>
            <a:endParaRPr lang="en-US" sz="1200" dirty="0">
              <a:solidFill>
                <a:schemeClr val="dk1"/>
              </a:solidFill>
            </a:endParaRPr>
          </a:p>
        </p:txBody>
      </p:sp>
      <p:sp>
        <p:nvSpPr>
          <p:cNvPr id="22" name="Rounded Rectangle 21"/>
          <p:cNvSpPr/>
          <p:nvPr/>
        </p:nvSpPr>
        <p:spPr>
          <a:xfrm>
            <a:off x="1080000" y="1800000"/>
            <a:ext cx="3187200" cy="533400"/>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Change </a:t>
            </a:r>
            <a:r>
              <a:rPr lang="en-US" dirty="0" smtClean="0"/>
              <a:t>Management</a:t>
            </a:r>
            <a:endParaRPr lang="en-US" dirty="0"/>
          </a:p>
        </p:txBody>
      </p:sp>
    </p:spTree>
    <p:extLst>
      <p:ext uri="{BB962C8B-B14F-4D97-AF65-F5344CB8AC3E}">
        <p14:creationId xmlns:p14="http://schemas.microsoft.com/office/powerpoint/2010/main" val="24139197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7505700" y="1947733"/>
            <a:ext cx="0" cy="4267200"/>
          </a:xfrm>
          <a:prstGeom prst="line">
            <a:avLst/>
          </a:prstGeom>
          <a:ln w="1905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9" name="Titel 1"/>
          <p:cNvSpPr txBox="1">
            <a:spLocks/>
          </p:cNvSpPr>
          <p:nvPr/>
        </p:nvSpPr>
        <p:spPr>
          <a:xfrm>
            <a:off x="1080000" y="659001"/>
            <a:ext cx="9000000" cy="720197"/>
          </a:xfrm>
          <a:prstGeom prst="rect">
            <a:avLst/>
          </a:prstGeom>
        </p:spPr>
        <p:txBody>
          <a:bodyPr vert="horz" wrap="square" lIns="0" tIns="0" rIns="0" bIns="0" rtlCol="0" anchor="b" anchorCtr="0">
            <a:spAutoFit/>
          </a:bodyPr>
          <a:lst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a:lstStyle>
          <a:p>
            <a:r>
              <a:rPr lang="en-US" dirty="0"/>
              <a:t>General Definition</a:t>
            </a:r>
            <a:r>
              <a:rPr lang="en-US" dirty="0" smtClean="0"/>
              <a:t/>
            </a:r>
            <a:br>
              <a:rPr lang="en-US" dirty="0" smtClean="0"/>
            </a:br>
            <a:r>
              <a:rPr lang="en-US" sz="2000" dirty="0" smtClean="0"/>
              <a:t>baseline</a:t>
            </a:r>
            <a:endParaRPr lang="en-US" sz="2000"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8</a:t>
            </a:fld>
            <a:endParaRPr lang="de-DE" dirty="0"/>
          </a:p>
        </p:txBody>
      </p:sp>
      <p:sp>
        <p:nvSpPr>
          <p:cNvPr id="2" name="Content Placeholder 1"/>
          <p:cNvSpPr>
            <a:spLocks noGrp="1"/>
          </p:cNvSpPr>
          <p:nvPr>
            <p:ph idx="1"/>
          </p:nvPr>
        </p:nvSpPr>
        <p:spPr>
          <a:xfrm>
            <a:off x="1080000" y="1800000"/>
            <a:ext cx="9000000" cy="295466"/>
          </a:xfrm>
        </p:spPr>
        <p:txBody>
          <a:bodyPr/>
          <a:lstStyle/>
          <a:p>
            <a:r>
              <a:rPr lang="en-US" dirty="0" smtClean="0"/>
              <a:t>Example:</a:t>
            </a:r>
            <a:endParaRPr lang="en-US" dirty="0"/>
          </a:p>
        </p:txBody>
      </p:sp>
      <p:cxnSp>
        <p:nvCxnSpPr>
          <p:cNvPr id="5" name="Straight Arrow Connector 4"/>
          <p:cNvCxnSpPr/>
          <p:nvPr/>
        </p:nvCxnSpPr>
        <p:spPr>
          <a:xfrm>
            <a:off x="3364992" y="3352800"/>
            <a:ext cx="684580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364992" y="3962400"/>
            <a:ext cx="684580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 name="Isosceles Triangle 6"/>
          <p:cNvSpPr/>
          <p:nvPr/>
        </p:nvSpPr>
        <p:spPr>
          <a:xfrm>
            <a:off x="4235196" y="3314700"/>
            <a:ext cx="88392" cy="76200"/>
          </a:xfrm>
          <a:prstGeom prs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0" name="Isosceles Triangle 9"/>
          <p:cNvSpPr/>
          <p:nvPr/>
        </p:nvSpPr>
        <p:spPr>
          <a:xfrm>
            <a:off x="5141495" y="3918704"/>
            <a:ext cx="88392" cy="76200"/>
          </a:xfrm>
          <a:prstGeom prs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5" name="TextBox 14"/>
          <p:cNvSpPr txBox="1"/>
          <p:nvPr/>
        </p:nvSpPr>
        <p:spPr>
          <a:xfrm>
            <a:off x="1080000" y="3076855"/>
            <a:ext cx="2249334" cy="338554"/>
          </a:xfrm>
          <a:prstGeom prst="rect">
            <a:avLst/>
          </a:prstGeom>
          <a:noFill/>
        </p:spPr>
        <p:txBody>
          <a:bodyPr wrap="none" rtlCol="0">
            <a:spAutoFit/>
          </a:bodyPr>
          <a:lstStyle/>
          <a:p>
            <a:r>
              <a:rPr lang="en-US" sz="1600" dirty="0" smtClean="0"/>
              <a:t>Contract/ Requirement</a:t>
            </a:r>
            <a:endParaRPr lang="en-US" sz="1600" dirty="0"/>
          </a:p>
        </p:txBody>
      </p:sp>
      <p:sp>
        <p:nvSpPr>
          <p:cNvPr id="18" name="TextBox 17"/>
          <p:cNvSpPr txBox="1"/>
          <p:nvPr/>
        </p:nvSpPr>
        <p:spPr>
          <a:xfrm>
            <a:off x="1080000" y="3700046"/>
            <a:ext cx="1984326" cy="338554"/>
          </a:xfrm>
          <a:prstGeom prst="rect">
            <a:avLst/>
          </a:prstGeom>
          <a:noFill/>
        </p:spPr>
        <p:txBody>
          <a:bodyPr wrap="none" rtlCol="0">
            <a:spAutoFit/>
          </a:bodyPr>
          <a:lstStyle/>
          <a:p>
            <a:r>
              <a:rPr lang="en-US" sz="1600" dirty="0" smtClean="0"/>
              <a:t>Paint/ Work product</a:t>
            </a:r>
            <a:endParaRPr lang="en-US" sz="1600" dirty="0"/>
          </a:p>
        </p:txBody>
      </p:sp>
      <p:sp>
        <p:nvSpPr>
          <p:cNvPr id="19" name="Rounded Rectangular Callout 18"/>
          <p:cNvSpPr/>
          <p:nvPr/>
        </p:nvSpPr>
        <p:spPr>
          <a:xfrm>
            <a:off x="3962400" y="2514600"/>
            <a:ext cx="1143000" cy="609600"/>
          </a:xfrm>
          <a:prstGeom prst="wedgeRoundRectCallout">
            <a:avLst>
              <a:gd name="adj1" fmla="val -22938"/>
              <a:gd name="adj2" fmla="val 6644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smtClean="0"/>
              <a:t>v1.0</a:t>
            </a:r>
          </a:p>
          <a:p>
            <a:pPr algn="ctr"/>
            <a:r>
              <a:rPr lang="en-US" sz="1000" dirty="0" smtClean="0"/>
              <a:t>Initial Contract signed</a:t>
            </a:r>
            <a:endParaRPr lang="en-US" sz="1000" dirty="0"/>
          </a:p>
        </p:txBody>
      </p:sp>
      <p:sp>
        <p:nvSpPr>
          <p:cNvPr id="20" name="Isosceles Triangle 19"/>
          <p:cNvSpPr/>
          <p:nvPr/>
        </p:nvSpPr>
        <p:spPr>
          <a:xfrm>
            <a:off x="6248400" y="3314700"/>
            <a:ext cx="88392" cy="76200"/>
          </a:xfrm>
          <a:prstGeom prs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1" name="Rounded Rectangular Callout 20"/>
          <p:cNvSpPr/>
          <p:nvPr/>
        </p:nvSpPr>
        <p:spPr>
          <a:xfrm>
            <a:off x="5975604" y="2514600"/>
            <a:ext cx="1143000" cy="609600"/>
          </a:xfrm>
          <a:prstGeom prst="wedgeRoundRectCallout">
            <a:avLst>
              <a:gd name="adj1" fmla="val -22938"/>
              <a:gd name="adj2" fmla="val 6644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smtClean="0"/>
              <a:t>v2.0</a:t>
            </a:r>
          </a:p>
          <a:p>
            <a:pPr algn="ctr"/>
            <a:r>
              <a:rPr lang="en-US" sz="1000" dirty="0" smtClean="0"/>
              <a:t>New CR signed</a:t>
            </a:r>
            <a:endParaRPr lang="en-US" sz="1000" dirty="0"/>
          </a:p>
        </p:txBody>
      </p:sp>
      <p:sp>
        <p:nvSpPr>
          <p:cNvPr id="22" name="Rounded Rectangular Callout 21"/>
          <p:cNvSpPr/>
          <p:nvPr/>
        </p:nvSpPr>
        <p:spPr>
          <a:xfrm>
            <a:off x="4953037" y="4229101"/>
            <a:ext cx="1143000" cy="609600"/>
          </a:xfrm>
          <a:prstGeom prst="wedgeRoundRectCallout">
            <a:avLst>
              <a:gd name="adj1" fmla="val -26447"/>
              <a:gd name="adj2" fmla="val -7302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a:t>v</a:t>
            </a:r>
            <a:r>
              <a:rPr lang="en-US" sz="1000" dirty="0" smtClean="0"/>
              <a:t>0.1</a:t>
            </a:r>
            <a:endParaRPr lang="en-US" sz="1000" dirty="0"/>
          </a:p>
        </p:txBody>
      </p:sp>
      <p:cxnSp>
        <p:nvCxnSpPr>
          <p:cNvPr id="23" name="Straight Arrow Connector 22"/>
          <p:cNvCxnSpPr/>
          <p:nvPr/>
        </p:nvCxnSpPr>
        <p:spPr>
          <a:xfrm>
            <a:off x="3329334" y="5029200"/>
            <a:ext cx="684580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080000" y="4717885"/>
            <a:ext cx="1447319" cy="338554"/>
          </a:xfrm>
          <a:prstGeom prst="rect">
            <a:avLst/>
          </a:prstGeom>
          <a:noFill/>
        </p:spPr>
        <p:txBody>
          <a:bodyPr wrap="none" rtlCol="0">
            <a:spAutoFit/>
          </a:bodyPr>
          <a:lstStyle/>
          <a:p>
            <a:r>
              <a:rPr lang="en-US" sz="1600" dirty="0" smtClean="0"/>
              <a:t>Weekly report</a:t>
            </a:r>
            <a:endParaRPr lang="en-US" sz="1600" dirty="0"/>
          </a:p>
        </p:txBody>
      </p:sp>
      <p:sp>
        <p:nvSpPr>
          <p:cNvPr id="25" name="Isosceles Triangle 24"/>
          <p:cNvSpPr/>
          <p:nvPr/>
        </p:nvSpPr>
        <p:spPr>
          <a:xfrm>
            <a:off x="5334000" y="4980239"/>
            <a:ext cx="88392" cy="76200"/>
          </a:xfrm>
          <a:prstGeom prs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6" name="Rounded Rectangular Callout 25"/>
          <p:cNvSpPr/>
          <p:nvPr/>
        </p:nvSpPr>
        <p:spPr>
          <a:xfrm>
            <a:off x="5105400" y="5303895"/>
            <a:ext cx="1143000" cy="609600"/>
          </a:xfrm>
          <a:prstGeom prst="wedgeRoundRectCallout">
            <a:avLst>
              <a:gd name="adj1" fmla="val -26447"/>
              <a:gd name="adj2" fmla="val -7302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smtClean="0"/>
              <a:t>1</a:t>
            </a:r>
            <a:r>
              <a:rPr lang="en-US" sz="1000" baseline="30000" dirty="0" smtClean="0"/>
              <a:t>st</a:t>
            </a:r>
            <a:r>
              <a:rPr lang="en-US" sz="1000" dirty="0" smtClean="0"/>
              <a:t> Report</a:t>
            </a:r>
            <a:endParaRPr lang="en-US" sz="1000" dirty="0"/>
          </a:p>
        </p:txBody>
      </p:sp>
      <p:sp>
        <p:nvSpPr>
          <p:cNvPr id="27" name="Isosceles Triangle 26"/>
          <p:cNvSpPr/>
          <p:nvPr/>
        </p:nvSpPr>
        <p:spPr>
          <a:xfrm>
            <a:off x="7162800" y="4980239"/>
            <a:ext cx="88392" cy="76200"/>
          </a:xfrm>
          <a:prstGeom prs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8" name="Rounded Rectangular Callout 27"/>
          <p:cNvSpPr/>
          <p:nvPr/>
        </p:nvSpPr>
        <p:spPr>
          <a:xfrm>
            <a:off x="6934200" y="5303895"/>
            <a:ext cx="1143000" cy="609600"/>
          </a:xfrm>
          <a:prstGeom prst="wedgeRoundRectCallout">
            <a:avLst>
              <a:gd name="adj1" fmla="val -26447"/>
              <a:gd name="adj2" fmla="val -7302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smtClean="0"/>
              <a:t>2</a:t>
            </a:r>
            <a:r>
              <a:rPr lang="en-US" sz="1000" baseline="30000" dirty="0" smtClean="0"/>
              <a:t>nd</a:t>
            </a:r>
            <a:r>
              <a:rPr lang="en-US" sz="1000" dirty="0" smtClean="0"/>
              <a:t> Report</a:t>
            </a:r>
            <a:endParaRPr lang="en-US" sz="1000" dirty="0"/>
          </a:p>
        </p:txBody>
      </p:sp>
      <p:sp>
        <p:nvSpPr>
          <p:cNvPr id="29" name="Isosceles Triangle 28"/>
          <p:cNvSpPr/>
          <p:nvPr/>
        </p:nvSpPr>
        <p:spPr>
          <a:xfrm>
            <a:off x="6954049" y="3918704"/>
            <a:ext cx="88392" cy="76200"/>
          </a:xfrm>
          <a:prstGeom prs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30" name="Rounded Rectangular Callout 29"/>
          <p:cNvSpPr/>
          <p:nvPr/>
        </p:nvSpPr>
        <p:spPr>
          <a:xfrm>
            <a:off x="6781800" y="4196597"/>
            <a:ext cx="1143000" cy="609600"/>
          </a:xfrm>
          <a:prstGeom prst="wedgeRoundRectCallout">
            <a:avLst>
              <a:gd name="adj1" fmla="val -26447"/>
              <a:gd name="adj2" fmla="val -7302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smtClean="0"/>
              <a:t>v0.2</a:t>
            </a:r>
            <a:endParaRPr lang="en-US" sz="1000" dirty="0"/>
          </a:p>
        </p:txBody>
      </p:sp>
      <p:sp>
        <p:nvSpPr>
          <p:cNvPr id="31" name="Isosceles Triangle 30"/>
          <p:cNvSpPr/>
          <p:nvPr/>
        </p:nvSpPr>
        <p:spPr>
          <a:xfrm>
            <a:off x="7880604" y="3918704"/>
            <a:ext cx="88392" cy="76200"/>
          </a:xfrm>
          <a:prstGeom prst="triangl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32" name="Rounded Rectangular Callout 31"/>
          <p:cNvSpPr/>
          <p:nvPr/>
        </p:nvSpPr>
        <p:spPr>
          <a:xfrm>
            <a:off x="7620000" y="2522197"/>
            <a:ext cx="990600" cy="647735"/>
          </a:xfrm>
          <a:prstGeom prst="wedgeRoundRect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smtClean="0"/>
              <a:t>Initial plan release date</a:t>
            </a:r>
            <a:endParaRPr lang="en-US" sz="1000" dirty="0"/>
          </a:p>
        </p:txBody>
      </p:sp>
      <p:cxnSp>
        <p:nvCxnSpPr>
          <p:cNvPr id="36" name="Straight Connector 35"/>
          <p:cNvCxnSpPr/>
          <p:nvPr/>
        </p:nvCxnSpPr>
        <p:spPr>
          <a:xfrm>
            <a:off x="7924800" y="3415409"/>
            <a:ext cx="0" cy="453914"/>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37" name="Isosceles Triangle 36"/>
          <p:cNvSpPr/>
          <p:nvPr/>
        </p:nvSpPr>
        <p:spPr>
          <a:xfrm>
            <a:off x="9693158" y="3901466"/>
            <a:ext cx="88392" cy="7620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38" name="Rounded Rectangular Callout 37"/>
          <p:cNvSpPr/>
          <p:nvPr/>
        </p:nvSpPr>
        <p:spPr>
          <a:xfrm>
            <a:off x="9372600" y="2504959"/>
            <a:ext cx="1311646" cy="647735"/>
          </a:xfrm>
          <a:prstGeom prst="wedgeRoundRect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smtClean="0"/>
              <a:t>1</a:t>
            </a:r>
            <a:r>
              <a:rPr lang="en-US" sz="1000" baseline="30000" dirty="0" smtClean="0"/>
              <a:t>st</a:t>
            </a:r>
            <a:r>
              <a:rPr lang="en-US" sz="1000" dirty="0" smtClean="0"/>
              <a:t> re-schedule plan release date after CR received</a:t>
            </a:r>
            <a:endParaRPr lang="en-US" sz="1000" dirty="0"/>
          </a:p>
        </p:txBody>
      </p:sp>
      <p:cxnSp>
        <p:nvCxnSpPr>
          <p:cNvPr id="39" name="Straight Connector 38"/>
          <p:cNvCxnSpPr/>
          <p:nvPr/>
        </p:nvCxnSpPr>
        <p:spPr>
          <a:xfrm>
            <a:off x="9737354" y="3398171"/>
            <a:ext cx="0" cy="453914"/>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3364992" y="2438400"/>
            <a:ext cx="684580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080000" y="2286000"/>
            <a:ext cx="632289" cy="338554"/>
          </a:xfrm>
          <a:prstGeom prst="rect">
            <a:avLst/>
          </a:prstGeom>
          <a:noFill/>
        </p:spPr>
        <p:txBody>
          <a:bodyPr wrap="none" rtlCol="0">
            <a:spAutoFit/>
          </a:bodyPr>
          <a:lstStyle/>
          <a:p>
            <a:r>
              <a:rPr lang="en-US" sz="1600" dirty="0" smtClean="0"/>
              <a:t>Time</a:t>
            </a:r>
            <a:endParaRPr lang="en-US" sz="1600" dirty="0"/>
          </a:p>
        </p:txBody>
      </p:sp>
      <p:sp>
        <p:nvSpPr>
          <p:cNvPr id="13" name="Oval 12"/>
          <p:cNvSpPr/>
          <p:nvPr/>
        </p:nvSpPr>
        <p:spPr>
          <a:xfrm>
            <a:off x="7448550" y="2390775"/>
            <a:ext cx="114300" cy="83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Isosceles Triangle 40"/>
          <p:cNvSpPr/>
          <p:nvPr/>
        </p:nvSpPr>
        <p:spPr>
          <a:xfrm>
            <a:off x="7861554" y="2388716"/>
            <a:ext cx="88392" cy="76200"/>
          </a:xfrm>
          <a:prstGeom prst="triangl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42" name="Isosceles Triangle 41"/>
          <p:cNvSpPr/>
          <p:nvPr/>
        </p:nvSpPr>
        <p:spPr>
          <a:xfrm>
            <a:off x="9648962" y="2390775"/>
            <a:ext cx="88392" cy="7620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8483422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659001"/>
            <a:ext cx="9000000" cy="720197"/>
          </a:xfrm>
        </p:spPr>
        <p:txBody>
          <a:bodyPr/>
          <a:lstStyle/>
          <a:p>
            <a:r>
              <a:rPr lang="en-US" dirty="0" smtClean="0"/>
              <a:t>standard </a:t>
            </a:r>
            <a:r>
              <a:rPr lang="en-US" cap="all" dirty="0" smtClean="0"/>
              <a:t>summary</a:t>
            </a:r>
            <a:r>
              <a:rPr lang="en-US" cap="all" dirty="0"/>
              <a:t/>
            </a:r>
            <a:br>
              <a:rPr lang="en-US" cap="all" dirty="0"/>
            </a:br>
            <a:r>
              <a:rPr lang="en-US" sz="2000" dirty="0" smtClean="0"/>
              <a:t>CRM procedure &amp; Role</a:t>
            </a:r>
            <a:endParaRPr lang="en-US" sz="2000" cap="all"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80</a:t>
            </a:fld>
            <a:endParaRPr lang="de-DE" dirty="0"/>
          </a:p>
        </p:txBody>
      </p:sp>
      <p:graphicFrame>
        <p:nvGraphicFramePr>
          <p:cNvPr id="9" name="Content Placeholder 12"/>
          <p:cNvGraphicFramePr>
            <a:graphicFrameLocks/>
          </p:cNvGraphicFramePr>
          <p:nvPr>
            <p:extLst>
              <p:ext uri="{D42A27DB-BD31-4B8C-83A1-F6EECF244321}">
                <p14:modId xmlns:p14="http://schemas.microsoft.com/office/powerpoint/2010/main" val="2284433049"/>
              </p:ext>
            </p:extLst>
          </p:nvPr>
        </p:nvGraphicFramePr>
        <p:xfrm>
          <a:off x="4419600" y="1795263"/>
          <a:ext cx="3800811" cy="43007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p:cNvSpPr txBox="1"/>
          <p:nvPr/>
        </p:nvSpPr>
        <p:spPr>
          <a:xfrm>
            <a:off x="8401533" y="1795263"/>
            <a:ext cx="1551944" cy="646331"/>
          </a:xfrm>
          <a:prstGeom prst="rect">
            <a:avLst/>
          </a:prstGeom>
          <a:noFill/>
        </p:spPr>
        <p:txBody>
          <a:bodyPr wrap="square" rtlCol="0">
            <a:spAutoFit/>
          </a:bodyPr>
          <a:lstStyle/>
          <a:p>
            <a:pPr algn="ctr"/>
            <a:r>
              <a:rPr lang="en-US" sz="1200" dirty="0" smtClean="0"/>
              <a:t>(JB5001, section 8.2.1 and JB5001-011, section 7)</a:t>
            </a:r>
            <a:endParaRPr lang="en-US" sz="1200" dirty="0"/>
          </a:p>
        </p:txBody>
      </p:sp>
      <p:cxnSp>
        <p:nvCxnSpPr>
          <p:cNvPr id="11" name="Straight Connector 10"/>
          <p:cNvCxnSpPr/>
          <p:nvPr/>
        </p:nvCxnSpPr>
        <p:spPr>
          <a:xfrm>
            <a:off x="8401534" y="1800001"/>
            <a:ext cx="0" cy="4295999"/>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1080000" y="1800000"/>
            <a:ext cx="3187200" cy="533400"/>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Change </a:t>
            </a:r>
            <a:r>
              <a:rPr lang="en-US" dirty="0" smtClean="0"/>
              <a:t>Management</a:t>
            </a:r>
            <a:endParaRPr lang="en-US" dirty="0"/>
          </a:p>
        </p:txBody>
      </p:sp>
      <p:sp>
        <p:nvSpPr>
          <p:cNvPr id="14" name="TextBox 13"/>
          <p:cNvSpPr txBox="1"/>
          <p:nvPr/>
        </p:nvSpPr>
        <p:spPr>
          <a:xfrm>
            <a:off x="1219200" y="6019800"/>
            <a:ext cx="5410200" cy="246221"/>
          </a:xfrm>
          <a:prstGeom prst="rect">
            <a:avLst/>
          </a:prstGeom>
          <a:noFill/>
        </p:spPr>
        <p:txBody>
          <a:bodyPr wrap="square" rtlCol="0">
            <a:spAutoFit/>
          </a:bodyPr>
          <a:lstStyle/>
          <a:p>
            <a:r>
              <a:rPr lang="en-US" sz="1000" dirty="0"/>
              <a:t>(*) </a:t>
            </a:r>
            <a:r>
              <a:rPr lang="en-US" sz="1000" dirty="0" smtClean="0"/>
              <a:t>Refer </a:t>
            </a:r>
            <a:r>
              <a:rPr lang="en-US" sz="1000" dirty="0" smtClean="0">
                <a:hlinkClick r:id="rId7" action="ppaction://hlinksldjump"/>
              </a:rPr>
              <a:t>Local rule of Project Plan approval</a:t>
            </a:r>
            <a:endParaRPr lang="en-US" sz="1000" dirty="0"/>
          </a:p>
        </p:txBody>
      </p:sp>
    </p:spTree>
    <p:extLst>
      <p:ext uri="{BB962C8B-B14F-4D97-AF65-F5344CB8AC3E}">
        <p14:creationId xmlns:p14="http://schemas.microsoft.com/office/powerpoint/2010/main" val="134310889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659001"/>
            <a:ext cx="9000000" cy="720197"/>
          </a:xfrm>
        </p:spPr>
        <p:txBody>
          <a:bodyPr/>
          <a:lstStyle/>
          <a:p>
            <a:r>
              <a:rPr lang="en-US" dirty="0" smtClean="0"/>
              <a:t>standard </a:t>
            </a:r>
            <a:r>
              <a:rPr lang="en-US" cap="all" dirty="0" smtClean="0"/>
              <a:t>summary</a:t>
            </a:r>
            <a:r>
              <a:rPr lang="en-US" cap="all" dirty="0"/>
              <a:t/>
            </a:r>
            <a:br>
              <a:rPr lang="en-US" cap="all" dirty="0"/>
            </a:br>
            <a:r>
              <a:rPr lang="en-US" sz="2000" dirty="0" smtClean="0"/>
              <a:t>CRM procedure &amp; role</a:t>
            </a:r>
            <a:endParaRPr lang="en-US" sz="2000" cap="all"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81</a:t>
            </a:fld>
            <a:endParaRPr lang="de-DE" dirty="0"/>
          </a:p>
        </p:txBody>
      </p:sp>
      <p:graphicFrame>
        <p:nvGraphicFramePr>
          <p:cNvPr id="12" name="Content Placeholder 12"/>
          <p:cNvGraphicFramePr>
            <a:graphicFrameLocks noGrp="1"/>
          </p:cNvGraphicFramePr>
          <p:nvPr>
            <p:ph idx="1"/>
            <p:extLst>
              <p:ext uri="{D42A27DB-BD31-4B8C-83A1-F6EECF244321}">
                <p14:modId xmlns:p14="http://schemas.microsoft.com/office/powerpoint/2010/main" val="4155361793"/>
              </p:ext>
            </p:extLst>
          </p:nvPr>
        </p:nvGraphicFramePr>
        <p:xfrm>
          <a:off x="4417956" y="1800000"/>
          <a:ext cx="3800811"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TextBox 12"/>
          <p:cNvSpPr txBox="1"/>
          <p:nvPr/>
        </p:nvSpPr>
        <p:spPr>
          <a:xfrm>
            <a:off x="8528273" y="1800000"/>
            <a:ext cx="1211275" cy="461665"/>
          </a:xfrm>
          <a:prstGeom prst="rect">
            <a:avLst/>
          </a:prstGeom>
          <a:noFill/>
        </p:spPr>
        <p:txBody>
          <a:bodyPr wrap="square" rtlCol="0">
            <a:spAutoFit/>
          </a:bodyPr>
          <a:lstStyle/>
          <a:p>
            <a:pPr algn="ctr"/>
            <a:r>
              <a:rPr lang="en-US" sz="1200" dirty="0" smtClean="0"/>
              <a:t>(JB5001-011, section 7)</a:t>
            </a:r>
            <a:endParaRPr lang="en-US" sz="1200" dirty="0"/>
          </a:p>
        </p:txBody>
      </p:sp>
      <p:cxnSp>
        <p:nvCxnSpPr>
          <p:cNvPr id="14" name="Straight Connector 13"/>
          <p:cNvCxnSpPr/>
          <p:nvPr/>
        </p:nvCxnSpPr>
        <p:spPr>
          <a:xfrm>
            <a:off x="8391567" y="1828800"/>
            <a:ext cx="0" cy="44958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1080000" y="1800000"/>
            <a:ext cx="3187200" cy="533400"/>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Change </a:t>
            </a:r>
            <a:r>
              <a:rPr lang="en-US" dirty="0" smtClean="0"/>
              <a:t>Management</a:t>
            </a:r>
            <a:endParaRPr lang="en-US" dirty="0"/>
          </a:p>
        </p:txBody>
      </p:sp>
    </p:spTree>
    <p:extLst>
      <p:ext uri="{BB962C8B-B14F-4D97-AF65-F5344CB8AC3E}">
        <p14:creationId xmlns:p14="http://schemas.microsoft.com/office/powerpoint/2010/main" val="14464794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en-US" cap="all" dirty="0" smtClean="0"/>
              <a:t>Practical guide</a:t>
            </a:r>
            <a:endParaRPr lang="en-US" sz="2000" cap="all"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82</a:t>
            </a:fld>
            <a:endParaRPr lang="de-DE" dirty="0"/>
          </a:p>
        </p:txBody>
      </p:sp>
      <p:sp>
        <p:nvSpPr>
          <p:cNvPr id="5" name="Rounded Rectangle 4"/>
          <p:cNvSpPr/>
          <p:nvPr/>
        </p:nvSpPr>
        <p:spPr>
          <a:xfrm>
            <a:off x="1080000" y="1800000"/>
            <a:ext cx="2608079" cy="535214"/>
          </a:xfrm>
          <a:prstGeom prst="roundRect">
            <a:avLst/>
          </a:prstGeom>
          <a:solidFill>
            <a:schemeClr val="accent1">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t>Reception of </a:t>
            </a:r>
            <a:r>
              <a:rPr lang="vi-VN" sz="1600" dirty="0" smtClean="0"/>
              <a:t>CR</a:t>
            </a:r>
            <a:endParaRPr lang="en-US" sz="1600" dirty="0"/>
          </a:p>
        </p:txBody>
      </p:sp>
      <p:sp>
        <p:nvSpPr>
          <p:cNvPr id="6" name="Rounded Rectangle 5"/>
          <p:cNvSpPr/>
          <p:nvPr/>
        </p:nvSpPr>
        <p:spPr>
          <a:xfrm>
            <a:off x="1080000" y="2423093"/>
            <a:ext cx="2608079" cy="535214"/>
          </a:xfrm>
          <a:prstGeom prst="roundRect">
            <a:avLst/>
          </a:prstGeom>
          <a:solidFill>
            <a:schemeClr val="bg1">
              <a:lumMod val="6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t>Recording of </a:t>
            </a:r>
            <a:r>
              <a:rPr lang="vi-VN" sz="1600" dirty="0" smtClean="0"/>
              <a:t>CR</a:t>
            </a:r>
            <a:endParaRPr lang="en-US" sz="1600" dirty="0"/>
          </a:p>
        </p:txBody>
      </p:sp>
      <p:sp>
        <p:nvSpPr>
          <p:cNvPr id="7" name="Rounded Rectangle 6"/>
          <p:cNvSpPr/>
          <p:nvPr/>
        </p:nvSpPr>
        <p:spPr>
          <a:xfrm>
            <a:off x="1080000" y="3046186"/>
            <a:ext cx="2608079" cy="535214"/>
          </a:xfrm>
          <a:prstGeom prst="roundRect">
            <a:avLst/>
          </a:prstGeom>
          <a:solidFill>
            <a:schemeClr val="bg1">
              <a:lumMod val="6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t> Analysis of the Impact of </a:t>
            </a:r>
            <a:r>
              <a:rPr lang="vi-VN" sz="1600" dirty="0" smtClean="0"/>
              <a:t>CR</a:t>
            </a:r>
            <a:endParaRPr lang="en-US" sz="1600" dirty="0"/>
          </a:p>
        </p:txBody>
      </p:sp>
      <p:sp>
        <p:nvSpPr>
          <p:cNvPr id="8" name="Rounded Rectangle 7"/>
          <p:cNvSpPr/>
          <p:nvPr/>
        </p:nvSpPr>
        <p:spPr>
          <a:xfrm>
            <a:off x="1080000" y="3663719"/>
            <a:ext cx="2608079" cy="535214"/>
          </a:xfrm>
          <a:prstGeom prst="roundRect">
            <a:avLst/>
          </a:prstGeom>
          <a:solidFill>
            <a:schemeClr val="bg1">
              <a:lumMod val="6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t>Evaluation and Planning of </a:t>
            </a:r>
            <a:r>
              <a:rPr lang="vi-VN" sz="1600" dirty="0" smtClean="0"/>
              <a:t>CR</a:t>
            </a:r>
            <a:endParaRPr lang="en-US" sz="1600" dirty="0"/>
          </a:p>
        </p:txBody>
      </p:sp>
      <p:sp>
        <p:nvSpPr>
          <p:cNvPr id="9" name="Rounded Rectangle 8"/>
          <p:cNvSpPr/>
          <p:nvPr/>
        </p:nvSpPr>
        <p:spPr>
          <a:xfrm>
            <a:off x="1080000" y="4281252"/>
            <a:ext cx="2608079" cy="535214"/>
          </a:xfrm>
          <a:prstGeom prst="roundRect">
            <a:avLst/>
          </a:prstGeom>
          <a:solidFill>
            <a:schemeClr val="bg1">
              <a:lumMod val="6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t>Change Implementation</a:t>
            </a:r>
          </a:p>
        </p:txBody>
      </p:sp>
      <p:sp>
        <p:nvSpPr>
          <p:cNvPr id="10" name="Rounded Rectangle 9"/>
          <p:cNvSpPr/>
          <p:nvPr/>
        </p:nvSpPr>
        <p:spPr>
          <a:xfrm>
            <a:off x="1080000" y="4898785"/>
            <a:ext cx="2608079" cy="535214"/>
          </a:xfrm>
          <a:prstGeom prst="roundRect">
            <a:avLst/>
          </a:prstGeom>
          <a:solidFill>
            <a:schemeClr val="bg1">
              <a:lumMod val="6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t>Monitoring and Control of Changes </a:t>
            </a:r>
          </a:p>
        </p:txBody>
      </p:sp>
      <p:sp>
        <p:nvSpPr>
          <p:cNvPr id="11" name="Rounded Rectangle 10"/>
          <p:cNvSpPr/>
          <p:nvPr/>
        </p:nvSpPr>
        <p:spPr>
          <a:xfrm>
            <a:off x="3810000" y="1800001"/>
            <a:ext cx="1389675" cy="535214"/>
          </a:xfrm>
          <a:prstGeom prst="roundRect">
            <a:avLst/>
          </a:prstGeom>
          <a:solidFill>
            <a:schemeClr val="accent1">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vi-VN" sz="1100" dirty="0"/>
              <a:t>Project members</a:t>
            </a:r>
            <a:endParaRPr lang="en-US" sz="1100" dirty="0"/>
          </a:p>
        </p:txBody>
      </p:sp>
      <p:sp>
        <p:nvSpPr>
          <p:cNvPr id="12" name="Rounded Rectangle 11"/>
          <p:cNvSpPr/>
          <p:nvPr/>
        </p:nvSpPr>
        <p:spPr>
          <a:xfrm>
            <a:off x="3810000" y="2423093"/>
            <a:ext cx="1389675" cy="535214"/>
          </a:xfrm>
          <a:prstGeom prst="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vi-VN" sz="1100" dirty="0" smtClean="0">
                <a:solidFill>
                  <a:schemeClr val="dk1"/>
                </a:solidFill>
              </a:rPr>
              <a:t>CRM PIC</a:t>
            </a:r>
            <a:endParaRPr lang="en-US" sz="1100" dirty="0">
              <a:solidFill>
                <a:schemeClr val="dk1"/>
              </a:solidFill>
            </a:endParaRPr>
          </a:p>
        </p:txBody>
      </p:sp>
      <p:sp>
        <p:nvSpPr>
          <p:cNvPr id="13" name="Rounded Rectangle 12"/>
          <p:cNvSpPr/>
          <p:nvPr/>
        </p:nvSpPr>
        <p:spPr>
          <a:xfrm>
            <a:off x="3810000" y="3046186"/>
            <a:ext cx="1389675" cy="535214"/>
          </a:xfrm>
          <a:prstGeom prst="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dirty="0">
                <a:solidFill>
                  <a:schemeClr val="dk1"/>
                </a:solidFill>
              </a:rPr>
              <a:t> </a:t>
            </a:r>
            <a:r>
              <a:rPr lang="vi-VN" sz="1100" dirty="0"/>
              <a:t>CRM </a:t>
            </a:r>
            <a:r>
              <a:rPr lang="vi-VN" sz="1100" dirty="0" smtClean="0"/>
              <a:t>PIC, Project members</a:t>
            </a:r>
            <a:endParaRPr lang="en-US" sz="1100" dirty="0"/>
          </a:p>
        </p:txBody>
      </p:sp>
      <p:sp>
        <p:nvSpPr>
          <p:cNvPr id="14" name="Rounded Rectangle 13"/>
          <p:cNvSpPr/>
          <p:nvPr/>
        </p:nvSpPr>
        <p:spPr>
          <a:xfrm>
            <a:off x="3810000" y="3663719"/>
            <a:ext cx="1389675" cy="535214"/>
          </a:xfrm>
          <a:prstGeom prst="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vi-VN" sz="1100" dirty="0"/>
              <a:t>CRM PIC</a:t>
            </a:r>
            <a:r>
              <a:rPr lang="vi-VN" sz="1100" dirty="0" smtClean="0"/>
              <a:t>, PL</a:t>
            </a:r>
            <a:r>
              <a:rPr lang="en-US" sz="1100" dirty="0" smtClean="0"/>
              <a:t>,PM</a:t>
            </a:r>
            <a:endParaRPr lang="en-US" sz="1100" dirty="0">
              <a:solidFill>
                <a:schemeClr val="dk1"/>
              </a:solidFill>
            </a:endParaRPr>
          </a:p>
        </p:txBody>
      </p:sp>
      <p:sp>
        <p:nvSpPr>
          <p:cNvPr id="15" name="Rounded Rectangle 14"/>
          <p:cNvSpPr/>
          <p:nvPr/>
        </p:nvSpPr>
        <p:spPr>
          <a:xfrm>
            <a:off x="3810000" y="4281252"/>
            <a:ext cx="1389675" cy="535214"/>
          </a:xfrm>
          <a:prstGeom prst="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vi-VN" sz="1100" dirty="0"/>
              <a:t>Project </a:t>
            </a:r>
            <a:r>
              <a:rPr lang="vi-VN" sz="1100" dirty="0" smtClean="0"/>
              <a:t>members, PL</a:t>
            </a:r>
            <a:endParaRPr lang="en-US" sz="1100" dirty="0"/>
          </a:p>
        </p:txBody>
      </p:sp>
      <p:sp>
        <p:nvSpPr>
          <p:cNvPr id="16" name="Rounded Rectangle 15"/>
          <p:cNvSpPr/>
          <p:nvPr/>
        </p:nvSpPr>
        <p:spPr>
          <a:xfrm>
            <a:off x="3810000" y="4898785"/>
            <a:ext cx="1389675" cy="535214"/>
          </a:xfrm>
          <a:prstGeom prst="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vi-VN" sz="1100" dirty="0"/>
              <a:t>CRM PIC, PL</a:t>
            </a:r>
            <a:r>
              <a:rPr lang="en-US" sz="1100" dirty="0" smtClean="0">
                <a:solidFill>
                  <a:schemeClr val="dk1"/>
                </a:solidFill>
              </a:rPr>
              <a:t> </a:t>
            </a:r>
            <a:endParaRPr lang="en-US" sz="1100" dirty="0">
              <a:solidFill>
                <a:schemeClr val="dk1"/>
              </a:solidFill>
            </a:endParaRPr>
          </a:p>
        </p:txBody>
      </p:sp>
      <p:sp>
        <p:nvSpPr>
          <p:cNvPr id="18" name="TextBox 17"/>
          <p:cNvSpPr txBox="1"/>
          <p:nvPr/>
        </p:nvSpPr>
        <p:spPr>
          <a:xfrm>
            <a:off x="6096000" y="1800000"/>
            <a:ext cx="5257800" cy="2031325"/>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t>Email discussion</a:t>
            </a:r>
          </a:p>
          <a:p>
            <a:pPr marL="285750" indent="-285750">
              <a:buFont typeface="Wingdings" panose="05000000000000000000" pitchFamily="2" charset="2"/>
              <a:buChar char="§"/>
            </a:pPr>
            <a:r>
              <a:rPr lang="en-US" dirty="0" smtClean="0"/>
              <a:t>Redmine ticket</a:t>
            </a:r>
          </a:p>
          <a:p>
            <a:pPr marL="285750" indent="-285750">
              <a:buFont typeface="Wingdings" panose="05000000000000000000" pitchFamily="2" charset="2"/>
              <a:buChar char="§"/>
            </a:pPr>
            <a:r>
              <a:rPr lang="en-US" dirty="0" smtClean="0"/>
              <a:t>Jira ticket</a:t>
            </a:r>
          </a:p>
          <a:p>
            <a:pPr marL="285750" indent="-285750">
              <a:buFont typeface="Wingdings" panose="05000000000000000000" pitchFamily="2" charset="2"/>
              <a:buChar char="§"/>
            </a:pPr>
            <a:r>
              <a:rPr lang="en-US" dirty="0" smtClean="0"/>
              <a:t>Skype discussion</a:t>
            </a:r>
          </a:p>
          <a:p>
            <a:pPr marL="285750" indent="-285750">
              <a:buFont typeface="Wingdings" panose="05000000000000000000" pitchFamily="2" charset="2"/>
              <a:buChar char="§"/>
            </a:pPr>
            <a:r>
              <a:rPr lang="en-US" dirty="0" smtClean="0"/>
              <a:t>Verbal discussion</a:t>
            </a:r>
          </a:p>
          <a:p>
            <a:pPr marL="285750" indent="-285750">
              <a:buFont typeface="Wingdings" panose="05000000000000000000" pitchFamily="2" charset="2"/>
              <a:buChar char="§"/>
            </a:pPr>
            <a:r>
              <a:rPr lang="en-US" dirty="0" smtClean="0"/>
              <a:t>…</a:t>
            </a:r>
          </a:p>
          <a:p>
            <a:pPr marL="285750" indent="-285750">
              <a:buFont typeface="Wingdings" panose="05000000000000000000" pitchFamily="2" charset="2"/>
              <a:buChar char="§"/>
            </a:pPr>
            <a:endParaRPr lang="en-US" dirty="0"/>
          </a:p>
        </p:txBody>
      </p:sp>
      <p:sp>
        <p:nvSpPr>
          <p:cNvPr id="19" name="Curved Left Arrow 18"/>
          <p:cNvSpPr/>
          <p:nvPr/>
        </p:nvSpPr>
        <p:spPr>
          <a:xfrm>
            <a:off x="5321596" y="2296071"/>
            <a:ext cx="246000" cy="355486"/>
          </a:xfrm>
          <a:prstGeom prst="curvedLef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81153127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en-US" cap="all" dirty="0" smtClean="0"/>
              <a:t>Practical guide</a:t>
            </a:r>
            <a:endParaRPr lang="en-US" sz="2000" cap="all"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83</a:t>
            </a:fld>
            <a:endParaRPr lang="de-DE" dirty="0"/>
          </a:p>
        </p:txBody>
      </p:sp>
      <p:sp>
        <p:nvSpPr>
          <p:cNvPr id="5" name="Rounded Rectangle 4"/>
          <p:cNvSpPr/>
          <p:nvPr/>
        </p:nvSpPr>
        <p:spPr>
          <a:xfrm>
            <a:off x="1080000" y="1800000"/>
            <a:ext cx="2608079" cy="535214"/>
          </a:xfrm>
          <a:prstGeom prst="roundRect">
            <a:avLst/>
          </a:prstGeom>
          <a:solidFill>
            <a:schemeClr val="bg1">
              <a:lumMod val="6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t>Reception of </a:t>
            </a:r>
            <a:r>
              <a:rPr lang="vi-VN" sz="1600" dirty="0"/>
              <a:t>CR</a:t>
            </a:r>
            <a:endParaRPr lang="en-US" sz="1600" dirty="0"/>
          </a:p>
        </p:txBody>
      </p:sp>
      <p:sp>
        <p:nvSpPr>
          <p:cNvPr id="6" name="Rounded Rectangle 5"/>
          <p:cNvSpPr/>
          <p:nvPr/>
        </p:nvSpPr>
        <p:spPr>
          <a:xfrm>
            <a:off x="1080000" y="2423093"/>
            <a:ext cx="2608079" cy="535214"/>
          </a:xfrm>
          <a:prstGeom prst="roundRect">
            <a:avLst/>
          </a:prstGeom>
          <a:solidFill>
            <a:schemeClr val="accent1">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t>Recording of </a:t>
            </a:r>
            <a:r>
              <a:rPr lang="vi-VN" sz="1600" dirty="0"/>
              <a:t>CR</a:t>
            </a:r>
            <a:endParaRPr lang="en-US" sz="1600" dirty="0"/>
          </a:p>
        </p:txBody>
      </p:sp>
      <p:sp>
        <p:nvSpPr>
          <p:cNvPr id="7" name="Rounded Rectangle 6"/>
          <p:cNvSpPr/>
          <p:nvPr/>
        </p:nvSpPr>
        <p:spPr>
          <a:xfrm>
            <a:off x="1080000" y="3046186"/>
            <a:ext cx="2608079" cy="535214"/>
          </a:xfrm>
          <a:prstGeom prst="roundRect">
            <a:avLst/>
          </a:prstGeom>
          <a:solidFill>
            <a:schemeClr val="bg1">
              <a:lumMod val="6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t> Analysis of the Impact of </a:t>
            </a:r>
            <a:r>
              <a:rPr lang="vi-VN" sz="1600" dirty="0" smtClean="0"/>
              <a:t>CR</a:t>
            </a:r>
            <a:endParaRPr lang="en-US" sz="1600" dirty="0"/>
          </a:p>
        </p:txBody>
      </p:sp>
      <p:sp>
        <p:nvSpPr>
          <p:cNvPr id="8" name="Rounded Rectangle 7"/>
          <p:cNvSpPr/>
          <p:nvPr/>
        </p:nvSpPr>
        <p:spPr>
          <a:xfrm>
            <a:off x="1080000" y="3663719"/>
            <a:ext cx="2608079" cy="535214"/>
          </a:xfrm>
          <a:prstGeom prst="roundRect">
            <a:avLst/>
          </a:prstGeom>
          <a:solidFill>
            <a:schemeClr val="bg1">
              <a:lumMod val="6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t>Evaluation and Planning of </a:t>
            </a:r>
            <a:r>
              <a:rPr lang="vi-VN" sz="1600" dirty="0" smtClean="0"/>
              <a:t>CR</a:t>
            </a:r>
            <a:endParaRPr lang="en-US" sz="1600" dirty="0"/>
          </a:p>
        </p:txBody>
      </p:sp>
      <p:sp>
        <p:nvSpPr>
          <p:cNvPr id="9" name="Rounded Rectangle 8"/>
          <p:cNvSpPr/>
          <p:nvPr/>
        </p:nvSpPr>
        <p:spPr>
          <a:xfrm>
            <a:off x="1080000" y="4281252"/>
            <a:ext cx="2608079" cy="535214"/>
          </a:xfrm>
          <a:prstGeom prst="roundRect">
            <a:avLst/>
          </a:prstGeom>
          <a:solidFill>
            <a:schemeClr val="bg1">
              <a:lumMod val="6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t>Change Implementation</a:t>
            </a:r>
          </a:p>
        </p:txBody>
      </p:sp>
      <p:sp>
        <p:nvSpPr>
          <p:cNvPr id="10" name="Rounded Rectangle 9"/>
          <p:cNvSpPr/>
          <p:nvPr/>
        </p:nvSpPr>
        <p:spPr>
          <a:xfrm>
            <a:off x="1080000" y="4898785"/>
            <a:ext cx="2608079" cy="535214"/>
          </a:xfrm>
          <a:prstGeom prst="roundRect">
            <a:avLst/>
          </a:prstGeom>
          <a:solidFill>
            <a:schemeClr val="bg1">
              <a:lumMod val="6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t>Monitoring and Control of Changes </a:t>
            </a:r>
          </a:p>
        </p:txBody>
      </p:sp>
      <p:sp>
        <p:nvSpPr>
          <p:cNvPr id="11" name="Rounded Rectangle 10"/>
          <p:cNvSpPr/>
          <p:nvPr/>
        </p:nvSpPr>
        <p:spPr>
          <a:xfrm>
            <a:off x="3810000" y="1800001"/>
            <a:ext cx="1389675" cy="535214"/>
          </a:xfrm>
          <a:prstGeom prst="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vi-VN" sz="1100" dirty="0"/>
              <a:t>Project members</a:t>
            </a:r>
            <a:endParaRPr lang="en-US" sz="1100" dirty="0"/>
          </a:p>
        </p:txBody>
      </p:sp>
      <p:sp>
        <p:nvSpPr>
          <p:cNvPr id="12" name="Rounded Rectangle 11"/>
          <p:cNvSpPr/>
          <p:nvPr/>
        </p:nvSpPr>
        <p:spPr>
          <a:xfrm>
            <a:off x="3810000" y="2423093"/>
            <a:ext cx="1389675" cy="535214"/>
          </a:xfrm>
          <a:prstGeom prst="roundRect">
            <a:avLst/>
          </a:prstGeom>
          <a:solidFill>
            <a:schemeClr val="accent1">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vi-VN" sz="1100" dirty="0"/>
              <a:t>CRM PIC</a:t>
            </a:r>
            <a:endParaRPr lang="en-US" sz="1100" dirty="0"/>
          </a:p>
        </p:txBody>
      </p:sp>
      <p:sp>
        <p:nvSpPr>
          <p:cNvPr id="13" name="Rounded Rectangle 12"/>
          <p:cNvSpPr/>
          <p:nvPr/>
        </p:nvSpPr>
        <p:spPr>
          <a:xfrm>
            <a:off x="3810000" y="3046186"/>
            <a:ext cx="1389675" cy="535214"/>
          </a:xfrm>
          <a:prstGeom prst="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dirty="0">
                <a:solidFill>
                  <a:schemeClr val="dk1"/>
                </a:solidFill>
              </a:rPr>
              <a:t> </a:t>
            </a:r>
            <a:r>
              <a:rPr lang="vi-VN" sz="1100" dirty="0"/>
              <a:t>CRM </a:t>
            </a:r>
            <a:r>
              <a:rPr lang="vi-VN" sz="1100" dirty="0" smtClean="0"/>
              <a:t>PIC, Project members</a:t>
            </a:r>
            <a:endParaRPr lang="en-US" sz="1100" dirty="0"/>
          </a:p>
        </p:txBody>
      </p:sp>
      <p:sp>
        <p:nvSpPr>
          <p:cNvPr id="14" name="Rounded Rectangle 13"/>
          <p:cNvSpPr/>
          <p:nvPr/>
        </p:nvSpPr>
        <p:spPr>
          <a:xfrm>
            <a:off x="3810000" y="3663719"/>
            <a:ext cx="1389675" cy="535214"/>
          </a:xfrm>
          <a:prstGeom prst="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vi-VN" sz="1100" dirty="0"/>
              <a:t>CRM PIC</a:t>
            </a:r>
            <a:r>
              <a:rPr lang="vi-VN" sz="1100" dirty="0" smtClean="0"/>
              <a:t>, PL</a:t>
            </a:r>
            <a:r>
              <a:rPr lang="en-US" sz="1100" dirty="0" smtClean="0"/>
              <a:t>, PM</a:t>
            </a:r>
            <a:endParaRPr lang="en-US" sz="1100" dirty="0">
              <a:solidFill>
                <a:schemeClr val="dk1"/>
              </a:solidFill>
            </a:endParaRPr>
          </a:p>
        </p:txBody>
      </p:sp>
      <p:sp>
        <p:nvSpPr>
          <p:cNvPr id="15" name="Rounded Rectangle 14"/>
          <p:cNvSpPr/>
          <p:nvPr/>
        </p:nvSpPr>
        <p:spPr>
          <a:xfrm>
            <a:off x="3810000" y="4281252"/>
            <a:ext cx="1389675" cy="535214"/>
          </a:xfrm>
          <a:prstGeom prst="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vi-VN" sz="1100" dirty="0"/>
              <a:t>Project </a:t>
            </a:r>
            <a:r>
              <a:rPr lang="vi-VN" sz="1100" dirty="0" smtClean="0"/>
              <a:t>members, PL</a:t>
            </a:r>
            <a:endParaRPr lang="en-US" sz="1100" dirty="0"/>
          </a:p>
        </p:txBody>
      </p:sp>
      <p:sp>
        <p:nvSpPr>
          <p:cNvPr id="16" name="Rounded Rectangle 15"/>
          <p:cNvSpPr/>
          <p:nvPr/>
        </p:nvSpPr>
        <p:spPr>
          <a:xfrm>
            <a:off x="3810000" y="4898785"/>
            <a:ext cx="1389675" cy="535214"/>
          </a:xfrm>
          <a:prstGeom prst="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vi-VN" sz="1100" dirty="0"/>
              <a:t>CRM PIC, PL</a:t>
            </a:r>
            <a:r>
              <a:rPr lang="en-US" sz="1100" dirty="0" smtClean="0">
                <a:solidFill>
                  <a:schemeClr val="dk1"/>
                </a:solidFill>
              </a:rPr>
              <a:t> </a:t>
            </a:r>
            <a:endParaRPr lang="en-US" sz="1100" dirty="0">
              <a:solidFill>
                <a:schemeClr val="dk1"/>
              </a:solidFill>
            </a:endParaRPr>
          </a:p>
        </p:txBody>
      </p:sp>
      <p:pic>
        <p:nvPicPr>
          <p:cNvPr id="17" name="Picture 16"/>
          <p:cNvPicPr>
            <a:picLocks noChangeAspect="1"/>
          </p:cNvPicPr>
          <p:nvPr/>
        </p:nvPicPr>
        <p:blipFill>
          <a:blip r:embed="rId2"/>
          <a:stretch>
            <a:fillRect/>
          </a:stretch>
        </p:blipFill>
        <p:spPr>
          <a:xfrm>
            <a:off x="6087328" y="1785702"/>
            <a:ext cx="5566223" cy="3548298"/>
          </a:xfrm>
          <a:prstGeom prst="rect">
            <a:avLst/>
          </a:prstGeom>
        </p:spPr>
      </p:pic>
    </p:spTree>
    <p:extLst>
      <p:ext uri="{BB962C8B-B14F-4D97-AF65-F5344CB8AC3E}">
        <p14:creationId xmlns:p14="http://schemas.microsoft.com/office/powerpoint/2010/main" val="15307878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en-US" cap="all" dirty="0" smtClean="0"/>
              <a:t>Practical guide</a:t>
            </a:r>
            <a:endParaRPr lang="en-US" sz="2000" cap="all"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84</a:t>
            </a:fld>
            <a:endParaRPr lang="de-DE" dirty="0"/>
          </a:p>
        </p:txBody>
      </p:sp>
      <p:sp>
        <p:nvSpPr>
          <p:cNvPr id="5" name="Rounded Rectangle 4"/>
          <p:cNvSpPr/>
          <p:nvPr/>
        </p:nvSpPr>
        <p:spPr>
          <a:xfrm>
            <a:off x="1080000" y="1800000"/>
            <a:ext cx="2608079" cy="535214"/>
          </a:xfrm>
          <a:prstGeom prst="roundRect">
            <a:avLst/>
          </a:prstGeom>
          <a:solidFill>
            <a:schemeClr val="bg1">
              <a:lumMod val="6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t>Reception of </a:t>
            </a:r>
            <a:r>
              <a:rPr lang="vi-VN" sz="1600" dirty="0"/>
              <a:t>CR</a:t>
            </a:r>
            <a:endParaRPr lang="en-US" sz="1600" dirty="0"/>
          </a:p>
        </p:txBody>
      </p:sp>
      <p:sp>
        <p:nvSpPr>
          <p:cNvPr id="6" name="Rounded Rectangle 5"/>
          <p:cNvSpPr/>
          <p:nvPr/>
        </p:nvSpPr>
        <p:spPr>
          <a:xfrm>
            <a:off x="1080000" y="2423093"/>
            <a:ext cx="2608079" cy="535214"/>
          </a:xfrm>
          <a:prstGeom prst="roundRect">
            <a:avLst/>
          </a:prstGeom>
          <a:solidFill>
            <a:schemeClr val="bg1">
              <a:lumMod val="6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t>Recording of </a:t>
            </a:r>
            <a:r>
              <a:rPr lang="vi-VN" sz="1600" dirty="0"/>
              <a:t>CR</a:t>
            </a:r>
            <a:endParaRPr lang="en-US" sz="1600" dirty="0"/>
          </a:p>
        </p:txBody>
      </p:sp>
      <p:sp>
        <p:nvSpPr>
          <p:cNvPr id="7" name="Rounded Rectangle 6"/>
          <p:cNvSpPr/>
          <p:nvPr/>
        </p:nvSpPr>
        <p:spPr>
          <a:xfrm>
            <a:off x="1080000" y="3046186"/>
            <a:ext cx="2608079" cy="535214"/>
          </a:xfrm>
          <a:prstGeom prst="roundRect">
            <a:avLst/>
          </a:prstGeom>
          <a:solidFill>
            <a:schemeClr val="accent1">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t> Analysis of the Impact of </a:t>
            </a:r>
            <a:r>
              <a:rPr lang="vi-VN" sz="1600" dirty="0"/>
              <a:t>CR</a:t>
            </a:r>
            <a:endParaRPr lang="en-US" sz="1600" dirty="0"/>
          </a:p>
        </p:txBody>
      </p:sp>
      <p:sp>
        <p:nvSpPr>
          <p:cNvPr id="8" name="Rounded Rectangle 7"/>
          <p:cNvSpPr/>
          <p:nvPr/>
        </p:nvSpPr>
        <p:spPr>
          <a:xfrm>
            <a:off x="1080000" y="3663719"/>
            <a:ext cx="2608079" cy="535214"/>
          </a:xfrm>
          <a:prstGeom prst="roundRect">
            <a:avLst/>
          </a:prstGeom>
          <a:solidFill>
            <a:schemeClr val="bg1">
              <a:lumMod val="6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t>Evaluation and Planning of </a:t>
            </a:r>
            <a:r>
              <a:rPr lang="vi-VN" sz="1600" dirty="0" smtClean="0"/>
              <a:t>CR</a:t>
            </a:r>
            <a:endParaRPr lang="en-US" sz="1600" dirty="0"/>
          </a:p>
        </p:txBody>
      </p:sp>
      <p:sp>
        <p:nvSpPr>
          <p:cNvPr id="9" name="Rounded Rectangle 8"/>
          <p:cNvSpPr/>
          <p:nvPr/>
        </p:nvSpPr>
        <p:spPr>
          <a:xfrm>
            <a:off x="1080000" y="4281252"/>
            <a:ext cx="2608079" cy="535214"/>
          </a:xfrm>
          <a:prstGeom prst="roundRect">
            <a:avLst/>
          </a:prstGeom>
          <a:solidFill>
            <a:schemeClr val="bg1">
              <a:lumMod val="6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t>Change Implementation</a:t>
            </a:r>
          </a:p>
        </p:txBody>
      </p:sp>
      <p:sp>
        <p:nvSpPr>
          <p:cNvPr id="10" name="Rounded Rectangle 9"/>
          <p:cNvSpPr/>
          <p:nvPr/>
        </p:nvSpPr>
        <p:spPr>
          <a:xfrm>
            <a:off x="1080000" y="4898785"/>
            <a:ext cx="2608079" cy="535214"/>
          </a:xfrm>
          <a:prstGeom prst="roundRect">
            <a:avLst/>
          </a:prstGeom>
          <a:solidFill>
            <a:schemeClr val="bg1">
              <a:lumMod val="6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t>Monitoring and Control of Changes </a:t>
            </a:r>
          </a:p>
        </p:txBody>
      </p:sp>
      <p:sp>
        <p:nvSpPr>
          <p:cNvPr id="11" name="Rounded Rectangle 10"/>
          <p:cNvSpPr/>
          <p:nvPr/>
        </p:nvSpPr>
        <p:spPr>
          <a:xfrm>
            <a:off x="3810000" y="1800001"/>
            <a:ext cx="1389675" cy="535214"/>
          </a:xfrm>
          <a:prstGeom prst="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vi-VN" sz="1100" dirty="0"/>
              <a:t>Project members</a:t>
            </a:r>
            <a:endParaRPr lang="en-US" sz="1100" dirty="0"/>
          </a:p>
        </p:txBody>
      </p:sp>
      <p:sp>
        <p:nvSpPr>
          <p:cNvPr id="12" name="Rounded Rectangle 11"/>
          <p:cNvSpPr/>
          <p:nvPr/>
        </p:nvSpPr>
        <p:spPr>
          <a:xfrm>
            <a:off x="3810000" y="2423093"/>
            <a:ext cx="1389675" cy="535214"/>
          </a:xfrm>
          <a:prstGeom prst="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vi-VN" sz="1100" dirty="0"/>
              <a:t>CRM PIC</a:t>
            </a:r>
            <a:endParaRPr lang="en-US" sz="1100" dirty="0"/>
          </a:p>
        </p:txBody>
      </p:sp>
      <p:sp>
        <p:nvSpPr>
          <p:cNvPr id="13" name="Rounded Rectangle 12"/>
          <p:cNvSpPr/>
          <p:nvPr/>
        </p:nvSpPr>
        <p:spPr>
          <a:xfrm>
            <a:off x="3810000" y="3046186"/>
            <a:ext cx="1389675" cy="535214"/>
          </a:xfrm>
          <a:prstGeom prst="roundRect">
            <a:avLst/>
          </a:prstGeom>
          <a:solidFill>
            <a:schemeClr val="accent1">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dirty="0"/>
              <a:t> </a:t>
            </a:r>
            <a:r>
              <a:rPr lang="vi-VN" sz="1100" dirty="0"/>
              <a:t>CRM PIC, Project members</a:t>
            </a:r>
            <a:endParaRPr lang="en-US" sz="1100" dirty="0"/>
          </a:p>
        </p:txBody>
      </p:sp>
      <p:sp>
        <p:nvSpPr>
          <p:cNvPr id="14" name="Rounded Rectangle 13"/>
          <p:cNvSpPr/>
          <p:nvPr/>
        </p:nvSpPr>
        <p:spPr>
          <a:xfrm>
            <a:off x="3810000" y="3663719"/>
            <a:ext cx="1389675" cy="535214"/>
          </a:xfrm>
          <a:prstGeom prst="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vi-VN" sz="1100" dirty="0"/>
              <a:t>CRM PIC</a:t>
            </a:r>
            <a:r>
              <a:rPr lang="vi-VN" sz="1100" dirty="0" smtClean="0"/>
              <a:t>, PL</a:t>
            </a:r>
            <a:r>
              <a:rPr lang="en-US" sz="1100" dirty="0" smtClean="0"/>
              <a:t>, PM</a:t>
            </a:r>
            <a:endParaRPr lang="en-US" sz="1100" dirty="0">
              <a:solidFill>
                <a:schemeClr val="dk1"/>
              </a:solidFill>
            </a:endParaRPr>
          </a:p>
        </p:txBody>
      </p:sp>
      <p:sp>
        <p:nvSpPr>
          <p:cNvPr id="15" name="Rounded Rectangle 14"/>
          <p:cNvSpPr/>
          <p:nvPr/>
        </p:nvSpPr>
        <p:spPr>
          <a:xfrm>
            <a:off x="3810000" y="4281252"/>
            <a:ext cx="1389675" cy="535214"/>
          </a:xfrm>
          <a:prstGeom prst="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vi-VN" sz="1100" dirty="0"/>
              <a:t>Project </a:t>
            </a:r>
            <a:r>
              <a:rPr lang="vi-VN" sz="1100" dirty="0" smtClean="0"/>
              <a:t>members, PL</a:t>
            </a:r>
            <a:endParaRPr lang="en-US" sz="1100" dirty="0"/>
          </a:p>
        </p:txBody>
      </p:sp>
      <p:sp>
        <p:nvSpPr>
          <p:cNvPr id="16" name="Rounded Rectangle 15"/>
          <p:cNvSpPr/>
          <p:nvPr/>
        </p:nvSpPr>
        <p:spPr>
          <a:xfrm>
            <a:off x="3810000" y="4898785"/>
            <a:ext cx="1389675" cy="535214"/>
          </a:xfrm>
          <a:prstGeom prst="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vi-VN" sz="1100" dirty="0"/>
              <a:t>CRM PIC, PL</a:t>
            </a:r>
            <a:r>
              <a:rPr lang="en-US" sz="1100" dirty="0" smtClean="0">
                <a:solidFill>
                  <a:schemeClr val="dk1"/>
                </a:solidFill>
              </a:rPr>
              <a:t> </a:t>
            </a:r>
            <a:endParaRPr lang="en-US" sz="1100" dirty="0">
              <a:solidFill>
                <a:schemeClr val="dk1"/>
              </a:solidFill>
            </a:endParaRPr>
          </a:p>
        </p:txBody>
      </p:sp>
      <p:sp>
        <p:nvSpPr>
          <p:cNvPr id="17" name="TextBox 16"/>
          <p:cNvSpPr txBox="1"/>
          <p:nvPr/>
        </p:nvSpPr>
        <p:spPr>
          <a:xfrm>
            <a:off x="6096037" y="2719914"/>
            <a:ext cx="3772700" cy="1815882"/>
          </a:xfrm>
          <a:prstGeom prst="rect">
            <a:avLst/>
          </a:prstGeom>
          <a:solidFill>
            <a:schemeClr val="bg1"/>
          </a:solidFill>
        </p:spPr>
        <p:txBody>
          <a:bodyPr wrap="square" rtlCol="0">
            <a:spAutoFit/>
          </a:bodyPr>
          <a:lstStyle/>
          <a:p>
            <a:pPr marL="285750" lvl="0" indent="-285750">
              <a:buFont typeface="Wingdings" panose="05000000000000000000" pitchFamily="2" charset="2"/>
              <a:buChar char="§"/>
            </a:pPr>
            <a:r>
              <a:rPr lang="en-US" sz="1600" dirty="0" smtClean="0"/>
              <a:t>Impacted name</a:t>
            </a:r>
            <a:r>
              <a:rPr lang="en-US" sz="1600" dirty="0"/>
              <a:t>, design content or version </a:t>
            </a:r>
            <a:endParaRPr lang="en-US" sz="1600" dirty="0" smtClean="0"/>
          </a:p>
          <a:p>
            <a:pPr marL="285750" lvl="0" indent="-285750">
              <a:buFont typeface="Wingdings" panose="05000000000000000000" pitchFamily="2" charset="2"/>
              <a:buChar char="§"/>
            </a:pPr>
            <a:r>
              <a:rPr lang="en-US" sz="1600" dirty="0" smtClean="0"/>
              <a:t>Impacted stakeholder (customer</a:t>
            </a:r>
            <a:r>
              <a:rPr lang="en-US" sz="1600" dirty="0"/>
              <a:t>, design outsourced, and related internal departments)</a:t>
            </a:r>
          </a:p>
          <a:p>
            <a:pPr marL="285750" lvl="0" indent="-285750">
              <a:buFont typeface="Wingdings" panose="05000000000000000000" pitchFamily="2" charset="2"/>
              <a:buChar char="§"/>
            </a:pPr>
            <a:r>
              <a:rPr lang="en-US" sz="1600" dirty="0" smtClean="0"/>
              <a:t>Estimated man-hours, required duration</a:t>
            </a:r>
            <a:endParaRPr lang="en-US" sz="1600" dirty="0"/>
          </a:p>
        </p:txBody>
      </p:sp>
    </p:spTree>
    <p:extLst>
      <p:ext uri="{BB962C8B-B14F-4D97-AF65-F5344CB8AC3E}">
        <p14:creationId xmlns:p14="http://schemas.microsoft.com/office/powerpoint/2010/main" val="82391751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en-US" cap="all" dirty="0" smtClean="0"/>
              <a:t>Practical guide</a:t>
            </a:r>
            <a:endParaRPr lang="en-US" sz="2000" cap="all"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85</a:t>
            </a:fld>
            <a:endParaRPr lang="de-DE" dirty="0"/>
          </a:p>
        </p:txBody>
      </p:sp>
      <p:sp>
        <p:nvSpPr>
          <p:cNvPr id="5" name="Rounded Rectangle 4"/>
          <p:cNvSpPr/>
          <p:nvPr/>
        </p:nvSpPr>
        <p:spPr>
          <a:xfrm>
            <a:off x="1080000" y="1800000"/>
            <a:ext cx="2608079" cy="535214"/>
          </a:xfrm>
          <a:prstGeom prst="roundRect">
            <a:avLst/>
          </a:prstGeom>
          <a:solidFill>
            <a:schemeClr val="bg1">
              <a:lumMod val="6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t>Reception of </a:t>
            </a:r>
            <a:r>
              <a:rPr lang="vi-VN" sz="1600" dirty="0"/>
              <a:t>CR</a:t>
            </a:r>
            <a:endParaRPr lang="en-US" sz="1600" dirty="0"/>
          </a:p>
        </p:txBody>
      </p:sp>
      <p:sp>
        <p:nvSpPr>
          <p:cNvPr id="6" name="Rounded Rectangle 5"/>
          <p:cNvSpPr/>
          <p:nvPr/>
        </p:nvSpPr>
        <p:spPr>
          <a:xfrm>
            <a:off x="1080000" y="2423093"/>
            <a:ext cx="2608079" cy="535214"/>
          </a:xfrm>
          <a:prstGeom prst="roundRect">
            <a:avLst/>
          </a:prstGeom>
          <a:solidFill>
            <a:schemeClr val="bg1">
              <a:lumMod val="6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t>Recording of </a:t>
            </a:r>
            <a:r>
              <a:rPr lang="vi-VN" sz="1600" dirty="0"/>
              <a:t>CR</a:t>
            </a:r>
            <a:endParaRPr lang="en-US" sz="1600" dirty="0"/>
          </a:p>
        </p:txBody>
      </p:sp>
      <p:sp>
        <p:nvSpPr>
          <p:cNvPr id="7" name="Rounded Rectangle 6"/>
          <p:cNvSpPr/>
          <p:nvPr/>
        </p:nvSpPr>
        <p:spPr>
          <a:xfrm>
            <a:off x="1080000" y="3046186"/>
            <a:ext cx="2608079" cy="535214"/>
          </a:xfrm>
          <a:prstGeom prst="roundRect">
            <a:avLst/>
          </a:prstGeom>
          <a:solidFill>
            <a:schemeClr val="bg1">
              <a:lumMod val="6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t> Analysis of the Impact of </a:t>
            </a:r>
            <a:r>
              <a:rPr lang="vi-VN" sz="1600" dirty="0"/>
              <a:t>CR</a:t>
            </a:r>
            <a:endParaRPr lang="en-US" sz="1600" dirty="0"/>
          </a:p>
        </p:txBody>
      </p:sp>
      <p:sp>
        <p:nvSpPr>
          <p:cNvPr id="8" name="Rounded Rectangle 7"/>
          <p:cNvSpPr/>
          <p:nvPr/>
        </p:nvSpPr>
        <p:spPr>
          <a:xfrm>
            <a:off x="1080000" y="3663719"/>
            <a:ext cx="2608079" cy="535214"/>
          </a:xfrm>
          <a:prstGeom prst="roundRect">
            <a:avLst/>
          </a:prstGeom>
          <a:solidFill>
            <a:schemeClr val="accent1">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t>Evaluation and Planning of </a:t>
            </a:r>
            <a:r>
              <a:rPr lang="vi-VN" sz="1600" dirty="0"/>
              <a:t>CR</a:t>
            </a:r>
            <a:endParaRPr lang="en-US" sz="1600" dirty="0"/>
          </a:p>
        </p:txBody>
      </p:sp>
      <p:sp>
        <p:nvSpPr>
          <p:cNvPr id="9" name="Rounded Rectangle 8"/>
          <p:cNvSpPr/>
          <p:nvPr/>
        </p:nvSpPr>
        <p:spPr>
          <a:xfrm>
            <a:off x="1080000" y="4281252"/>
            <a:ext cx="2608079" cy="535214"/>
          </a:xfrm>
          <a:prstGeom prst="roundRect">
            <a:avLst/>
          </a:prstGeom>
          <a:solidFill>
            <a:schemeClr val="bg1">
              <a:lumMod val="6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t>Change Implementation</a:t>
            </a:r>
          </a:p>
        </p:txBody>
      </p:sp>
      <p:sp>
        <p:nvSpPr>
          <p:cNvPr id="10" name="Rounded Rectangle 9"/>
          <p:cNvSpPr/>
          <p:nvPr/>
        </p:nvSpPr>
        <p:spPr>
          <a:xfrm>
            <a:off x="1080000" y="4898785"/>
            <a:ext cx="2608079" cy="535214"/>
          </a:xfrm>
          <a:prstGeom prst="roundRect">
            <a:avLst/>
          </a:prstGeom>
          <a:solidFill>
            <a:schemeClr val="bg1">
              <a:lumMod val="6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t>Monitoring and Control of Changes </a:t>
            </a:r>
          </a:p>
        </p:txBody>
      </p:sp>
      <p:sp>
        <p:nvSpPr>
          <p:cNvPr id="11" name="Rounded Rectangle 10"/>
          <p:cNvSpPr/>
          <p:nvPr/>
        </p:nvSpPr>
        <p:spPr>
          <a:xfrm>
            <a:off x="3810000" y="1800001"/>
            <a:ext cx="1389675" cy="535214"/>
          </a:xfrm>
          <a:prstGeom prst="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vi-VN" sz="1100" dirty="0"/>
              <a:t>Project members</a:t>
            </a:r>
            <a:endParaRPr lang="en-US" sz="1100" dirty="0"/>
          </a:p>
        </p:txBody>
      </p:sp>
      <p:sp>
        <p:nvSpPr>
          <p:cNvPr id="12" name="Rounded Rectangle 11"/>
          <p:cNvSpPr/>
          <p:nvPr/>
        </p:nvSpPr>
        <p:spPr>
          <a:xfrm>
            <a:off x="3810000" y="2423093"/>
            <a:ext cx="1389675" cy="535214"/>
          </a:xfrm>
          <a:prstGeom prst="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vi-VN" sz="1100" dirty="0"/>
              <a:t>CRM PIC</a:t>
            </a:r>
            <a:endParaRPr lang="en-US" sz="1100" dirty="0"/>
          </a:p>
        </p:txBody>
      </p:sp>
      <p:sp>
        <p:nvSpPr>
          <p:cNvPr id="13" name="Rounded Rectangle 12"/>
          <p:cNvSpPr/>
          <p:nvPr/>
        </p:nvSpPr>
        <p:spPr>
          <a:xfrm>
            <a:off x="3810000" y="3046186"/>
            <a:ext cx="1389675" cy="535214"/>
          </a:xfrm>
          <a:prstGeom prst="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dirty="0"/>
              <a:t> </a:t>
            </a:r>
            <a:r>
              <a:rPr lang="vi-VN" sz="1100" dirty="0"/>
              <a:t>CRM PIC, Project members</a:t>
            </a:r>
            <a:endParaRPr lang="en-US" sz="1100" dirty="0"/>
          </a:p>
        </p:txBody>
      </p:sp>
      <p:sp>
        <p:nvSpPr>
          <p:cNvPr id="14" name="Rounded Rectangle 13"/>
          <p:cNvSpPr/>
          <p:nvPr/>
        </p:nvSpPr>
        <p:spPr>
          <a:xfrm>
            <a:off x="3810000" y="3663719"/>
            <a:ext cx="1389675" cy="535214"/>
          </a:xfrm>
          <a:prstGeom prst="roundRect">
            <a:avLst/>
          </a:prstGeom>
          <a:solidFill>
            <a:schemeClr val="accent1">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vi-VN" sz="1100" dirty="0"/>
              <a:t>CRM PIC, </a:t>
            </a:r>
            <a:r>
              <a:rPr lang="vi-VN" sz="1100" dirty="0" smtClean="0"/>
              <a:t>PL</a:t>
            </a:r>
            <a:r>
              <a:rPr lang="en-US" sz="1100" dirty="0" smtClean="0"/>
              <a:t>, PM</a:t>
            </a:r>
            <a:endParaRPr lang="en-US" sz="1100" dirty="0"/>
          </a:p>
        </p:txBody>
      </p:sp>
      <p:sp>
        <p:nvSpPr>
          <p:cNvPr id="15" name="Rounded Rectangle 14"/>
          <p:cNvSpPr/>
          <p:nvPr/>
        </p:nvSpPr>
        <p:spPr>
          <a:xfrm>
            <a:off x="3810000" y="4281252"/>
            <a:ext cx="1389675" cy="535214"/>
          </a:xfrm>
          <a:prstGeom prst="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vi-VN" sz="1100" dirty="0"/>
              <a:t>Project </a:t>
            </a:r>
            <a:r>
              <a:rPr lang="vi-VN" sz="1100" dirty="0" smtClean="0"/>
              <a:t>members, PL</a:t>
            </a:r>
            <a:endParaRPr lang="en-US" sz="1100" dirty="0"/>
          </a:p>
        </p:txBody>
      </p:sp>
      <p:sp>
        <p:nvSpPr>
          <p:cNvPr id="16" name="Rounded Rectangle 15"/>
          <p:cNvSpPr/>
          <p:nvPr/>
        </p:nvSpPr>
        <p:spPr>
          <a:xfrm>
            <a:off x="3810000" y="4898785"/>
            <a:ext cx="1389675" cy="535214"/>
          </a:xfrm>
          <a:prstGeom prst="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vi-VN" sz="1100" dirty="0"/>
              <a:t>CRM PIC, PL</a:t>
            </a:r>
            <a:r>
              <a:rPr lang="en-US" sz="1100" dirty="0" smtClean="0">
                <a:solidFill>
                  <a:schemeClr val="dk1"/>
                </a:solidFill>
              </a:rPr>
              <a:t> </a:t>
            </a:r>
            <a:endParaRPr lang="en-US" sz="1100" dirty="0">
              <a:solidFill>
                <a:schemeClr val="dk1"/>
              </a:solidFill>
            </a:endParaRPr>
          </a:p>
        </p:txBody>
      </p:sp>
      <p:sp>
        <p:nvSpPr>
          <p:cNvPr id="19" name="TextBox 18"/>
          <p:cNvSpPr txBox="1"/>
          <p:nvPr/>
        </p:nvSpPr>
        <p:spPr>
          <a:xfrm>
            <a:off x="6096037" y="2858068"/>
            <a:ext cx="4969440" cy="2308324"/>
          </a:xfrm>
          <a:prstGeom prst="rect">
            <a:avLst/>
          </a:prstGeom>
          <a:noFill/>
        </p:spPr>
        <p:txBody>
          <a:bodyPr wrap="square" rtlCol="0">
            <a:spAutoFit/>
          </a:bodyPr>
          <a:lstStyle/>
          <a:p>
            <a:pPr marL="285750" indent="-285750">
              <a:buFont typeface="Wingdings" panose="05000000000000000000" pitchFamily="2" charset="2"/>
              <a:buChar char="§"/>
            </a:pPr>
            <a:r>
              <a:rPr lang="en-US" sz="1600" dirty="0" smtClean="0"/>
              <a:t>CRM PIC is the main determination maker.</a:t>
            </a:r>
          </a:p>
          <a:p>
            <a:pPr marL="285750" indent="-285750">
              <a:buFont typeface="Wingdings" panose="05000000000000000000" pitchFamily="2" charset="2"/>
              <a:buChar char="§"/>
            </a:pPr>
            <a:r>
              <a:rPr lang="en-US" sz="1600" dirty="0" smtClean="0"/>
              <a:t>PL, PM involvement might need if any difficult with </a:t>
            </a:r>
            <a:r>
              <a:rPr lang="en-US" sz="1600" dirty="0"/>
              <a:t>Impacted </a:t>
            </a:r>
            <a:r>
              <a:rPr lang="en-US" sz="1600" dirty="0" smtClean="0"/>
              <a:t>stakeholder.</a:t>
            </a:r>
          </a:p>
          <a:p>
            <a:pPr marL="285750" indent="-285750">
              <a:buFont typeface="Wingdings" panose="05000000000000000000" pitchFamily="2" charset="2"/>
              <a:buChar char="§"/>
            </a:pPr>
            <a:r>
              <a:rPr lang="en-US" sz="1600" dirty="0" smtClean="0"/>
              <a:t>Manager or higher level approval will be needed if the CR impacts to Project schedule, release date, M&amp;A. In this case, re-PP DR might need according to JB5001/ </a:t>
            </a:r>
            <a:r>
              <a:rPr lang="en-US" sz="1600" dirty="0"/>
              <a:t>section 10</a:t>
            </a:r>
            <a:r>
              <a:rPr lang="en-US" sz="1600" dirty="0" smtClean="0"/>
              <a:t>. Change </a:t>
            </a:r>
            <a:r>
              <a:rPr lang="en-US" sz="1600" dirty="0"/>
              <a:t>and Cancellation of the project </a:t>
            </a:r>
            <a:r>
              <a:rPr lang="en-US" sz="1600" dirty="0" smtClean="0"/>
              <a:t>plan/ situation (2).</a:t>
            </a:r>
          </a:p>
          <a:p>
            <a:endParaRPr lang="en-US" sz="1600" dirty="0"/>
          </a:p>
        </p:txBody>
      </p:sp>
    </p:spTree>
    <p:extLst>
      <p:ext uri="{BB962C8B-B14F-4D97-AF65-F5344CB8AC3E}">
        <p14:creationId xmlns:p14="http://schemas.microsoft.com/office/powerpoint/2010/main" val="75556582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en-US" cap="all" dirty="0" smtClean="0"/>
              <a:t>Practical guide</a:t>
            </a:r>
            <a:endParaRPr lang="en-US" sz="2000" cap="all"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86</a:t>
            </a:fld>
            <a:endParaRPr lang="de-DE" dirty="0"/>
          </a:p>
        </p:txBody>
      </p:sp>
      <p:sp>
        <p:nvSpPr>
          <p:cNvPr id="5" name="Rounded Rectangle 4"/>
          <p:cNvSpPr/>
          <p:nvPr/>
        </p:nvSpPr>
        <p:spPr>
          <a:xfrm>
            <a:off x="1080000" y="1800000"/>
            <a:ext cx="2608079" cy="535214"/>
          </a:xfrm>
          <a:prstGeom prst="roundRect">
            <a:avLst/>
          </a:prstGeom>
          <a:solidFill>
            <a:schemeClr val="bg1">
              <a:lumMod val="6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t>Reception of </a:t>
            </a:r>
            <a:r>
              <a:rPr lang="vi-VN" sz="1600" dirty="0"/>
              <a:t>CR</a:t>
            </a:r>
            <a:endParaRPr lang="en-US" sz="1600" dirty="0"/>
          </a:p>
        </p:txBody>
      </p:sp>
      <p:sp>
        <p:nvSpPr>
          <p:cNvPr id="6" name="Rounded Rectangle 5"/>
          <p:cNvSpPr/>
          <p:nvPr/>
        </p:nvSpPr>
        <p:spPr>
          <a:xfrm>
            <a:off x="1080000" y="2423093"/>
            <a:ext cx="2608079" cy="535214"/>
          </a:xfrm>
          <a:prstGeom prst="roundRect">
            <a:avLst/>
          </a:prstGeom>
          <a:solidFill>
            <a:schemeClr val="bg1">
              <a:lumMod val="6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t>Recording of </a:t>
            </a:r>
            <a:r>
              <a:rPr lang="vi-VN" sz="1600" dirty="0"/>
              <a:t>CR</a:t>
            </a:r>
            <a:endParaRPr lang="en-US" sz="1600" dirty="0"/>
          </a:p>
        </p:txBody>
      </p:sp>
      <p:sp>
        <p:nvSpPr>
          <p:cNvPr id="7" name="Rounded Rectangle 6"/>
          <p:cNvSpPr/>
          <p:nvPr/>
        </p:nvSpPr>
        <p:spPr>
          <a:xfrm>
            <a:off x="1080000" y="3046186"/>
            <a:ext cx="2608079" cy="535214"/>
          </a:xfrm>
          <a:prstGeom prst="roundRect">
            <a:avLst/>
          </a:prstGeom>
          <a:solidFill>
            <a:schemeClr val="bg1">
              <a:lumMod val="6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t> Analysis of the Impact of </a:t>
            </a:r>
            <a:r>
              <a:rPr lang="vi-VN" sz="1600" dirty="0"/>
              <a:t>CR</a:t>
            </a:r>
            <a:endParaRPr lang="en-US" sz="1600" dirty="0"/>
          </a:p>
        </p:txBody>
      </p:sp>
      <p:sp>
        <p:nvSpPr>
          <p:cNvPr id="8" name="Rounded Rectangle 7"/>
          <p:cNvSpPr/>
          <p:nvPr/>
        </p:nvSpPr>
        <p:spPr>
          <a:xfrm>
            <a:off x="1080000" y="3663719"/>
            <a:ext cx="2608079" cy="535214"/>
          </a:xfrm>
          <a:prstGeom prst="roundRect">
            <a:avLst/>
          </a:prstGeom>
          <a:solidFill>
            <a:schemeClr val="bg1">
              <a:lumMod val="6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t>Evaluation and Planning of </a:t>
            </a:r>
            <a:r>
              <a:rPr lang="vi-VN" sz="1600" dirty="0"/>
              <a:t>CR</a:t>
            </a:r>
            <a:endParaRPr lang="en-US" sz="1600" dirty="0"/>
          </a:p>
        </p:txBody>
      </p:sp>
      <p:sp>
        <p:nvSpPr>
          <p:cNvPr id="9" name="Rounded Rectangle 8"/>
          <p:cNvSpPr/>
          <p:nvPr/>
        </p:nvSpPr>
        <p:spPr>
          <a:xfrm>
            <a:off x="1080000" y="4281252"/>
            <a:ext cx="2608079" cy="535214"/>
          </a:xfrm>
          <a:prstGeom prst="roundRect">
            <a:avLst/>
          </a:prstGeom>
          <a:solidFill>
            <a:schemeClr val="accent1">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t>Change Implementation</a:t>
            </a:r>
          </a:p>
        </p:txBody>
      </p:sp>
      <p:sp>
        <p:nvSpPr>
          <p:cNvPr id="10" name="Rounded Rectangle 9"/>
          <p:cNvSpPr/>
          <p:nvPr/>
        </p:nvSpPr>
        <p:spPr>
          <a:xfrm>
            <a:off x="1080000" y="4898785"/>
            <a:ext cx="2608079" cy="535214"/>
          </a:xfrm>
          <a:prstGeom prst="roundRect">
            <a:avLst/>
          </a:prstGeom>
          <a:solidFill>
            <a:schemeClr val="bg1">
              <a:lumMod val="6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t>Monitoring and Control of Changes </a:t>
            </a:r>
          </a:p>
        </p:txBody>
      </p:sp>
      <p:sp>
        <p:nvSpPr>
          <p:cNvPr id="11" name="Rounded Rectangle 10"/>
          <p:cNvSpPr/>
          <p:nvPr/>
        </p:nvSpPr>
        <p:spPr>
          <a:xfrm>
            <a:off x="3810000" y="1800001"/>
            <a:ext cx="1389675" cy="535214"/>
          </a:xfrm>
          <a:prstGeom prst="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vi-VN" sz="1100" dirty="0">
                <a:solidFill>
                  <a:schemeClr val="accent2"/>
                </a:solidFill>
              </a:rPr>
              <a:t>Project members</a:t>
            </a:r>
            <a:endParaRPr lang="en-US" sz="1100" dirty="0">
              <a:solidFill>
                <a:schemeClr val="accent2"/>
              </a:solidFill>
            </a:endParaRPr>
          </a:p>
        </p:txBody>
      </p:sp>
      <p:sp>
        <p:nvSpPr>
          <p:cNvPr id="12" name="Rounded Rectangle 11"/>
          <p:cNvSpPr/>
          <p:nvPr/>
        </p:nvSpPr>
        <p:spPr>
          <a:xfrm>
            <a:off x="3810000" y="2423093"/>
            <a:ext cx="1389675" cy="535214"/>
          </a:xfrm>
          <a:prstGeom prst="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vi-VN" sz="1100" dirty="0"/>
              <a:t>CRM PIC</a:t>
            </a:r>
            <a:endParaRPr lang="en-US" sz="1100" dirty="0"/>
          </a:p>
        </p:txBody>
      </p:sp>
      <p:sp>
        <p:nvSpPr>
          <p:cNvPr id="13" name="Rounded Rectangle 12"/>
          <p:cNvSpPr/>
          <p:nvPr/>
        </p:nvSpPr>
        <p:spPr>
          <a:xfrm>
            <a:off x="3810000" y="3046186"/>
            <a:ext cx="1389675" cy="535214"/>
          </a:xfrm>
          <a:prstGeom prst="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dirty="0"/>
              <a:t> </a:t>
            </a:r>
            <a:r>
              <a:rPr lang="vi-VN" sz="1100" dirty="0"/>
              <a:t>CRM PIC, Project members</a:t>
            </a:r>
            <a:endParaRPr lang="en-US" sz="1100" dirty="0"/>
          </a:p>
        </p:txBody>
      </p:sp>
      <p:sp>
        <p:nvSpPr>
          <p:cNvPr id="14" name="Rounded Rectangle 13"/>
          <p:cNvSpPr/>
          <p:nvPr/>
        </p:nvSpPr>
        <p:spPr>
          <a:xfrm>
            <a:off x="3810000" y="3663719"/>
            <a:ext cx="1389675" cy="535214"/>
          </a:xfrm>
          <a:prstGeom prst="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vi-VN" sz="1100" dirty="0"/>
              <a:t>CRM PIC, PL</a:t>
            </a:r>
            <a:r>
              <a:rPr lang="en-US" sz="1100" dirty="0"/>
              <a:t>, PM</a:t>
            </a:r>
          </a:p>
        </p:txBody>
      </p:sp>
      <p:sp>
        <p:nvSpPr>
          <p:cNvPr id="15" name="Rounded Rectangle 14"/>
          <p:cNvSpPr/>
          <p:nvPr/>
        </p:nvSpPr>
        <p:spPr>
          <a:xfrm>
            <a:off x="3810000" y="4281252"/>
            <a:ext cx="1389675" cy="535214"/>
          </a:xfrm>
          <a:prstGeom prst="roundRect">
            <a:avLst/>
          </a:prstGeom>
          <a:solidFill>
            <a:schemeClr val="accent1">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vi-VN" sz="1100" dirty="0"/>
              <a:t>Project members, PL</a:t>
            </a:r>
            <a:endParaRPr lang="en-US" sz="1100" dirty="0"/>
          </a:p>
        </p:txBody>
      </p:sp>
      <p:sp>
        <p:nvSpPr>
          <p:cNvPr id="16" name="Rounded Rectangle 15"/>
          <p:cNvSpPr/>
          <p:nvPr/>
        </p:nvSpPr>
        <p:spPr>
          <a:xfrm>
            <a:off x="3810000" y="4898785"/>
            <a:ext cx="1389675" cy="535214"/>
          </a:xfrm>
          <a:prstGeom prst="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vi-VN" sz="1100" dirty="0"/>
              <a:t>CRM PIC, PL</a:t>
            </a:r>
            <a:r>
              <a:rPr lang="en-US" sz="1100" dirty="0" smtClean="0">
                <a:solidFill>
                  <a:schemeClr val="dk1"/>
                </a:solidFill>
              </a:rPr>
              <a:t> </a:t>
            </a:r>
            <a:endParaRPr lang="en-US" sz="1100" dirty="0">
              <a:solidFill>
                <a:schemeClr val="dk1"/>
              </a:solidFill>
            </a:endParaRPr>
          </a:p>
        </p:txBody>
      </p:sp>
      <p:sp>
        <p:nvSpPr>
          <p:cNvPr id="17" name="TextBox 16"/>
          <p:cNvSpPr txBox="1"/>
          <p:nvPr/>
        </p:nvSpPr>
        <p:spPr>
          <a:xfrm>
            <a:off x="6081800" y="3496422"/>
            <a:ext cx="4191000" cy="1569660"/>
          </a:xfrm>
          <a:prstGeom prst="rect">
            <a:avLst/>
          </a:prstGeom>
          <a:solidFill>
            <a:schemeClr val="bg1"/>
          </a:solidFill>
        </p:spPr>
        <p:txBody>
          <a:bodyPr wrap="square" rtlCol="0">
            <a:spAutoFit/>
          </a:bodyPr>
          <a:lstStyle/>
          <a:p>
            <a:pPr marL="285750" lvl="0" indent="-285750">
              <a:buFont typeface="Wingdings" panose="05000000000000000000" pitchFamily="2" charset="2"/>
              <a:buChar char="§"/>
            </a:pPr>
            <a:r>
              <a:rPr lang="en-US" sz="1600" dirty="0"/>
              <a:t>List of names and versions of the changed work </a:t>
            </a:r>
            <a:r>
              <a:rPr lang="en-US" sz="1600" dirty="0" smtClean="0"/>
              <a:t>products</a:t>
            </a:r>
          </a:p>
          <a:p>
            <a:pPr marL="285750" lvl="0" indent="-285750">
              <a:buFont typeface="Wingdings" panose="05000000000000000000" pitchFamily="2" charset="2"/>
              <a:buChar char="§"/>
            </a:pPr>
            <a:r>
              <a:rPr lang="en-US" sz="1600" dirty="0" smtClean="0"/>
              <a:t>Detailed </a:t>
            </a:r>
            <a:r>
              <a:rPr lang="en-US" sz="1600" dirty="0"/>
              <a:t>content of the change</a:t>
            </a:r>
          </a:p>
          <a:p>
            <a:pPr marL="285750" indent="-285750">
              <a:buFont typeface="Wingdings" panose="05000000000000000000" pitchFamily="2" charset="2"/>
              <a:buChar char="§"/>
            </a:pPr>
            <a:r>
              <a:rPr lang="en-US" sz="1600" dirty="0"/>
              <a:t>Planned date of sharing the work product with interested </a:t>
            </a:r>
            <a:r>
              <a:rPr lang="en-US" sz="1600" dirty="0" smtClean="0"/>
              <a:t>person/ impacted stakeholder</a:t>
            </a:r>
            <a:endParaRPr lang="en-US" sz="1600" dirty="0"/>
          </a:p>
        </p:txBody>
      </p:sp>
      <p:graphicFrame>
        <p:nvGraphicFramePr>
          <p:cNvPr id="18" name="Diagram 17"/>
          <p:cNvGraphicFramePr/>
          <p:nvPr>
            <p:extLst>
              <p:ext uri="{D42A27DB-BD31-4B8C-83A1-F6EECF244321}">
                <p14:modId xmlns:p14="http://schemas.microsoft.com/office/powerpoint/2010/main" val="308140246"/>
              </p:ext>
            </p:extLst>
          </p:nvPr>
        </p:nvGraphicFramePr>
        <p:xfrm>
          <a:off x="7405466" y="970163"/>
          <a:ext cx="2638868" cy="17592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4611164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en-US" cap="all" dirty="0" smtClean="0"/>
              <a:t>Practical guide</a:t>
            </a:r>
            <a:endParaRPr lang="en-US" sz="2000" cap="all"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87</a:t>
            </a:fld>
            <a:endParaRPr lang="de-DE" dirty="0"/>
          </a:p>
        </p:txBody>
      </p:sp>
      <p:sp>
        <p:nvSpPr>
          <p:cNvPr id="5" name="Rounded Rectangle 4"/>
          <p:cNvSpPr/>
          <p:nvPr/>
        </p:nvSpPr>
        <p:spPr>
          <a:xfrm>
            <a:off x="1080000" y="1800000"/>
            <a:ext cx="2608079" cy="535214"/>
          </a:xfrm>
          <a:prstGeom prst="roundRect">
            <a:avLst/>
          </a:prstGeom>
          <a:solidFill>
            <a:schemeClr val="bg1">
              <a:lumMod val="6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t>Reception of </a:t>
            </a:r>
            <a:r>
              <a:rPr lang="vi-VN" sz="1600" dirty="0"/>
              <a:t>CR</a:t>
            </a:r>
            <a:endParaRPr lang="en-US" sz="1600" dirty="0"/>
          </a:p>
        </p:txBody>
      </p:sp>
      <p:sp>
        <p:nvSpPr>
          <p:cNvPr id="6" name="Rounded Rectangle 5"/>
          <p:cNvSpPr/>
          <p:nvPr/>
        </p:nvSpPr>
        <p:spPr>
          <a:xfrm>
            <a:off x="1080000" y="2423093"/>
            <a:ext cx="2608079" cy="535214"/>
          </a:xfrm>
          <a:prstGeom prst="roundRect">
            <a:avLst/>
          </a:prstGeom>
          <a:solidFill>
            <a:schemeClr val="bg1">
              <a:lumMod val="6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t>Recording of </a:t>
            </a:r>
            <a:r>
              <a:rPr lang="vi-VN" sz="1600" dirty="0"/>
              <a:t>CR</a:t>
            </a:r>
            <a:endParaRPr lang="en-US" sz="1600" dirty="0"/>
          </a:p>
        </p:txBody>
      </p:sp>
      <p:sp>
        <p:nvSpPr>
          <p:cNvPr id="7" name="Rounded Rectangle 6"/>
          <p:cNvSpPr/>
          <p:nvPr/>
        </p:nvSpPr>
        <p:spPr>
          <a:xfrm>
            <a:off x="1080000" y="3046186"/>
            <a:ext cx="2608079" cy="535214"/>
          </a:xfrm>
          <a:prstGeom prst="roundRect">
            <a:avLst/>
          </a:prstGeom>
          <a:solidFill>
            <a:schemeClr val="bg1">
              <a:lumMod val="6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t> Analysis of the Impact of </a:t>
            </a:r>
            <a:r>
              <a:rPr lang="vi-VN" sz="1600" dirty="0"/>
              <a:t>CR</a:t>
            </a:r>
            <a:endParaRPr lang="en-US" sz="1600" dirty="0"/>
          </a:p>
        </p:txBody>
      </p:sp>
      <p:sp>
        <p:nvSpPr>
          <p:cNvPr id="8" name="Rounded Rectangle 7"/>
          <p:cNvSpPr/>
          <p:nvPr/>
        </p:nvSpPr>
        <p:spPr>
          <a:xfrm>
            <a:off x="1080000" y="3663719"/>
            <a:ext cx="2608079" cy="535214"/>
          </a:xfrm>
          <a:prstGeom prst="roundRect">
            <a:avLst/>
          </a:prstGeom>
          <a:solidFill>
            <a:schemeClr val="bg1">
              <a:lumMod val="6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t>Evaluation and Planning of </a:t>
            </a:r>
            <a:r>
              <a:rPr lang="vi-VN" sz="1600" dirty="0"/>
              <a:t>CR</a:t>
            </a:r>
            <a:endParaRPr lang="en-US" sz="1600" dirty="0"/>
          </a:p>
        </p:txBody>
      </p:sp>
      <p:sp>
        <p:nvSpPr>
          <p:cNvPr id="9" name="Rounded Rectangle 8"/>
          <p:cNvSpPr/>
          <p:nvPr/>
        </p:nvSpPr>
        <p:spPr>
          <a:xfrm>
            <a:off x="1080000" y="4281252"/>
            <a:ext cx="2608079" cy="535214"/>
          </a:xfrm>
          <a:prstGeom prst="roundRect">
            <a:avLst/>
          </a:prstGeom>
          <a:solidFill>
            <a:schemeClr val="bg1">
              <a:lumMod val="6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t>Change Implementation</a:t>
            </a:r>
          </a:p>
        </p:txBody>
      </p:sp>
      <p:sp>
        <p:nvSpPr>
          <p:cNvPr id="10" name="Rounded Rectangle 9"/>
          <p:cNvSpPr/>
          <p:nvPr/>
        </p:nvSpPr>
        <p:spPr>
          <a:xfrm>
            <a:off x="1080000" y="4898785"/>
            <a:ext cx="2608079" cy="535214"/>
          </a:xfrm>
          <a:prstGeom prst="roundRect">
            <a:avLst/>
          </a:prstGeom>
          <a:solidFill>
            <a:schemeClr val="accent1">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t>Monitoring and Control of Changes </a:t>
            </a:r>
          </a:p>
        </p:txBody>
      </p:sp>
      <p:sp>
        <p:nvSpPr>
          <p:cNvPr id="11" name="Rounded Rectangle 10"/>
          <p:cNvSpPr/>
          <p:nvPr/>
        </p:nvSpPr>
        <p:spPr>
          <a:xfrm>
            <a:off x="3810000" y="1800001"/>
            <a:ext cx="1389675" cy="535214"/>
          </a:xfrm>
          <a:prstGeom prst="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vi-VN" sz="1100" dirty="0"/>
              <a:t>Project members</a:t>
            </a:r>
            <a:endParaRPr lang="en-US" sz="1100" dirty="0"/>
          </a:p>
        </p:txBody>
      </p:sp>
      <p:sp>
        <p:nvSpPr>
          <p:cNvPr id="12" name="Rounded Rectangle 11"/>
          <p:cNvSpPr/>
          <p:nvPr/>
        </p:nvSpPr>
        <p:spPr>
          <a:xfrm>
            <a:off x="3810000" y="2423093"/>
            <a:ext cx="1389675" cy="535214"/>
          </a:xfrm>
          <a:prstGeom prst="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vi-VN" sz="1100" dirty="0"/>
              <a:t>CRM PIC</a:t>
            </a:r>
            <a:endParaRPr lang="en-US" sz="1100" dirty="0"/>
          </a:p>
        </p:txBody>
      </p:sp>
      <p:sp>
        <p:nvSpPr>
          <p:cNvPr id="13" name="Rounded Rectangle 12"/>
          <p:cNvSpPr/>
          <p:nvPr/>
        </p:nvSpPr>
        <p:spPr>
          <a:xfrm>
            <a:off x="3810000" y="3046186"/>
            <a:ext cx="1389675" cy="535214"/>
          </a:xfrm>
          <a:prstGeom prst="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dirty="0"/>
              <a:t> </a:t>
            </a:r>
            <a:r>
              <a:rPr lang="vi-VN" sz="1100" dirty="0"/>
              <a:t>CRM PIC, Project members</a:t>
            </a:r>
            <a:endParaRPr lang="en-US" sz="1100" dirty="0"/>
          </a:p>
        </p:txBody>
      </p:sp>
      <p:sp>
        <p:nvSpPr>
          <p:cNvPr id="14" name="Rounded Rectangle 13"/>
          <p:cNvSpPr/>
          <p:nvPr/>
        </p:nvSpPr>
        <p:spPr>
          <a:xfrm>
            <a:off x="3810000" y="3663719"/>
            <a:ext cx="1389675" cy="535214"/>
          </a:xfrm>
          <a:prstGeom prst="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vi-VN" sz="1100" dirty="0"/>
              <a:t>CRM PIC, PL</a:t>
            </a:r>
            <a:r>
              <a:rPr lang="en-US" sz="1100" dirty="0"/>
              <a:t>, PM</a:t>
            </a:r>
          </a:p>
        </p:txBody>
      </p:sp>
      <p:sp>
        <p:nvSpPr>
          <p:cNvPr id="15" name="Rounded Rectangle 14"/>
          <p:cNvSpPr/>
          <p:nvPr/>
        </p:nvSpPr>
        <p:spPr>
          <a:xfrm>
            <a:off x="3810000" y="4281252"/>
            <a:ext cx="1389675" cy="535214"/>
          </a:xfrm>
          <a:prstGeom prst="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vi-VN" sz="1100" dirty="0"/>
              <a:t>Project members, PL</a:t>
            </a:r>
            <a:endParaRPr lang="en-US" sz="1100" dirty="0"/>
          </a:p>
        </p:txBody>
      </p:sp>
      <p:sp>
        <p:nvSpPr>
          <p:cNvPr id="16" name="Rounded Rectangle 15"/>
          <p:cNvSpPr/>
          <p:nvPr/>
        </p:nvSpPr>
        <p:spPr>
          <a:xfrm>
            <a:off x="3810000" y="4898785"/>
            <a:ext cx="1389675" cy="535214"/>
          </a:xfrm>
          <a:prstGeom prst="roundRect">
            <a:avLst/>
          </a:prstGeom>
          <a:solidFill>
            <a:schemeClr val="accent1">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vi-VN" sz="1100" dirty="0"/>
              <a:t>CRM PIC, PL</a:t>
            </a:r>
            <a:r>
              <a:rPr lang="en-US" sz="1100" dirty="0"/>
              <a:t> </a:t>
            </a:r>
          </a:p>
        </p:txBody>
      </p:sp>
      <p:sp>
        <p:nvSpPr>
          <p:cNvPr id="18" name="TextBox 17"/>
          <p:cNvSpPr txBox="1"/>
          <p:nvPr/>
        </p:nvSpPr>
        <p:spPr>
          <a:xfrm>
            <a:off x="6096000" y="1800000"/>
            <a:ext cx="5257800" cy="2031325"/>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t>Email discussion</a:t>
            </a:r>
          </a:p>
          <a:p>
            <a:pPr marL="285750" indent="-285750">
              <a:buFont typeface="Wingdings" panose="05000000000000000000" pitchFamily="2" charset="2"/>
              <a:buChar char="§"/>
            </a:pPr>
            <a:r>
              <a:rPr lang="en-US" dirty="0" smtClean="0"/>
              <a:t>Redmine ticket</a:t>
            </a:r>
          </a:p>
          <a:p>
            <a:pPr marL="285750" indent="-285750">
              <a:buFont typeface="Wingdings" panose="05000000000000000000" pitchFamily="2" charset="2"/>
              <a:buChar char="§"/>
            </a:pPr>
            <a:r>
              <a:rPr lang="en-US" dirty="0" smtClean="0"/>
              <a:t>Jira ticket</a:t>
            </a:r>
          </a:p>
          <a:p>
            <a:pPr marL="285750" indent="-285750">
              <a:buFont typeface="Wingdings" panose="05000000000000000000" pitchFamily="2" charset="2"/>
              <a:buChar char="§"/>
            </a:pPr>
            <a:r>
              <a:rPr lang="en-US" dirty="0" smtClean="0"/>
              <a:t>Skype discussion</a:t>
            </a:r>
          </a:p>
          <a:p>
            <a:pPr marL="285750" indent="-285750">
              <a:buFont typeface="Wingdings" panose="05000000000000000000" pitchFamily="2" charset="2"/>
              <a:buChar char="§"/>
            </a:pPr>
            <a:r>
              <a:rPr lang="en-US" dirty="0" smtClean="0"/>
              <a:t>Verbal discussion</a:t>
            </a:r>
          </a:p>
          <a:p>
            <a:pPr marL="285750" indent="-285750">
              <a:buFont typeface="Wingdings" panose="05000000000000000000" pitchFamily="2" charset="2"/>
              <a:buChar char="§"/>
            </a:pPr>
            <a:r>
              <a:rPr lang="en-US" dirty="0" smtClean="0"/>
              <a:t>…</a:t>
            </a:r>
          </a:p>
          <a:p>
            <a:pPr marL="285750" indent="-285750">
              <a:buFont typeface="Wingdings" panose="05000000000000000000" pitchFamily="2" charset="2"/>
              <a:buChar char="§"/>
            </a:pPr>
            <a:endParaRPr lang="en-US" dirty="0"/>
          </a:p>
        </p:txBody>
      </p:sp>
      <p:sp>
        <p:nvSpPr>
          <p:cNvPr id="24" name="Curved Right Arrow 23"/>
          <p:cNvSpPr/>
          <p:nvPr/>
        </p:nvSpPr>
        <p:spPr>
          <a:xfrm rot="10800000">
            <a:off x="5321596" y="2033700"/>
            <a:ext cx="769178" cy="3095400"/>
          </a:xfrm>
          <a:prstGeom prst="curved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44644549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en-US" cap="all" dirty="0" smtClean="0"/>
              <a:t>Practical Case</a:t>
            </a:r>
            <a:endParaRPr lang="en-US" sz="2000" cap="all"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88</a:t>
            </a:fld>
            <a:endParaRPr lang="de-DE" dirty="0"/>
          </a:p>
        </p:txBody>
      </p:sp>
      <p:graphicFrame>
        <p:nvGraphicFramePr>
          <p:cNvPr id="17" name="Object 16">
            <a:hlinkClick r:id="" action="ppaction://ole?verb=0"/>
          </p:cNvPr>
          <p:cNvGraphicFramePr>
            <a:graphicFrameLocks noChangeAspect="1"/>
          </p:cNvGraphicFramePr>
          <p:nvPr>
            <p:extLst>
              <p:ext uri="{D42A27DB-BD31-4B8C-83A1-F6EECF244321}">
                <p14:modId xmlns:p14="http://schemas.microsoft.com/office/powerpoint/2010/main" val="2287279669"/>
              </p:ext>
            </p:extLst>
          </p:nvPr>
        </p:nvGraphicFramePr>
        <p:xfrm>
          <a:off x="1295400" y="1905000"/>
          <a:ext cx="914400" cy="771525"/>
        </p:xfrm>
        <a:graphic>
          <a:graphicData uri="http://schemas.openxmlformats.org/presentationml/2006/ole">
            <mc:AlternateContent xmlns:mc="http://schemas.openxmlformats.org/markup-compatibility/2006">
              <mc:Choice xmlns:v="urn:schemas-microsoft-com:vml" Requires="v">
                <p:oleObj spid="_x0000_s2729" name="Presentation" showAsIcon="1" r:id="rId3" imgW="914400" imgH="771480" progId="PowerPoint.Show.12">
                  <p:embed/>
                </p:oleObj>
              </mc:Choice>
              <mc:Fallback>
                <p:oleObj name="Presentation" showAsIcon="1" r:id="rId3" imgW="914400" imgH="771480" progId="PowerPoint.Show.12">
                  <p:embed/>
                  <p:pic>
                    <p:nvPicPr>
                      <p:cNvPr id="0" name=""/>
                      <p:cNvPicPr/>
                      <p:nvPr/>
                    </p:nvPicPr>
                    <p:blipFill>
                      <a:blip r:embed="rId4"/>
                      <a:stretch>
                        <a:fillRect/>
                      </a:stretch>
                    </p:blipFill>
                    <p:spPr>
                      <a:xfrm>
                        <a:off x="1295400" y="1905000"/>
                        <a:ext cx="914400" cy="771525"/>
                      </a:xfrm>
                      <a:prstGeom prst="rect">
                        <a:avLst/>
                      </a:prstGeom>
                    </p:spPr>
                  </p:pic>
                </p:oleObj>
              </mc:Fallback>
            </mc:AlternateContent>
          </a:graphicData>
        </a:graphic>
      </p:graphicFrame>
      <p:sp>
        <p:nvSpPr>
          <p:cNvPr id="19" name="TextBox 18"/>
          <p:cNvSpPr txBox="1"/>
          <p:nvPr/>
        </p:nvSpPr>
        <p:spPr>
          <a:xfrm>
            <a:off x="1080000" y="2676525"/>
            <a:ext cx="8991600" cy="338554"/>
          </a:xfrm>
          <a:prstGeom prst="rect">
            <a:avLst/>
          </a:prstGeom>
          <a:noFill/>
        </p:spPr>
        <p:txBody>
          <a:bodyPr wrap="square" rtlCol="0">
            <a:spAutoFit/>
          </a:bodyPr>
          <a:lstStyle/>
          <a:p>
            <a:r>
              <a:rPr lang="en-US" sz="1600" dirty="0" smtClean="0"/>
              <a:t>This is a practical sharing from RVC project for CR has impacted to Project schedule.</a:t>
            </a:r>
            <a:endParaRPr lang="en-US" sz="1600" dirty="0"/>
          </a:p>
        </p:txBody>
      </p:sp>
    </p:spTree>
    <p:extLst>
      <p:ext uri="{BB962C8B-B14F-4D97-AF65-F5344CB8AC3E}">
        <p14:creationId xmlns:p14="http://schemas.microsoft.com/office/powerpoint/2010/main" val="73735924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ildplatzhalter 1"/>
          <p:cNvSpPr>
            <a:spLocks noGrp="1"/>
          </p:cNvSpPr>
          <p:nvPr>
            <p:ph type="pic" sz="quarter" idx="15"/>
          </p:nvPr>
        </p:nvSpPr>
        <p:spPr/>
      </p:sp>
      <p:sp>
        <p:nvSpPr>
          <p:cNvPr id="9" name="Textplatzhalter 8"/>
          <p:cNvSpPr>
            <a:spLocks noGrp="1"/>
          </p:cNvSpPr>
          <p:nvPr>
            <p:ph type="body" sz="quarter" idx="11"/>
          </p:nvPr>
        </p:nvSpPr>
        <p:spPr>
          <a:xfrm>
            <a:off x="468000" y="1080000"/>
            <a:ext cx="7920000" cy="964065"/>
          </a:xfrm>
        </p:spPr>
        <p:txBody>
          <a:bodyPr/>
          <a:lstStyle/>
          <a:p>
            <a:r>
              <a:rPr lang="en-US" dirty="0" smtClean="0"/>
              <a:t>trace</a:t>
            </a:r>
            <a:endParaRPr lang="en-US" dirty="0"/>
          </a:p>
        </p:txBody>
      </p:sp>
    </p:spTree>
    <p:extLst>
      <p:ext uri="{BB962C8B-B14F-4D97-AF65-F5344CB8AC3E}">
        <p14:creationId xmlns:p14="http://schemas.microsoft.com/office/powerpoint/2010/main" val="36294801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Straight Connector 40"/>
          <p:cNvCxnSpPr/>
          <p:nvPr/>
        </p:nvCxnSpPr>
        <p:spPr>
          <a:xfrm>
            <a:off x="7505700" y="1947733"/>
            <a:ext cx="0" cy="4267200"/>
          </a:xfrm>
          <a:prstGeom prst="line">
            <a:avLst/>
          </a:prstGeom>
          <a:ln w="1905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9" name="Titel 1"/>
          <p:cNvSpPr txBox="1">
            <a:spLocks/>
          </p:cNvSpPr>
          <p:nvPr/>
        </p:nvSpPr>
        <p:spPr>
          <a:xfrm>
            <a:off x="1080000" y="659001"/>
            <a:ext cx="9000000" cy="720197"/>
          </a:xfrm>
          <a:prstGeom prst="rect">
            <a:avLst/>
          </a:prstGeom>
        </p:spPr>
        <p:txBody>
          <a:bodyPr vert="horz" wrap="square" lIns="0" tIns="0" rIns="0" bIns="0" rtlCol="0" anchor="b" anchorCtr="0">
            <a:spAutoFit/>
          </a:bodyPr>
          <a:lst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a:lstStyle>
          <a:p>
            <a:r>
              <a:rPr lang="en-US" dirty="0"/>
              <a:t>General Definition</a:t>
            </a:r>
            <a:r>
              <a:rPr lang="en-US" dirty="0" smtClean="0"/>
              <a:t/>
            </a:r>
            <a:br>
              <a:rPr lang="en-US" dirty="0" smtClean="0"/>
            </a:br>
            <a:r>
              <a:rPr lang="en-US" sz="2000" dirty="0" smtClean="0"/>
              <a:t>baseline</a:t>
            </a:r>
            <a:endParaRPr lang="en-US" sz="2000"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9</a:t>
            </a:fld>
            <a:endParaRPr lang="de-DE" dirty="0"/>
          </a:p>
        </p:txBody>
      </p:sp>
      <p:sp>
        <p:nvSpPr>
          <p:cNvPr id="2" name="Content Placeholder 1"/>
          <p:cNvSpPr>
            <a:spLocks noGrp="1"/>
          </p:cNvSpPr>
          <p:nvPr>
            <p:ph idx="1"/>
          </p:nvPr>
        </p:nvSpPr>
        <p:spPr>
          <a:xfrm>
            <a:off x="1080000" y="1800000"/>
            <a:ext cx="9000000" cy="295466"/>
          </a:xfrm>
        </p:spPr>
        <p:txBody>
          <a:bodyPr/>
          <a:lstStyle/>
          <a:p>
            <a:r>
              <a:rPr lang="en-US" dirty="0" smtClean="0"/>
              <a:t>Example:</a:t>
            </a:r>
            <a:endParaRPr lang="en-US" dirty="0"/>
          </a:p>
        </p:txBody>
      </p:sp>
      <p:cxnSp>
        <p:nvCxnSpPr>
          <p:cNvPr id="5" name="Straight Arrow Connector 4"/>
          <p:cNvCxnSpPr/>
          <p:nvPr/>
        </p:nvCxnSpPr>
        <p:spPr>
          <a:xfrm>
            <a:off x="3364992" y="3352800"/>
            <a:ext cx="684580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364992" y="3962400"/>
            <a:ext cx="684580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 name="Isosceles Triangle 6"/>
          <p:cNvSpPr/>
          <p:nvPr/>
        </p:nvSpPr>
        <p:spPr>
          <a:xfrm>
            <a:off x="4235196" y="3314700"/>
            <a:ext cx="88392" cy="76200"/>
          </a:xfrm>
          <a:prstGeom prs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0" name="Isosceles Triangle 9"/>
          <p:cNvSpPr/>
          <p:nvPr/>
        </p:nvSpPr>
        <p:spPr>
          <a:xfrm>
            <a:off x="5141495" y="3918704"/>
            <a:ext cx="88392" cy="76200"/>
          </a:xfrm>
          <a:prstGeom prs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5" name="TextBox 14"/>
          <p:cNvSpPr txBox="1"/>
          <p:nvPr/>
        </p:nvSpPr>
        <p:spPr>
          <a:xfrm>
            <a:off x="1080000" y="3076855"/>
            <a:ext cx="2249334" cy="338554"/>
          </a:xfrm>
          <a:prstGeom prst="rect">
            <a:avLst/>
          </a:prstGeom>
          <a:noFill/>
        </p:spPr>
        <p:txBody>
          <a:bodyPr wrap="none" rtlCol="0">
            <a:spAutoFit/>
          </a:bodyPr>
          <a:lstStyle/>
          <a:p>
            <a:r>
              <a:rPr lang="en-US" sz="1600" dirty="0" smtClean="0"/>
              <a:t>Contract/ Requirement</a:t>
            </a:r>
            <a:endParaRPr lang="en-US" sz="1600" dirty="0"/>
          </a:p>
        </p:txBody>
      </p:sp>
      <p:sp>
        <p:nvSpPr>
          <p:cNvPr id="18" name="TextBox 17"/>
          <p:cNvSpPr txBox="1"/>
          <p:nvPr/>
        </p:nvSpPr>
        <p:spPr>
          <a:xfrm>
            <a:off x="1080000" y="3700046"/>
            <a:ext cx="1984326" cy="338554"/>
          </a:xfrm>
          <a:prstGeom prst="rect">
            <a:avLst/>
          </a:prstGeom>
          <a:noFill/>
        </p:spPr>
        <p:txBody>
          <a:bodyPr wrap="none" rtlCol="0">
            <a:spAutoFit/>
          </a:bodyPr>
          <a:lstStyle/>
          <a:p>
            <a:r>
              <a:rPr lang="en-US" sz="1600" dirty="0" smtClean="0"/>
              <a:t>Paint/ Work product</a:t>
            </a:r>
            <a:endParaRPr lang="en-US" sz="1600" dirty="0"/>
          </a:p>
        </p:txBody>
      </p:sp>
      <p:sp>
        <p:nvSpPr>
          <p:cNvPr id="20" name="Isosceles Triangle 19"/>
          <p:cNvSpPr/>
          <p:nvPr/>
        </p:nvSpPr>
        <p:spPr>
          <a:xfrm>
            <a:off x="6248400" y="3314700"/>
            <a:ext cx="88392" cy="76200"/>
          </a:xfrm>
          <a:prstGeom prs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2" name="Rounded Rectangular Callout 21"/>
          <p:cNvSpPr/>
          <p:nvPr/>
        </p:nvSpPr>
        <p:spPr>
          <a:xfrm>
            <a:off x="4953037" y="4229101"/>
            <a:ext cx="1143000" cy="609600"/>
          </a:xfrm>
          <a:prstGeom prst="wedgeRoundRectCallout">
            <a:avLst>
              <a:gd name="adj1" fmla="val -26447"/>
              <a:gd name="adj2" fmla="val -7302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a:t>v</a:t>
            </a:r>
            <a:r>
              <a:rPr lang="en-US" sz="1000" dirty="0" smtClean="0"/>
              <a:t>0.1</a:t>
            </a:r>
            <a:endParaRPr lang="en-US" sz="1000" dirty="0"/>
          </a:p>
        </p:txBody>
      </p:sp>
      <p:cxnSp>
        <p:nvCxnSpPr>
          <p:cNvPr id="23" name="Straight Arrow Connector 22"/>
          <p:cNvCxnSpPr/>
          <p:nvPr/>
        </p:nvCxnSpPr>
        <p:spPr>
          <a:xfrm>
            <a:off x="3329334" y="5029200"/>
            <a:ext cx="684580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080000" y="4717885"/>
            <a:ext cx="1447319" cy="338554"/>
          </a:xfrm>
          <a:prstGeom prst="rect">
            <a:avLst/>
          </a:prstGeom>
          <a:noFill/>
        </p:spPr>
        <p:txBody>
          <a:bodyPr wrap="none" rtlCol="0">
            <a:spAutoFit/>
          </a:bodyPr>
          <a:lstStyle/>
          <a:p>
            <a:r>
              <a:rPr lang="en-US" sz="1600" dirty="0" smtClean="0"/>
              <a:t>Weekly report</a:t>
            </a:r>
            <a:endParaRPr lang="en-US" sz="1600" dirty="0"/>
          </a:p>
        </p:txBody>
      </p:sp>
      <p:sp>
        <p:nvSpPr>
          <p:cNvPr id="25" name="Isosceles Triangle 24"/>
          <p:cNvSpPr/>
          <p:nvPr/>
        </p:nvSpPr>
        <p:spPr>
          <a:xfrm>
            <a:off x="5334000" y="4980239"/>
            <a:ext cx="88392" cy="76200"/>
          </a:xfrm>
          <a:prstGeom prs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6" name="Rounded Rectangular Callout 25"/>
          <p:cNvSpPr/>
          <p:nvPr/>
        </p:nvSpPr>
        <p:spPr>
          <a:xfrm>
            <a:off x="5105400" y="5303895"/>
            <a:ext cx="1143000" cy="609600"/>
          </a:xfrm>
          <a:prstGeom prst="wedgeRoundRectCallout">
            <a:avLst>
              <a:gd name="adj1" fmla="val -26447"/>
              <a:gd name="adj2" fmla="val -7302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smtClean="0"/>
              <a:t>1</a:t>
            </a:r>
            <a:r>
              <a:rPr lang="en-US" sz="1000" baseline="30000" dirty="0" smtClean="0"/>
              <a:t>st</a:t>
            </a:r>
            <a:r>
              <a:rPr lang="en-US" sz="1000" dirty="0" smtClean="0"/>
              <a:t> Report</a:t>
            </a:r>
            <a:endParaRPr lang="en-US" sz="1000" dirty="0"/>
          </a:p>
        </p:txBody>
      </p:sp>
      <p:sp>
        <p:nvSpPr>
          <p:cNvPr id="27" name="Isosceles Triangle 26"/>
          <p:cNvSpPr/>
          <p:nvPr/>
        </p:nvSpPr>
        <p:spPr>
          <a:xfrm>
            <a:off x="7162800" y="4980239"/>
            <a:ext cx="88392" cy="76200"/>
          </a:xfrm>
          <a:prstGeom prs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8" name="Rounded Rectangular Callout 27"/>
          <p:cNvSpPr/>
          <p:nvPr/>
        </p:nvSpPr>
        <p:spPr>
          <a:xfrm>
            <a:off x="6934200" y="5303895"/>
            <a:ext cx="1143000" cy="609600"/>
          </a:xfrm>
          <a:prstGeom prst="wedgeRoundRectCallout">
            <a:avLst>
              <a:gd name="adj1" fmla="val -26447"/>
              <a:gd name="adj2" fmla="val -7302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smtClean="0"/>
              <a:t>2</a:t>
            </a:r>
            <a:r>
              <a:rPr lang="en-US" sz="1000" baseline="30000" dirty="0" smtClean="0"/>
              <a:t>nd</a:t>
            </a:r>
            <a:r>
              <a:rPr lang="en-US" sz="1000" dirty="0" smtClean="0"/>
              <a:t> Report</a:t>
            </a:r>
            <a:endParaRPr lang="en-US" sz="1000" dirty="0"/>
          </a:p>
        </p:txBody>
      </p:sp>
      <p:sp>
        <p:nvSpPr>
          <p:cNvPr id="29" name="Isosceles Triangle 28"/>
          <p:cNvSpPr/>
          <p:nvPr/>
        </p:nvSpPr>
        <p:spPr>
          <a:xfrm>
            <a:off x="6970258" y="3886200"/>
            <a:ext cx="88392" cy="76200"/>
          </a:xfrm>
          <a:prstGeom prs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30" name="Rounded Rectangular Callout 29"/>
          <p:cNvSpPr/>
          <p:nvPr/>
        </p:nvSpPr>
        <p:spPr>
          <a:xfrm>
            <a:off x="6781800" y="4196597"/>
            <a:ext cx="1143000" cy="609600"/>
          </a:xfrm>
          <a:prstGeom prst="wedgeRoundRectCallout">
            <a:avLst>
              <a:gd name="adj1" fmla="val -26447"/>
              <a:gd name="adj2" fmla="val -7302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smtClean="0"/>
              <a:t>v0.2</a:t>
            </a:r>
            <a:endParaRPr lang="en-US" sz="1000" dirty="0"/>
          </a:p>
        </p:txBody>
      </p:sp>
      <p:sp>
        <p:nvSpPr>
          <p:cNvPr id="31" name="Isosceles Triangle 30"/>
          <p:cNvSpPr/>
          <p:nvPr/>
        </p:nvSpPr>
        <p:spPr>
          <a:xfrm>
            <a:off x="7880604" y="3918704"/>
            <a:ext cx="88392" cy="76200"/>
          </a:xfrm>
          <a:prstGeom prst="triangl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cxnSp>
        <p:nvCxnSpPr>
          <p:cNvPr id="36" name="Straight Connector 35"/>
          <p:cNvCxnSpPr/>
          <p:nvPr/>
        </p:nvCxnSpPr>
        <p:spPr>
          <a:xfrm>
            <a:off x="7924800" y="3415409"/>
            <a:ext cx="0" cy="453914"/>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37" name="Isosceles Triangle 36"/>
          <p:cNvSpPr/>
          <p:nvPr/>
        </p:nvSpPr>
        <p:spPr>
          <a:xfrm>
            <a:off x="9693158" y="3901466"/>
            <a:ext cx="88392" cy="7620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39" name="Straight Connector 38"/>
          <p:cNvCxnSpPr/>
          <p:nvPr/>
        </p:nvCxnSpPr>
        <p:spPr>
          <a:xfrm>
            <a:off x="9737354" y="3398171"/>
            <a:ext cx="0" cy="453914"/>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3429000" y="2286000"/>
            <a:ext cx="4191000" cy="1295400"/>
          </a:xfrm>
          <a:prstGeom prst="ellipse">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solidFill>
                <a:srgbClr val="FFC000"/>
              </a:solidFill>
            </a:endParaRPr>
          </a:p>
        </p:txBody>
      </p:sp>
      <p:sp>
        <p:nvSpPr>
          <p:cNvPr id="6" name="TextBox 5"/>
          <p:cNvSpPr txBox="1"/>
          <p:nvPr/>
        </p:nvSpPr>
        <p:spPr>
          <a:xfrm>
            <a:off x="5760000" y="1800000"/>
            <a:ext cx="1069524" cy="369332"/>
          </a:xfrm>
          <a:prstGeom prst="rect">
            <a:avLst/>
          </a:prstGeom>
          <a:noFill/>
        </p:spPr>
        <p:txBody>
          <a:bodyPr wrap="none" rtlCol="0">
            <a:spAutoFit/>
          </a:bodyPr>
          <a:lstStyle/>
          <a:p>
            <a:r>
              <a:rPr lang="en-US" dirty="0" smtClean="0">
                <a:solidFill>
                  <a:srgbClr val="F2B800"/>
                </a:solidFill>
              </a:rPr>
              <a:t>Baseline</a:t>
            </a:r>
            <a:endParaRPr lang="en-US" dirty="0">
              <a:solidFill>
                <a:srgbClr val="F2B800"/>
              </a:solidFill>
            </a:endParaRPr>
          </a:p>
        </p:txBody>
      </p:sp>
      <p:sp>
        <p:nvSpPr>
          <p:cNvPr id="33" name="Rounded Rectangular Callout 32"/>
          <p:cNvSpPr/>
          <p:nvPr/>
        </p:nvSpPr>
        <p:spPr>
          <a:xfrm>
            <a:off x="3962400" y="2514600"/>
            <a:ext cx="1143000" cy="609600"/>
          </a:xfrm>
          <a:prstGeom prst="wedgeRoundRectCallout">
            <a:avLst>
              <a:gd name="adj1" fmla="val -22938"/>
              <a:gd name="adj2" fmla="val 6644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smtClean="0"/>
              <a:t>v1.0</a:t>
            </a:r>
          </a:p>
          <a:p>
            <a:pPr algn="ctr"/>
            <a:r>
              <a:rPr lang="en-US" sz="1000" dirty="0" smtClean="0"/>
              <a:t>Initial Contract signed</a:t>
            </a:r>
            <a:endParaRPr lang="en-US" sz="1000" dirty="0"/>
          </a:p>
        </p:txBody>
      </p:sp>
      <p:sp>
        <p:nvSpPr>
          <p:cNvPr id="34" name="Rounded Rectangular Callout 33"/>
          <p:cNvSpPr/>
          <p:nvPr/>
        </p:nvSpPr>
        <p:spPr>
          <a:xfrm>
            <a:off x="5975604" y="2514600"/>
            <a:ext cx="1143000" cy="609600"/>
          </a:xfrm>
          <a:prstGeom prst="wedgeRoundRectCallout">
            <a:avLst>
              <a:gd name="adj1" fmla="val -22938"/>
              <a:gd name="adj2" fmla="val 6644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smtClean="0"/>
              <a:t>v2.0</a:t>
            </a:r>
          </a:p>
          <a:p>
            <a:pPr algn="ctr"/>
            <a:r>
              <a:rPr lang="en-US" sz="1000" dirty="0" smtClean="0"/>
              <a:t>New CR signed</a:t>
            </a:r>
            <a:endParaRPr lang="en-US" sz="1000" dirty="0"/>
          </a:p>
        </p:txBody>
      </p:sp>
      <p:sp>
        <p:nvSpPr>
          <p:cNvPr id="35" name="Rounded Rectangular Callout 34"/>
          <p:cNvSpPr/>
          <p:nvPr/>
        </p:nvSpPr>
        <p:spPr>
          <a:xfrm>
            <a:off x="7620000" y="2522197"/>
            <a:ext cx="990600" cy="647735"/>
          </a:xfrm>
          <a:prstGeom prst="wedgeRoundRect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smtClean="0"/>
              <a:t>Initial plan release date</a:t>
            </a:r>
            <a:endParaRPr lang="en-US" sz="1000" dirty="0"/>
          </a:p>
        </p:txBody>
      </p:sp>
      <p:sp>
        <p:nvSpPr>
          <p:cNvPr id="40" name="Rounded Rectangular Callout 39"/>
          <p:cNvSpPr/>
          <p:nvPr/>
        </p:nvSpPr>
        <p:spPr>
          <a:xfrm>
            <a:off x="9372600" y="2504959"/>
            <a:ext cx="1311646" cy="647735"/>
          </a:xfrm>
          <a:prstGeom prst="wedgeRoundRect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smtClean="0"/>
              <a:t>1</a:t>
            </a:r>
            <a:r>
              <a:rPr lang="en-US" sz="1000" baseline="30000" dirty="0" smtClean="0"/>
              <a:t>st</a:t>
            </a:r>
            <a:r>
              <a:rPr lang="en-US" sz="1000" dirty="0" smtClean="0"/>
              <a:t> re-schedule plan release date after CR received</a:t>
            </a:r>
            <a:endParaRPr lang="en-US" sz="1000" dirty="0"/>
          </a:p>
        </p:txBody>
      </p:sp>
    </p:spTree>
    <p:extLst>
      <p:ext uri="{BB962C8B-B14F-4D97-AF65-F5344CB8AC3E}">
        <p14:creationId xmlns:p14="http://schemas.microsoft.com/office/powerpoint/2010/main" val="155892637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659001"/>
            <a:ext cx="9000000" cy="720197"/>
          </a:xfrm>
        </p:spPr>
        <p:txBody>
          <a:bodyPr/>
          <a:lstStyle/>
          <a:p>
            <a:r>
              <a:rPr lang="en-US" dirty="0" smtClean="0"/>
              <a:t>standard </a:t>
            </a:r>
            <a:r>
              <a:rPr lang="en-US" cap="all" dirty="0" smtClean="0"/>
              <a:t>summary</a:t>
            </a:r>
            <a:r>
              <a:rPr lang="en-US" cap="all" dirty="0"/>
              <a:t/>
            </a:r>
            <a:br>
              <a:rPr lang="en-US" cap="all" dirty="0"/>
            </a:br>
            <a:r>
              <a:rPr lang="en-US" sz="2000" cap="all" dirty="0" smtClean="0"/>
              <a:t>purpose</a:t>
            </a:r>
            <a:endParaRPr lang="en-US" sz="2000" cap="all"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90</a:t>
            </a:fld>
            <a:endParaRPr lang="de-DE" dirty="0"/>
          </a:p>
        </p:txBody>
      </p:sp>
      <p:sp>
        <p:nvSpPr>
          <p:cNvPr id="4" name="Content Placeholder 3"/>
          <p:cNvSpPr>
            <a:spLocks noGrp="1"/>
          </p:cNvSpPr>
          <p:nvPr>
            <p:ph idx="1"/>
          </p:nvPr>
        </p:nvSpPr>
        <p:spPr/>
        <p:txBody>
          <a:bodyPr/>
          <a:lstStyle/>
          <a:p>
            <a:endParaRPr lang="en-US"/>
          </a:p>
        </p:txBody>
      </p:sp>
      <p:graphicFrame>
        <p:nvGraphicFramePr>
          <p:cNvPr id="6" name="Content Placeholder 7"/>
          <p:cNvGraphicFramePr>
            <a:graphicFrameLocks/>
          </p:cNvGraphicFramePr>
          <p:nvPr>
            <p:extLst>
              <p:ext uri="{D42A27DB-BD31-4B8C-83A1-F6EECF244321}">
                <p14:modId xmlns:p14="http://schemas.microsoft.com/office/powerpoint/2010/main" val="1867595283"/>
              </p:ext>
            </p:extLst>
          </p:nvPr>
        </p:nvGraphicFramePr>
        <p:xfrm>
          <a:off x="1079500" y="1800224"/>
          <a:ext cx="10198100" cy="23145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126440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659001"/>
            <a:ext cx="9000000" cy="720197"/>
          </a:xfrm>
        </p:spPr>
        <p:txBody>
          <a:bodyPr/>
          <a:lstStyle/>
          <a:p>
            <a:r>
              <a:rPr lang="en-US" dirty="0" smtClean="0"/>
              <a:t>standard </a:t>
            </a:r>
            <a:r>
              <a:rPr lang="en-US" cap="all" dirty="0" smtClean="0"/>
              <a:t>summary</a:t>
            </a:r>
            <a:r>
              <a:rPr lang="en-US" cap="all" dirty="0"/>
              <a:t/>
            </a:r>
            <a:br>
              <a:rPr lang="en-US" cap="all" dirty="0"/>
            </a:br>
            <a:r>
              <a:rPr lang="en-US" sz="2000" dirty="0" smtClean="0"/>
              <a:t>trace. Manage. procedure</a:t>
            </a:r>
            <a:endParaRPr lang="en-US" sz="2000" cap="all"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91</a:t>
            </a:fld>
            <a:endParaRPr lang="de-DE" dirty="0"/>
          </a:p>
        </p:txBody>
      </p:sp>
      <p:sp>
        <p:nvSpPr>
          <p:cNvPr id="9" name="Rounded Rectangle 8"/>
          <p:cNvSpPr/>
          <p:nvPr/>
        </p:nvSpPr>
        <p:spPr>
          <a:xfrm>
            <a:off x="1080000" y="1828800"/>
            <a:ext cx="3187200" cy="533400"/>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Trace. Management.</a:t>
            </a:r>
            <a:endParaRPr lang="en-US" dirty="0"/>
          </a:p>
        </p:txBody>
      </p:sp>
      <p:sp>
        <p:nvSpPr>
          <p:cNvPr id="10" name="Rounded Rectangle 9"/>
          <p:cNvSpPr/>
          <p:nvPr/>
        </p:nvSpPr>
        <p:spPr>
          <a:xfrm>
            <a:off x="4419600" y="1828800"/>
            <a:ext cx="3810000" cy="546158"/>
          </a:xfrm>
          <a:prstGeom prst="roundRect">
            <a:avLst/>
          </a:prstGeom>
          <a:solidFill>
            <a:schemeClr val="accent1">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Using traceability system </a:t>
            </a:r>
            <a:r>
              <a:rPr lang="en-US" dirty="0" smtClean="0"/>
              <a:t>in PR</a:t>
            </a:r>
            <a:endParaRPr lang="en-US" dirty="0"/>
          </a:p>
        </p:txBody>
      </p:sp>
      <p:sp>
        <p:nvSpPr>
          <p:cNvPr id="11" name="Rounded Rectangle 10"/>
          <p:cNvSpPr/>
          <p:nvPr/>
        </p:nvSpPr>
        <p:spPr>
          <a:xfrm>
            <a:off x="4419600" y="2451893"/>
            <a:ext cx="3810000" cy="546158"/>
          </a:xfrm>
          <a:prstGeom prst="roundRect">
            <a:avLst/>
          </a:prstGeom>
          <a:solidFill>
            <a:schemeClr val="accent1">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Using traceability system for Change Management</a:t>
            </a:r>
          </a:p>
        </p:txBody>
      </p:sp>
      <p:sp>
        <p:nvSpPr>
          <p:cNvPr id="12" name="Rounded Rectangle 11"/>
          <p:cNvSpPr/>
          <p:nvPr/>
        </p:nvSpPr>
        <p:spPr>
          <a:xfrm>
            <a:off x="4419600" y="3074986"/>
            <a:ext cx="3810000" cy="546158"/>
          </a:xfrm>
          <a:prstGeom prst="roundRect">
            <a:avLst/>
          </a:prstGeom>
          <a:solidFill>
            <a:schemeClr val="accent1">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Using traceability system for Defect Management</a:t>
            </a:r>
          </a:p>
        </p:txBody>
      </p:sp>
      <p:sp>
        <p:nvSpPr>
          <p:cNvPr id="18" name="Rounded Rectangle 17"/>
          <p:cNvSpPr/>
          <p:nvPr/>
        </p:nvSpPr>
        <p:spPr>
          <a:xfrm>
            <a:off x="8382000" y="1828801"/>
            <a:ext cx="2030100" cy="546158"/>
          </a:xfrm>
          <a:prstGeom prst="roundRect">
            <a:avLst/>
          </a:prstGeom>
          <a:solidFill>
            <a:schemeClr val="accent1">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vi-VN" sz="1200" dirty="0"/>
              <a:t>Project members</a:t>
            </a:r>
            <a:endParaRPr lang="en-US" sz="1200" dirty="0"/>
          </a:p>
        </p:txBody>
      </p:sp>
      <p:sp>
        <p:nvSpPr>
          <p:cNvPr id="19" name="Rounded Rectangle 18"/>
          <p:cNvSpPr/>
          <p:nvPr/>
        </p:nvSpPr>
        <p:spPr>
          <a:xfrm>
            <a:off x="8382000" y="2451893"/>
            <a:ext cx="2030100" cy="546158"/>
          </a:xfrm>
          <a:prstGeom prst="roundRect">
            <a:avLst/>
          </a:prstGeom>
          <a:solidFill>
            <a:schemeClr val="accent1">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solidFill>
                  <a:schemeClr val="dk1"/>
                </a:solidFill>
              </a:rPr>
              <a:t>Project members</a:t>
            </a:r>
            <a:endParaRPr lang="en-US" sz="1200" dirty="0">
              <a:solidFill>
                <a:schemeClr val="dk1"/>
              </a:solidFill>
            </a:endParaRPr>
          </a:p>
        </p:txBody>
      </p:sp>
      <p:sp>
        <p:nvSpPr>
          <p:cNvPr id="20" name="Rounded Rectangle 19"/>
          <p:cNvSpPr/>
          <p:nvPr/>
        </p:nvSpPr>
        <p:spPr>
          <a:xfrm>
            <a:off x="8382000" y="3074986"/>
            <a:ext cx="2030100" cy="546158"/>
          </a:xfrm>
          <a:prstGeom prst="roundRect">
            <a:avLst/>
          </a:prstGeom>
          <a:solidFill>
            <a:schemeClr val="accent1">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vi-VN" sz="1200" dirty="0" smtClean="0"/>
              <a:t>Project members</a:t>
            </a:r>
            <a:endParaRPr lang="en-US" sz="1200" dirty="0"/>
          </a:p>
        </p:txBody>
      </p:sp>
    </p:spTree>
    <p:extLst>
      <p:ext uri="{BB962C8B-B14F-4D97-AF65-F5344CB8AC3E}">
        <p14:creationId xmlns:p14="http://schemas.microsoft.com/office/powerpoint/2010/main" val="144104588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en-US" dirty="0"/>
              <a:t>Conclusion</a:t>
            </a:r>
            <a:endParaRPr lang="en-US" sz="2000" cap="all"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92</a:t>
            </a:fld>
            <a:endParaRPr lang="de-DE" dirty="0"/>
          </a:p>
        </p:txBody>
      </p:sp>
      <p:sp>
        <p:nvSpPr>
          <p:cNvPr id="6" name="Content Placeholder 6"/>
          <p:cNvSpPr txBox="1">
            <a:spLocks/>
          </p:cNvSpPr>
          <p:nvPr/>
        </p:nvSpPr>
        <p:spPr>
          <a:xfrm>
            <a:off x="1080000" y="1800000"/>
            <a:ext cx="3568200" cy="1887696"/>
          </a:xfrm>
          <a:prstGeom prst="rect">
            <a:avLst/>
          </a:prstGeom>
        </p:spPr>
        <p:txBody>
          <a:bodyPr vert="horz"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en-US" dirty="0" smtClean="0"/>
              <a:t>Why do you need CM?</a:t>
            </a:r>
          </a:p>
          <a:p>
            <a:endParaRPr lang="en-US" dirty="0" smtClean="0"/>
          </a:p>
          <a:p>
            <a:r>
              <a:rPr lang="en-US" dirty="0" smtClean="0"/>
              <a:t>Example 1: Sudden leave staff</a:t>
            </a:r>
          </a:p>
          <a:p>
            <a:r>
              <a:rPr lang="en-US" dirty="0" smtClean="0"/>
              <a:t>Example 2: Bug after release to client</a:t>
            </a:r>
          </a:p>
          <a:p>
            <a:r>
              <a:rPr lang="en-US" dirty="0" smtClean="0"/>
              <a:t>Example 3: Daily work within Team</a:t>
            </a:r>
            <a:endParaRPr lang="en-US" dirty="0"/>
          </a:p>
        </p:txBody>
      </p:sp>
    </p:spTree>
    <p:extLst>
      <p:ext uri="{BB962C8B-B14F-4D97-AF65-F5344CB8AC3E}">
        <p14:creationId xmlns:p14="http://schemas.microsoft.com/office/powerpoint/2010/main" val="224478787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en-US" dirty="0"/>
              <a:t>Conclusion</a:t>
            </a:r>
            <a:endParaRPr lang="en-US" sz="2000" cap="all"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93</a:t>
            </a:fld>
            <a:endParaRPr lang="de-DE" dirty="0"/>
          </a:p>
        </p:txBody>
      </p:sp>
      <p:sp>
        <p:nvSpPr>
          <p:cNvPr id="34" name="Content Placeholder 6"/>
          <p:cNvSpPr txBox="1">
            <a:spLocks/>
          </p:cNvSpPr>
          <p:nvPr/>
        </p:nvSpPr>
        <p:spPr>
          <a:xfrm>
            <a:off x="1084011" y="3711764"/>
            <a:ext cx="9888789" cy="1387046"/>
          </a:xfrm>
          <a:prstGeom prst="rect">
            <a:avLst/>
          </a:prstGeom>
        </p:spPr>
        <p:txBody>
          <a:bodyPr vert="horz" wrap="square"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en-US" dirty="0" smtClean="0"/>
              <a:t>Manager level: 	Common storage way in all projects.</a:t>
            </a:r>
          </a:p>
          <a:p>
            <a:r>
              <a:rPr lang="en-US" dirty="0"/>
              <a:t>	</a:t>
            </a:r>
            <a:r>
              <a:rPr lang="en-US" dirty="0" smtClean="0"/>
              <a:t>	Easy to catch up when handover project.</a:t>
            </a:r>
          </a:p>
          <a:p>
            <a:r>
              <a:rPr lang="en-US" dirty="0"/>
              <a:t>	</a:t>
            </a:r>
            <a:r>
              <a:rPr lang="en-US" dirty="0" smtClean="0"/>
              <a:t>	New request arrived, PL/PM can quickly get the correct and latest version of work product to progress next steps.</a:t>
            </a:r>
            <a:endParaRPr lang="en-US" dirty="0"/>
          </a:p>
        </p:txBody>
      </p:sp>
      <p:sp>
        <p:nvSpPr>
          <p:cNvPr id="5" name="Content Placeholder 4"/>
          <p:cNvSpPr>
            <a:spLocks noGrp="1"/>
          </p:cNvSpPr>
          <p:nvPr>
            <p:ph idx="1"/>
          </p:nvPr>
        </p:nvSpPr>
        <p:spPr>
          <a:xfrm>
            <a:off x="1080000" y="1800000"/>
            <a:ext cx="9892800" cy="1887696"/>
          </a:xfrm>
        </p:spPr>
        <p:txBody>
          <a:bodyPr/>
          <a:lstStyle/>
          <a:p>
            <a:r>
              <a:rPr lang="en-US" dirty="0"/>
              <a:t>Project level: 	If bug happens, you can quickly reverse to previous version.</a:t>
            </a:r>
          </a:p>
          <a:p>
            <a:r>
              <a:rPr lang="en-US" dirty="0"/>
              <a:t>		You can detect what was wrong at which steps faster.</a:t>
            </a:r>
          </a:p>
          <a:p>
            <a:r>
              <a:rPr lang="en-US" dirty="0"/>
              <a:t>		Developer newly assigned to project can quickly catch up the project storage way.</a:t>
            </a:r>
          </a:p>
          <a:p>
            <a:r>
              <a:rPr lang="en-US" dirty="0"/>
              <a:t>		Less risk of missing/ refer wrong and out of update </a:t>
            </a:r>
            <a:r>
              <a:rPr lang="en-US" dirty="0" smtClean="0"/>
              <a:t>baseline.</a:t>
            </a:r>
            <a:endParaRPr lang="en-US" dirty="0"/>
          </a:p>
          <a:p>
            <a:endParaRPr lang="en-US" dirty="0"/>
          </a:p>
        </p:txBody>
      </p:sp>
    </p:spTree>
    <p:extLst>
      <p:ext uri="{BB962C8B-B14F-4D97-AF65-F5344CB8AC3E}">
        <p14:creationId xmlns:p14="http://schemas.microsoft.com/office/powerpoint/2010/main" val="342662150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ildplatzhalter 1"/>
          <p:cNvSpPr>
            <a:spLocks noGrp="1"/>
          </p:cNvSpPr>
          <p:nvPr>
            <p:ph type="pic" sz="quarter" idx="15"/>
          </p:nvPr>
        </p:nvSpPr>
        <p:spPr/>
      </p:sp>
      <p:sp>
        <p:nvSpPr>
          <p:cNvPr id="9" name="Textplatzhalter 8"/>
          <p:cNvSpPr>
            <a:spLocks noGrp="1"/>
          </p:cNvSpPr>
          <p:nvPr>
            <p:ph type="body" sz="quarter" idx="11"/>
          </p:nvPr>
        </p:nvSpPr>
        <p:spPr>
          <a:xfrm>
            <a:off x="468000" y="1080000"/>
            <a:ext cx="7920000" cy="964065"/>
          </a:xfrm>
        </p:spPr>
        <p:txBody>
          <a:bodyPr/>
          <a:lstStyle/>
          <a:p>
            <a:r>
              <a:rPr lang="en-US" dirty="0" smtClean="0"/>
              <a:t>APPENDIX</a:t>
            </a:r>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3479722340"/>
              </p:ext>
            </p:extLst>
          </p:nvPr>
        </p:nvGraphicFramePr>
        <p:xfrm>
          <a:off x="735013" y="2751138"/>
          <a:ext cx="2035175" cy="438150"/>
        </p:xfrm>
        <a:graphic>
          <a:graphicData uri="http://schemas.openxmlformats.org/presentationml/2006/ole">
            <mc:AlternateContent xmlns:mc="http://schemas.openxmlformats.org/markup-compatibility/2006">
              <mc:Choice xmlns:v="urn:schemas-microsoft-com:vml" Requires="v">
                <p:oleObj spid="_x0000_s9535" name="Packager Shell Object" showAsIcon="1" r:id="rId3" imgW="2035800" imgH="437760" progId="Package">
                  <p:embed/>
                </p:oleObj>
              </mc:Choice>
              <mc:Fallback>
                <p:oleObj name="Packager Shell Object" showAsIcon="1" r:id="rId3" imgW="2035800" imgH="437760" progId="Package">
                  <p:embed/>
                  <p:pic>
                    <p:nvPicPr>
                      <p:cNvPr id="0" name=""/>
                      <p:cNvPicPr/>
                      <p:nvPr/>
                    </p:nvPicPr>
                    <p:blipFill>
                      <a:blip r:embed="rId4"/>
                      <a:stretch>
                        <a:fillRect/>
                      </a:stretch>
                    </p:blipFill>
                    <p:spPr>
                      <a:xfrm>
                        <a:off x="735013" y="2751138"/>
                        <a:ext cx="2035175" cy="438150"/>
                      </a:xfrm>
                      <a:prstGeom prst="rect">
                        <a:avLst/>
                      </a:prstGeom>
                    </p:spPr>
                  </p:pic>
                </p:oleObj>
              </mc:Fallback>
            </mc:AlternateContent>
          </a:graphicData>
        </a:graphic>
      </p:graphicFrame>
      <p:sp>
        <p:nvSpPr>
          <p:cNvPr id="5" name="TextBox 4"/>
          <p:cNvSpPr txBox="1"/>
          <p:nvPr/>
        </p:nvSpPr>
        <p:spPr>
          <a:xfrm>
            <a:off x="468000" y="5909779"/>
            <a:ext cx="2427600" cy="246221"/>
          </a:xfrm>
          <a:prstGeom prst="rect">
            <a:avLst/>
          </a:prstGeom>
          <a:noFill/>
        </p:spPr>
        <p:txBody>
          <a:bodyPr wrap="square" rtlCol="0">
            <a:spAutoFit/>
          </a:bodyPr>
          <a:lstStyle/>
          <a:p>
            <a:r>
              <a:rPr lang="en-US" sz="1000" dirty="0" smtClean="0"/>
              <a:t>Back </a:t>
            </a:r>
            <a:r>
              <a:rPr lang="en-US" sz="1000" smtClean="0"/>
              <a:t>to</a:t>
            </a:r>
            <a:r>
              <a:rPr lang="en-US" sz="1000" smtClean="0">
                <a:hlinkClick r:id="rId5" action="ppaction://hlinksldjump"/>
              </a:rPr>
              <a:t> Jul 2019 WW’s CM procedure</a:t>
            </a:r>
            <a:endParaRPr lang="en-US" sz="1000" dirty="0"/>
          </a:p>
        </p:txBody>
      </p:sp>
      <p:sp>
        <p:nvSpPr>
          <p:cNvPr id="6" name="TextBox 5"/>
          <p:cNvSpPr txBox="1"/>
          <p:nvPr/>
        </p:nvSpPr>
        <p:spPr>
          <a:xfrm>
            <a:off x="7543800" y="5909778"/>
            <a:ext cx="2302188" cy="246221"/>
          </a:xfrm>
          <a:prstGeom prst="rect">
            <a:avLst/>
          </a:prstGeom>
          <a:noFill/>
        </p:spPr>
        <p:txBody>
          <a:bodyPr wrap="square" rtlCol="0">
            <a:spAutoFit/>
          </a:bodyPr>
          <a:lstStyle/>
          <a:p>
            <a:r>
              <a:rPr lang="en-US" sz="1000" dirty="0" smtClean="0"/>
              <a:t>Back to</a:t>
            </a:r>
            <a:r>
              <a:rPr lang="en-US" sz="1000" dirty="0" smtClean="0">
                <a:hlinkClick r:id="rId5" action="ppaction://hlinksldjump"/>
              </a:rPr>
              <a:t> </a:t>
            </a:r>
            <a:r>
              <a:rPr lang="en-US" sz="1000" dirty="0" smtClean="0">
                <a:hlinkClick r:id="rId6" action="ppaction://hlinksldjump"/>
              </a:rPr>
              <a:t>CRM procedure</a:t>
            </a:r>
            <a:endParaRPr lang="en-US" sz="1000" dirty="0"/>
          </a:p>
        </p:txBody>
      </p:sp>
      <p:sp>
        <p:nvSpPr>
          <p:cNvPr id="7" name="TextBox 6"/>
          <p:cNvSpPr txBox="1"/>
          <p:nvPr/>
        </p:nvSpPr>
        <p:spPr>
          <a:xfrm>
            <a:off x="3667200" y="5894291"/>
            <a:ext cx="2427600" cy="246221"/>
          </a:xfrm>
          <a:prstGeom prst="rect">
            <a:avLst/>
          </a:prstGeom>
          <a:noFill/>
        </p:spPr>
        <p:txBody>
          <a:bodyPr wrap="square" rtlCol="0">
            <a:spAutoFit/>
          </a:bodyPr>
          <a:lstStyle/>
          <a:p>
            <a:r>
              <a:rPr lang="en-US" sz="1000" dirty="0" smtClean="0"/>
              <a:t>Back </a:t>
            </a:r>
            <a:r>
              <a:rPr lang="en-US" sz="1000" smtClean="0"/>
              <a:t>to</a:t>
            </a:r>
            <a:r>
              <a:rPr lang="en-US" sz="1000" smtClean="0">
                <a:hlinkClick r:id="rId7" action="ppaction://hlinksldjump"/>
              </a:rPr>
              <a:t> Aug 2020 WW’s CM procedure</a:t>
            </a:r>
            <a:endParaRPr lang="en-US" sz="1000" dirty="0"/>
          </a:p>
        </p:txBody>
      </p:sp>
      <p:pic>
        <p:nvPicPr>
          <p:cNvPr id="4" name="Picture 3"/>
          <p:cNvPicPr>
            <a:picLocks noChangeAspect="1"/>
          </p:cNvPicPr>
          <p:nvPr/>
        </p:nvPicPr>
        <p:blipFill rotWithShape="1">
          <a:blip r:embed="rId8"/>
          <a:srcRect t="4819"/>
          <a:stretch/>
        </p:blipFill>
        <p:spPr>
          <a:xfrm>
            <a:off x="4428000" y="2362200"/>
            <a:ext cx="6953250" cy="3009900"/>
          </a:xfrm>
          <a:prstGeom prst="rect">
            <a:avLst/>
          </a:prstGeom>
        </p:spPr>
      </p:pic>
    </p:spTree>
    <p:extLst>
      <p:ext uri="{BB962C8B-B14F-4D97-AF65-F5344CB8AC3E}">
        <p14:creationId xmlns:p14="http://schemas.microsoft.com/office/powerpoint/2010/main" val="368682447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ildplatzhalter 1"/>
          <p:cNvSpPr>
            <a:spLocks noGrp="1"/>
          </p:cNvSpPr>
          <p:nvPr>
            <p:ph type="pic" sz="quarter" idx="15"/>
          </p:nvPr>
        </p:nvSpPr>
        <p:spPr/>
      </p:sp>
      <p:sp>
        <p:nvSpPr>
          <p:cNvPr id="9" name="Textplatzhalter 8"/>
          <p:cNvSpPr>
            <a:spLocks noGrp="1"/>
          </p:cNvSpPr>
          <p:nvPr>
            <p:ph type="body" sz="quarter" idx="11"/>
          </p:nvPr>
        </p:nvSpPr>
        <p:spPr>
          <a:xfrm>
            <a:off x="468000" y="1080000"/>
            <a:ext cx="7920000" cy="964065"/>
          </a:xfrm>
        </p:spPr>
        <p:txBody>
          <a:bodyPr/>
          <a:lstStyle/>
          <a:p>
            <a:r>
              <a:rPr lang="en-US" dirty="0" smtClean="0"/>
              <a:t>Q&amp;A</a:t>
            </a:r>
            <a:endParaRPr lang="en-US" dirty="0"/>
          </a:p>
        </p:txBody>
      </p:sp>
    </p:spTree>
    <p:extLst>
      <p:ext uri="{BB962C8B-B14F-4D97-AF65-F5344CB8AC3E}">
        <p14:creationId xmlns:p14="http://schemas.microsoft.com/office/powerpoint/2010/main" val="91770391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en-US" dirty="0"/>
              <a:t>Revision history</a:t>
            </a:r>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96</a:t>
            </a:fld>
            <a:endParaRPr lang="de-DE" dirty="0"/>
          </a:p>
        </p:txBody>
      </p:sp>
      <p:graphicFrame>
        <p:nvGraphicFramePr>
          <p:cNvPr id="8" name="Table 7"/>
          <p:cNvGraphicFramePr>
            <a:graphicFrameLocks noGrp="1"/>
          </p:cNvGraphicFramePr>
          <p:nvPr>
            <p:extLst>
              <p:ext uri="{D42A27DB-BD31-4B8C-83A1-F6EECF244321}">
                <p14:modId xmlns:p14="http://schemas.microsoft.com/office/powerpoint/2010/main" val="299565350"/>
              </p:ext>
            </p:extLst>
          </p:nvPr>
        </p:nvGraphicFramePr>
        <p:xfrm>
          <a:off x="1080000" y="1600200"/>
          <a:ext cx="10578600" cy="4470400"/>
        </p:xfrm>
        <a:graphic>
          <a:graphicData uri="http://schemas.openxmlformats.org/drawingml/2006/table">
            <a:tbl>
              <a:tblPr firstRow="1" bandRow="1">
                <a:tableStyleId>{5C22544A-7EE6-4342-B048-85BDC9FD1C3A}</a:tableStyleId>
              </a:tblPr>
              <a:tblGrid>
                <a:gridCol w="1541611">
                  <a:extLst>
                    <a:ext uri="{9D8B030D-6E8A-4147-A177-3AD203B41FA5}">
                      <a16:colId xmlns:a16="http://schemas.microsoft.com/office/drawing/2014/main" val="20000"/>
                    </a:ext>
                  </a:extLst>
                </a:gridCol>
                <a:gridCol w="1541611">
                  <a:extLst>
                    <a:ext uri="{9D8B030D-6E8A-4147-A177-3AD203B41FA5}">
                      <a16:colId xmlns:a16="http://schemas.microsoft.com/office/drawing/2014/main" val="20001"/>
                    </a:ext>
                  </a:extLst>
                </a:gridCol>
                <a:gridCol w="5361778">
                  <a:extLst>
                    <a:ext uri="{9D8B030D-6E8A-4147-A177-3AD203B41FA5}">
                      <a16:colId xmlns:a16="http://schemas.microsoft.com/office/drawing/2014/main" val="20002"/>
                    </a:ext>
                  </a:extLst>
                </a:gridCol>
                <a:gridCol w="2133600">
                  <a:extLst>
                    <a:ext uri="{9D8B030D-6E8A-4147-A177-3AD203B41FA5}">
                      <a16:colId xmlns:a16="http://schemas.microsoft.com/office/drawing/2014/main" val="20003"/>
                    </a:ext>
                  </a:extLst>
                </a:gridCol>
              </a:tblGrid>
              <a:tr h="0">
                <a:tc>
                  <a:txBody>
                    <a:bodyPr/>
                    <a:lstStyle/>
                    <a:p>
                      <a:r>
                        <a:rPr lang="en-US" sz="1100" dirty="0" smtClean="0"/>
                        <a:t>No</a:t>
                      </a:r>
                      <a:endParaRPr lang="en-US" sz="1100" dirty="0"/>
                    </a:p>
                  </a:txBody>
                  <a:tcPr/>
                </a:tc>
                <a:tc>
                  <a:txBody>
                    <a:bodyPr/>
                    <a:lstStyle/>
                    <a:p>
                      <a:r>
                        <a:rPr lang="en-US" sz="1100" dirty="0" smtClean="0"/>
                        <a:t>Date</a:t>
                      </a:r>
                      <a:endParaRPr lang="en-US" sz="1100" dirty="0"/>
                    </a:p>
                  </a:txBody>
                  <a:tcPr/>
                </a:tc>
                <a:tc>
                  <a:txBody>
                    <a:bodyPr/>
                    <a:lstStyle/>
                    <a:p>
                      <a:r>
                        <a:rPr lang="en-US" sz="1100" dirty="0" smtClean="0"/>
                        <a:t>Description</a:t>
                      </a:r>
                      <a:endParaRPr lang="en-US"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t>Updated</a:t>
                      </a:r>
                      <a:r>
                        <a:rPr lang="en-US" sz="1100" baseline="0" dirty="0" smtClean="0"/>
                        <a:t> by</a:t>
                      </a:r>
                      <a:endParaRPr lang="en-US" sz="1100" dirty="0" smtClean="0"/>
                    </a:p>
                  </a:txBody>
                  <a:tcPr/>
                </a:tc>
                <a:extLst>
                  <a:ext uri="{0D108BD9-81ED-4DB2-BD59-A6C34878D82A}">
                    <a16:rowId xmlns:a16="http://schemas.microsoft.com/office/drawing/2014/main" val="10000"/>
                  </a:ext>
                </a:extLst>
              </a:tr>
              <a:tr h="370840">
                <a:tc>
                  <a:txBody>
                    <a:bodyPr/>
                    <a:lstStyle/>
                    <a:p>
                      <a:r>
                        <a:rPr lang="en-US" sz="1100" dirty="0" smtClean="0"/>
                        <a:t>0.1</a:t>
                      </a:r>
                      <a:endParaRPr lang="en-US" sz="1100" dirty="0"/>
                    </a:p>
                  </a:txBody>
                  <a:tcPr/>
                </a:tc>
                <a:tc>
                  <a:txBody>
                    <a:bodyPr/>
                    <a:lstStyle/>
                    <a:p>
                      <a:r>
                        <a:rPr lang="en-US" sz="1100" dirty="0" smtClean="0"/>
                        <a:t>Apr 05, 2019</a:t>
                      </a:r>
                      <a:endParaRPr lang="en-US" sz="1100" dirty="0"/>
                    </a:p>
                  </a:txBody>
                  <a:tcPr/>
                </a:tc>
                <a:tc>
                  <a:txBody>
                    <a:bodyPr/>
                    <a:lstStyle/>
                    <a:p>
                      <a:r>
                        <a:rPr lang="en-US" sz="1100" dirty="0" smtClean="0"/>
                        <a:t>Init the file for  standard’s May 2018 version</a:t>
                      </a:r>
                      <a:endParaRPr lang="en-US" sz="1100" dirty="0"/>
                    </a:p>
                  </a:txBody>
                  <a:tcPr/>
                </a:tc>
                <a:tc>
                  <a:txBody>
                    <a:bodyPr/>
                    <a:lstStyle/>
                    <a:p>
                      <a:r>
                        <a:rPr lang="en-US" sz="1100" dirty="0" smtClean="0"/>
                        <a:t>Phuong Nguyen QA</a:t>
                      </a:r>
                      <a:endParaRPr lang="en-US" sz="1100" dirty="0"/>
                    </a:p>
                  </a:txBody>
                  <a:tcPr/>
                </a:tc>
                <a:extLst>
                  <a:ext uri="{0D108BD9-81ED-4DB2-BD59-A6C34878D82A}">
                    <a16:rowId xmlns:a16="http://schemas.microsoft.com/office/drawing/2014/main" val="10001"/>
                  </a:ext>
                </a:extLst>
              </a:tr>
              <a:tr h="370840">
                <a:tc>
                  <a:txBody>
                    <a:bodyPr/>
                    <a:lstStyle/>
                    <a:p>
                      <a:r>
                        <a:rPr lang="en-US" sz="1100" dirty="0" smtClean="0"/>
                        <a:t>0.2</a:t>
                      </a:r>
                      <a:endParaRPr lang="en-US" sz="1100" dirty="0"/>
                    </a:p>
                  </a:txBody>
                  <a:tcPr/>
                </a:tc>
                <a:tc>
                  <a:txBody>
                    <a:bodyPr/>
                    <a:lstStyle/>
                    <a:p>
                      <a:r>
                        <a:rPr lang="en-US" sz="1100" dirty="0" smtClean="0"/>
                        <a:t>Apr 11, 2019</a:t>
                      </a:r>
                      <a:endParaRPr lang="en-US" sz="1100" dirty="0"/>
                    </a:p>
                  </a:txBody>
                  <a:tcPr/>
                </a:tc>
                <a:tc>
                  <a:txBody>
                    <a:bodyPr/>
                    <a:lstStyle/>
                    <a:p>
                      <a:r>
                        <a:rPr lang="en-US" sz="1100" dirty="0" smtClean="0"/>
                        <a:t>Update CM example,</a:t>
                      </a:r>
                      <a:r>
                        <a:rPr lang="en-US" sz="1100" baseline="0" dirty="0" smtClean="0"/>
                        <a:t> different point of Baseline and Version management as QAL review</a:t>
                      </a:r>
                      <a:endParaRPr lang="en-US"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t>Phuong Nguyen QA</a:t>
                      </a:r>
                    </a:p>
                    <a:p>
                      <a:endParaRPr lang="en-US" sz="1100" dirty="0"/>
                    </a:p>
                  </a:txBody>
                  <a:tcPr/>
                </a:tc>
                <a:extLst>
                  <a:ext uri="{0D108BD9-81ED-4DB2-BD59-A6C34878D82A}">
                    <a16:rowId xmlns:a16="http://schemas.microsoft.com/office/drawing/2014/main" val="10002"/>
                  </a:ext>
                </a:extLst>
              </a:tr>
              <a:tr h="370840">
                <a:tc>
                  <a:txBody>
                    <a:bodyPr/>
                    <a:lstStyle/>
                    <a:p>
                      <a:r>
                        <a:rPr lang="en-US" sz="1100" dirty="0" smtClean="0"/>
                        <a:t>0.3</a:t>
                      </a:r>
                      <a:endParaRPr lang="en-US" sz="1100" dirty="0"/>
                    </a:p>
                  </a:txBody>
                  <a:tcPr/>
                </a:tc>
                <a:tc>
                  <a:txBody>
                    <a:bodyPr/>
                    <a:lstStyle/>
                    <a:p>
                      <a:r>
                        <a:rPr lang="en-US" sz="1100" dirty="0" smtClean="0"/>
                        <a:t>Apr 12,</a:t>
                      </a:r>
                      <a:r>
                        <a:rPr lang="en-US" sz="1100" baseline="0" dirty="0" smtClean="0"/>
                        <a:t> 2019</a:t>
                      </a:r>
                      <a:endParaRPr lang="en-US" sz="1100" dirty="0"/>
                    </a:p>
                  </a:txBody>
                  <a:tcPr/>
                </a:tc>
                <a:tc>
                  <a:txBody>
                    <a:bodyPr/>
                    <a:lstStyle/>
                    <a:p>
                      <a:r>
                        <a:rPr lang="en-US" sz="1100" dirty="0" smtClean="0"/>
                        <a:t>Reviewed</a:t>
                      </a:r>
                      <a:endParaRPr lang="en-US" sz="1100" dirty="0"/>
                    </a:p>
                  </a:txBody>
                  <a:tcPr/>
                </a:tc>
                <a:tc>
                  <a:txBody>
                    <a:bodyPr/>
                    <a:lstStyle/>
                    <a:p>
                      <a:r>
                        <a:rPr lang="en-US" sz="1100" dirty="0" smtClean="0"/>
                        <a:t>Quynh</a:t>
                      </a:r>
                      <a:r>
                        <a:rPr lang="en-US" sz="1100" baseline="0" dirty="0" smtClean="0"/>
                        <a:t> Tran QAL</a:t>
                      </a:r>
                      <a:endParaRPr lang="en-US" sz="1100" dirty="0"/>
                    </a:p>
                  </a:txBody>
                  <a:tcPr/>
                </a:tc>
                <a:extLst>
                  <a:ext uri="{0D108BD9-81ED-4DB2-BD59-A6C34878D82A}">
                    <a16:rowId xmlns:a16="http://schemas.microsoft.com/office/drawing/2014/main" val="10003"/>
                  </a:ext>
                </a:extLst>
              </a:tr>
              <a:tr h="248920">
                <a:tc>
                  <a:txBody>
                    <a:bodyPr/>
                    <a:lstStyle/>
                    <a:p>
                      <a:r>
                        <a:rPr lang="en-US" sz="1100" dirty="0" smtClean="0"/>
                        <a:t>0.4</a:t>
                      </a:r>
                      <a:endParaRPr lang="en-US" sz="1100" dirty="0"/>
                    </a:p>
                  </a:txBody>
                  <a:tcPr/>
                </a:tc>
                <a:tc>
                  <a:txBody>
                    <a:bodyPr/>
                    <a:lstStyle/>
                    <a:p>
                      <a:r>
                        <a:rPr lang="en-US" sz="1100" dirty="0" smtClean="0"/>
                        <a:t>Nov</a:t>
                      </a:r>
                      <a:r>
                        <a:rPr lang="en-US" sz="1100" baseline="0" dirty="0" smtClean="0"/>
                        <a:t> 18, 2019</a:t>
                      </a:r>
                      <a:endParaRPr lang="en-US" sz="1100" dirty="0"/>
                    </a:p>
                  </a:txBody>
                  <a:tcPr/>
                </a:tc>
                <a:tc>
                  <a:txBody>
                    <a:bodyPr/>
                    <a:lstStyle/>
                    <a:p>
                      <a:r>
                        <a:rPr lang="en-US" sz="1100" dirty="0" smtClean="0"/>
                        <a:t>Enhance CM for standard’s July 2019 version</a:t>
                      </a:r>
                      <a:endParaRPr lang="en-US"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t>Phuong Nguyen QA</a:t>
                      </a:r>
                    </a:p>
                  </a:txBody>
                  <a:tcPr/>
                </a:tc>
                <a:extLst>
                  <a:ext uri="{0D108BD9-81ED-4DB2-BD59-A6C34878D82A}">
                    <a16:rowId xmlns:a16="http://schemas.microsoft.com/office/drawing/2014/main" val="10004"/>
                  </a:ext>
                </a:extLst>
              </a:tr>
              <a:tr h="370840">
                <a:tc>
                  <a:txBody>
                    <a:bodyPr/>
                    <a:lstStyle/>
                    <a:p>
                      <a:r>
                        <a:rPr lang="en-US" sz="1100" dirty="0" smtClean="0"/>
                        <a:t>0.5</a:t>
                      </a:r>
                      <a:endParaRPr lang="en-US" sz="1100" dirty="0"/>
                    </a:p>
                  </a:txBody>
                  <a:tcPr/>
                </a:tc>
                <a:tc>
                  <a:txBody>
                    <a:bodyPr/>
                    <a:lstStyle/>
                    <a:p>
                      <a:r>
                        <a:rPr lang="en-US" sz="1100" dirty="0" smtClean="0"/>
                        <a:t>Dec 30, 2019</a:t>
                      </a:r>
                      <a:endParaRPr lang="en-US" sz="1100" dirty="0"/>
                    </a:p>
                  </a:txBody>
                  <a:tcPr/>
                </a:tc>
                <a:tc>
                  <a:txBody>
                    <a:bodyPr/>
                    <a:lstStyle/>
                    <a:p>
                      <a:r>
                        <a:rPr lang="en-US" sz="1100" dirty="0" smtClean="0"/>
                        <a:t>Update “Config</a:t>
                      </a:r>
                      <a:r>
                        <a:rPr lang="en-US" sz="1100" baseline="0" dirty="0" smtClean="0"/>
                        <a:t> audit sample”</a:t>
                      </a:r>
                      <a:r>
                        <a:rPr lang="en-US" sz="1100" dirty="0" smtClean="0"/>
                        <a:t> as </a:t>
                      </a:r>
                      <a:r>
                        <a:rPr lang="en-US" sz="1100" baseline="0" dirty="0" smtClean="0"/>
                        <a:t>comment from</a:t>
                      </a:r>
                      <a:r>
                        <a:rPr lang="en-US" sz="1100" dirty="0" smtClean="0"/>
                        <a:t> Hoang</a:t>
                      </a:r>
                      <a:r>
                        <a:rPr lang="en-US" sz="1100" baseline="0" dirty="0" smtClean="0"/>
                        <a:t> Bui – Experience config. Auditor in OMX project</a:t>
                      </a:r>
                      <a:endParaRPr lang="en-US"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t>Phuong Nguyen QA,</a:t>
                      </a:r>
                    </a:p>
                    <a:p>
                      <a:r>
                        <a:rPr lang="en-US" sz="1100" dirty="0" smtClean="0"/>
                        <a:t>Hoang Bui SE</a:t>
                      </a:r>
                      <a:endParaRPr lang="en-US" sz="1100" dirty="0"/>
                    </a:p>
                  </a:txBody>
                  <a:tcPr/>
                </a:tc>
                <a:extLst>
                  <a:ext uri="{0D108BD9-81ED-4DB2-BD59-A6C34878D82A}">
                    <a16:rowId xmlns:a16="http://schemas.microsoft.com/office/drawing/2014/main" val="10005"/>
                  </a:ext>
                </a:extLst>
              </a:tr>
              <a:tr h="370840">
                <a:tc>
                  <a:txBody>
                    <a:bodyPr/>
                    <a:lstStyle/>
                    <a:p>
                      <a:r>
                        <a:rPr lang="en-US" sz="1100" dirty="0" smtClean="0"/>
                        <a:t>0.6</a:t>
                      </a:r>
                      <a:endParaRPr lang="en-US" sz="1100" dirty="0"/>
                    </a:p>
                  </a:txBody>
                  <a:tcPr/>
                </a:tc>
                <a:tc>
                  <a:txBody>
                    <a:bodyPr/>
                    <a:lstStyle/>
                    <a:p>
                      <a:r>
                        <a:rPr lang="en-US" sz="1100" dirty="0" smtClean="0"/>
                        <a:t>Dec 30, 2019</a:t>
                      </a:r>
                      <a:endParaRPr lang="en-US" sz="1100" dirty="0"/>
                    </a:p>
                  </a:txBody>
                  <a:tcPr/>
                </a:tc>
                <a:tc>
                  <a:txBody>
                    <a:bodyPr/>
                    <a:lstStyle/>
                    <a:p>
                      <a:r>
                        <a:rPr lang="en-US" sz="1100" dirty="0" smtClean="0"/>
                        <a:t>Update “SVN structure sample</a:t>
                      </a:r>
                      <a:r>
                        <a:rPr lang="en-US" sz="1100" baseline="0" dirty="0" smtClean="0"/>
                        <a:t>”</a:t>
                      </a:r>
                      <a:r>
                        <a:rPr lang="en-US" sz="1100" dirty="0" smtClean="0"/>
                        <a:t> as </a:t>
                      </a:r>
                      <a:r>
                        <a:rPr lang="en-US" sz="1100" baseline="0" dirty="0" smtClean="0"/>
                        <a:t>comment from</a:t>
                      </a:r>
                      <a:r>
                        <a:rPr lang="en-US" sz="1100" dirty="0" smtClean="0"/>
                        <a:t> Phong Nguyen PL</a:t>
                      </a:r>
                      <a:endParaRPr lang="en-US"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t>Phuong Nguyen QA</a:t>
                      </a:r>
                    </a:p>
                    <a:p>
                      <a:r>
                        <a:rPr lang="en-US" sz="1100" dirty="0" smtClean="0"/>
                        <a:t>Phong Nguyen PL</a:t>
                      </a:r>
                      <a:endParaRPr lang="en-US" sz="1100" dirty="0"/>
                    </a:p>
                  </a:txBody>
                  <a:tcPr/>
                </a:tc>
                <a:extLst>
                  <a:ext uri="{0D108BD9-81ED-4DB2-BD59-A6C34878D82A}">
                    <a16:rowId xmlns:a16="http://schemas.microsoft.com/office/drawing/2014/main" val="10006"/>
                  </a:ext>
                </a:extLst>
              </a:tr>
              <a:tr h="370840">
                <a:tc>
                  <a:txBody>
                    <a:bodyPr/>
                    <a:lstStyle/>
                    <a:p>
                      <a:r>
                        <a:rPr lang="en-US" sz="1100" dirty="0" smtClean="0"/>
                        <a:t>0.7</a:t>
                      </a:r>
                      <a:endParaRPr lang="en-US" sz="1100" dirty="0"/>
                    </a:p>
                  </a:txBody>
                  <a:tcPr/>
                </a:tc>
                <a:tc>
                  <a:txBody>
                    <a:bodyPr/>
                    <a:lstStyle/>
                    <a:p>
                      <a:r>
                        <a:rPr lang="en-US" sz="1100" dirty="0" smtClean="0"/>
                        <a:t>Feb 19, 2020</a:t>
                      </a:r>
                      <a:endParaRPr lang="en-US" sz="1100" dirty="0"/>
                    </a:p>
                  </a:txBody>
                  <a:tcPr/>
                </a:tc>
                <a:tc>
                  <a:txBody>
                    <a:bodyPr/>
                    <a:lstStyle/>
                    <a:p>
                      <a:r>
                        <a:rPr lang="en-US" sz="1100" dirty="0" smtClean="0"/>
                        <a:t>Update about Baseline Management</a:t>
                      </a:r>
                      <a:r>
                        <a:rPr lang="en-US" sz="1100" baseline="0" dirty="0" smtClean="0"/>
                        <a:t> object, PP config. Audit timing</a:t>
                      </a:r>
                      <a:endParaRPr lang="en-US" sz="1100" dirty="0"/>
                    </a:p>
                  </a:txBody>
                  <a:tcPr/>
                </a:tc>
                <a:tc>
                  <a:txBody>
                    <a:bodyPr/>
                    <a:lstStyle/>
                    <a:p>
                      <a:r>
                        <a:rPr lang="en-US" sz="1100" dirty="0" smtClean="0"/>
                        <a:t>Phuong Nguyen QA</a:t>
                      </a:r>
                      <a:endParaRPr lang="en-US" sz="1100" dirty="0"/>
                    </a:p>
                  </a:txBody>
                  <a:tcPr/>
                </a:tc>
                <a:extLst>
                  <a:ext uri="{0D108BD9-81ED-4DB2-BD59-A6C34878D82A}">
                    <a16:rowId xmlns:a16="http://schemas.microsoft.com/office/drawing/2014/main" val="10007"/>
                  </a:ext>
                </a:extLst>
              </a:tr>
              <a:tr h="370840">
                <a:tc>
                  <a:txBody>
                    <a:bodyPr/>
                    <a:lstStyle/>
                    <a:p>
                      <a:r>
                        <a:rPr lang="en-US" sz="1100" dirty="0" smtClean="0"/>
                        <a:t>0.8</a:t>
                      </a:r>
                      <a:endParaRPr lang="en-US" sz="1100" dirty="0"/>
                    </a:p>
                  </a:txBody>
                  <a:tcPr/>
                </a:tc>
                <a:tc>
                  <a:txBody>
                    <a:bodyPr/>
                    <a:lstStyle/>
                    <a:p>
                      <a:r>
                        <a:rPr lang="en-US" sz="1100" dirty="0" smtClean="0"/>
                        <a:t>May 03,</a:t>
                      </a:r>
                      <a:r>
                        <a:rPr lang="en-US" sz="1100" baseline="0" dirty="0" smtClean="0"/>
                        <a:t> 2020</a:t>
                      </a:r>
                      <a:endParaRPr lang="en-US" sz="1100" dirty="0"/>
                    </a:p>
                  </a:txBody>
                  <a:tcPr/>
                </a:tc>
                <a:tc>
                  <a:txBody>
                    <a:bodyPr/>
                    <a:lstStyle/>
                    <a:p>
                      <a:r>
                        <a:rPr lang="en-US" sz="1100" dirty="0" smtClean="0"/>
                        <a:t>After Team review 1</a:t>
                      </a:r>
                      <a:r>
                        <a:rPr lang="en-US" sz="1100" baseline="30000" dirty="0" smtClean="0"/>
                        <a:t>st</a:t>
                      </a:r>
                      <a:r>
                        <a:rPr lang="en-US" sz="1100" dirty="0" smtClean="0"/>
                        <a:t> time:</a:t>
                      </a:r>
                    </a:p>
                    <a:p>
                      <a:r>
                        <a:rPr lang="en-US" sz="1100" dirty="0" smtClean="0"/>
                        <a:t>1. Remove the Illustration</a:t>
                      </a:r>
                      <a:r>
                        <a:rPr lang="en-US" sz="1100" baseline="0" dirty="0" smtClean="0"/>
                        <a:t> </a:t>
                      </a:r>
                      <a:r>
                        <a:rPr lang="en-US" sz="1100" dirty="0" smtClean="0"/>
                        <a:t>of CM objects.</a:t>
                      </a:r>
                      <a:r>
                        <a:rPr lang="en-US" sz="1100" baseline="0" dirty="0" smtClean="0"/>
                        <a:t> </a:t>
                      </a:r>
                      <a:r>
                        <a:rPr lang="en-US" sz="1100" dirty="0" smtClean="0"/>
                        <a:t>Add CM objects’ example from</a:t>
                      </a:r>
                      <a:r>
                        <a:rPr lang="en-US" sz="1100" baseline="0" dirty="0" smtClean="0"/>
                        <a:t> real project.</a:t>
                      </a:r>
                    </a:p>
                    <a:p>
                      <a:r>
                        <a:rPr lang="en-US" sz="1100" dirty="0" smtClean="0"/>
                        <a:t>2. Remove the Illustration</a:t>
                      </a:r>
                      <a:r>
                        <a:rPr lang="en-US" sz="1100" baseline="0" dirty="0" smtClean="0"/>
                        <a:t> of CR</a:t>
                      </a:r>
                      <a:endParaRPr lang="en-US"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t>Phuong Nguyen QA</a:t>
                      </a:r>
                    </a:p>
                    <a:p>
                      <a:endParaRPr lang="en-US" sz="1100" dirty="0"/>
                    </a:p>
                  </a:txBody>
                  <a:tcPr/>
                </a:tc>
                <a:extLst>
                  <a:ext uri="{0D108BD9-81ED-4DB2-BD59-A6C34878D82A}">
                    <a16:rowId xmlns:a16="http://schemas.microsoft.com/office/drawing/2014/main" val="1190535572"/>
                  </a:ext>
                </a:extLst>
              </a:tr>
              <a:tr h="370840">
                <a:tc>
                  <a:txBody>
                    <a:bodyPr/>
                    <a:lstStyle/>
                    <a:p>
                      <a:r>
                        <a:rPr lang="en-US" sz="1100" dirty="0" smtClean="0"/>
                        <a:t>0.9</a:t>
                      </a:r>
                      <a:endParaRPr lang="en-US" sz="1100" dirty="0"/>
                    </a:p>
                  </a:txBody>
                  <a:tcPr/>
                </a:tc>
                <a:tc>
                  <a:txBody>
                    <a:bodyPr/>
                    <a:lstStyle/>
                    <a:p>
                      <a:r>
                        <a:rPr lang="en-US" sz="1100" dirty="0" smtClean="0"/>
                        <a:t>Jun 12, 2020</a:t>
                      </a:r>
                      <a:endParaRPr lang="en-US" sz="1100" dirty="0"/>
                    </a:p>
                  </a:txBody>
                  <a:tcPr/>
                </a:tc>
                <a:tc>
                  <a:txBody>
                    <a:bodyPr/>
                    <a:lstStyle/>
                    <a:p>
                      <a:r>
                        <a:rPr lang="en-US" sz="1100" dirty="0" smtClean="0"/>
                        <a:t>Update “CM differences between JB5001 v.May 2018 and v.Jul 2019 standards”</a:t>
                      </a:r>
                    </a:p>
                    <a:p>
                      <a:r>
                        <a:rPr lang="en-US" sz="1100" dirty="0" smtClean="0"/>
                        <a:t>Update </a:t>
                      </a:r>
                      <a:r>
                        <a:rPr lang="en-US" sz="1100" baseline="0" dirty="0" smtClean="0"/>
                        <a:t>optional and mandatory </a:t>
                      </a:r>
                      <a:r>
                        <a:rPr lang="en-US" sz="1100" dirty="0" smtClean="0"/>
                        <a:t>“baseline timing</a:t>
                      </a:r>
                      <a:r>
                        <a:rPr lang="en-US" sz="1100" baseline="0" dirty="0" smtClean="0"/>
                        <a:t>”</a:t>
                      </a:r>
                      <a:endParaRPr lang="en-US" sz="11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t>Phuong Nguyen QA</a:t>
                      </a:r>
                    </a:p>
                  </a:txBody>
                  <a:tcPr/>
                </a:tc>
                <a:extLst>
                  <a:ext uri="{0D108BD9-81ED-4DB2-BD59-A6C34878D82A}">
                    <a16:rowId xmlns:a16="http://schemas.microsoft.com/office/drawing/2014/main" val="2046146507"/>
                  </a:ext>
                </a:extLst>
              </a:tr>
              <a:tr h="370840">
                <a:tc>
                  <a:txBody>
                    <a:bodyPr/>
                    <a:lstStyle/>
                    <a:p>
                      <a:r>
                        <a:rPr lang="en-US" sz="1100" dirty="0" smtClean="0"/>
                        <a:t>1.0</a:t>
                      </a:r>
                      <a:endParaRPr lang="en-US" sz="1100" dirty="0"/>
                    </a:p>
                  </a:txBody>
                  <a:tcPr/>
                </a:tc>
                <a:tc>
                  <a:txBody>
                    <a:bodyPr/>
                    <a:lstStyle/>
                    <a:p>
                      <a:r>
                        <a:rPr lang="en-US" sz="1100" dirty="0" smtClean="0"/>
                        <a:t>Jun 17, 2020</a:t>
                      </a:r>
                      <a:endParaRPr lang="en-US" sz="1100" dirty="0"/>
                    </a:p>
                  </a:txBody>
                  <a:tcPr/>
                </a:tc>
                <a:tc>
                  <a:txBody>
                    <a:bodyPr/>
                    <a:lstStyle/>
                    <a:p>
                      <a:r>
                        <a:rPr lang="en-US" sz="1100" dirty="0" smtClean="0"/>
                        <a:t>REL QAD Koji Shimotaka reviewed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t>Phuong Nguyen QA</a:t>
                      </a:r>
                    </a:p>
                  </a:txBody>
                  <a:tcPr/>
                </a:tc>
                <a:extLst>
                  <a:ext uri="{0D108BD9-81ED-4DB2-BD59-A6C34878D82A}">
                    <a16:rowId xmlns:a16="http://schemas.microsoft.com/office/drawing/2014/main" val="2436106896"/>
                  </a:ext>
                </a:extLst>
              </a:tr>
            </a:tbl>
          </a:graphicData>
        </a:graphic>
      </p:graphicFrame>
    </p:spTree>
    <p:extLst>
      <p:ext uri="{BB962C8B-B14F-4D97-AF65-F5344CB8AC3E}">
        <p14:creationId xmlns:p14="http://schemas.microsoft.com/office/powerpoint/2010/main" val="401610806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en-US" dirty="0"/>
              <a:t>Revision history</a:t>
            </a:r>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97</a:t>
            </a:fld>
            <a:endParaRPr lang="de-DE" dirty="0"/>
          </a:p>
        </p:txBody>
      </p:sp>
      <p:graphicFrame>
        <p:nvGraphicFramePr>
          <p:cNvPr id="8" name="Table 7"/>
          <p:cNvGraphicFramePr>
            <a:graphicFrameLocks noGrp="1"/>
          </p:cNvGraphicFramePr>
          <p:nvPr>
            <p:extLst>
              <p:ext uri="{D42A27DB-BD31-4B8C-83A1-F6EECF244321}">
                <p14:modId xmlns:p14="http://schemas.microsoft.com/office/powerpoint/2010/main" val="3811243889"/>
              </p:ext>
            </p:extLst>
          </p:nvPr>
        </p:nvGraphicFramePr>
        <p:xfrm>
          <a:off x="1080000" y="1600200"/>
          <a:ext cx="10578600" cy="3855720"/>
        </p:xfrm>
        <a:graphic>
          <a:graphicData uri="http://schemas.openxmlformats.org/drawingml/2006/table">
            <a:tbl>
              <a:tblPr firstRow="1" bandRow="1">
                <a:tableStyleId>{5C22544A-7EE6-4342-B048-85BDC9FD1C3A}</a:tableStyleId>
              </a:tblPr>
              <a:tblGrid>
                <a:gridCol w="1541611">
                  <a:extLst>
                    <a:ext uri="{9D8B030D-6E8A-4147-A177-3AD203B41FA5}">
                      <a16:colId xmlns:a16="http://schemas.microsoft.com/office/drawing/2014/main" val="20000"/>
                    </a:ext>
                  </a:extLst>
                </a:gridCol>
                <a:gridCol w="1541611">
                  <a:extLst>
                    <a:ext uri="{9D8B030D-6E8A-4147-A177-3AD203B41FA5}">
                      <a16:colId xmlns:a16="http://schemas.microsoft.com/office/drawing/2014/main" val="20001"/>
                    </a:ext>
                  </a:extLst>
                </a:gridCol>
                <a:gridCol w="5361778">
                  <a:extLst>
                    <a:ext uri="{9D8B030D-6E8A-4147-A177-3AD203B41FA5}">
                      <a16:colId xmlns:a16="http://schemas.microsoft.com/office/drawing/2014/main" val="20002"/>
                    </a:ext>
                  </a:extLst>
                </a:gridCol>
                <a:gridCol w="2133600">
                  <a:extLst>
                    <a:ext uri="{9D8B030D-6E8A-4147-A177-3AD203B41FA5}">
                      <a16:colId xmlns:a16="http://schemas.microsoft.com/office/drawing/2014/main" val="20003"/>
                    </a:ext>
                  </a:extLst>
                </a:gridCol>
              </a:tblGrid>
              <a:tr h="0">
                <a:tc>
                  <a:txBody>
                    <a:bodyPr/>
                    <a:lstStyle/>
                    <a:p>
                      <a:r>
                        <a:rPr lang="en-US" sz="1100" dirty="0" smtClean="0"/>
                        <a:t>No</a:t>
                      </a:r>
                      <a:endParaRPr lang="en-US" sz="1100" dirty="0"/>
                    </a:p>
                  </a:txBody>
                  <a:tcPr/>
                </a:tc>
                <a:tc>
                  <a:txBody>
                    <a:bodyPr/>
                    <a:lstStyle/>
                    <a:p>
                      <a:r>
                        <a:rPr lang="en-US" sz="1100" dirty="0" smtClean="0"/>
                        <a:t>Date</a:t>
                      </a:r>
                      <a:endParaRPr lang="en-US" sz="1100" dirty="0"/>
                    </a:p>
                  </a:txBody>
                  <a:tcPr/>
                </a:tc>
                <a:tc>
                  <a:txBody>
                    <a:bodyPr/>
                    <a:lstStyle/>
                    <a:p>
                      <a:r>
                        <a:rPr lang="en-US" sz="1100" dirty="0" smtClean="0"/>
                        <a:t>Description</a:t>
                      </a:r>
                      <a:endParaRPr lang="en-US"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t>Updated</a:t>
                      </a:r>
                      <a:r>
                        <a:rPr lang="en-US" sz="1100" baseline="0" dirty="0" smtClean="0"/>
                        <a:t> by</a:t>
                      </a:r>
                      <a:endParaRPr lang="en-US" sz="1100" dirty="0" smtClean="0"/>
                    </a:p>
                  </a:txBody>
                  <a:tcPr/>
                </a:tc>
                <a:extLst>
                  <a:ext uri="{0D108BD9-81ED-4DB2-BD59-A6C34878D82A}">
                    <a16:rowId xmlns:a16="http://schemas.microsoft.com/office/drawing/2014/main" val="10000"/>
                  </a:ext>
                </a:extLst>
              </a:tr>
              <a:tr h="370840">
                <a:tc>
                  <a:txBody>
                    <a:bodyPr/>
                    <a:lstStyle/>
                    <a:p>
                      <a:r>
                        <a:rPr lang="en-US" sz="1100" dirty="0" smtClean="0"/>
                        <a:t>1.1</a:t>
                      </a:r>
                      <a:endParaRPr lang="en-US" sz="1100" dirty="0"/>
                    </a:p>
                  </a:txBody>
                  <a:tcPr/>
                </a:tc>
                <a:tc>
                  <a:txBody>
                    <a:bodyPr/>
                    <a:lstStyle/>
                    <a:p>
                      <a:r>
                        <a:rPr lang="en-US" sz="1100" dirty="0" smtClean="0"/>
                        <a:t>Aug</a:t>
                      </a:r>
                      <a:r>
                        <a:rPr lang="en-US" sz="1100" baseline="0" dirty="0" smtClean="0"/>
                        <a:t> 12, 2020</a:t>
                      </a:r>
                      <a:endParaRPr lang="en-US" sz="1100" dirty="0"/>
                    </a:p>
                  </a:txBody>
                  <a:tcPr/>
                </a:tc>
                <a:tc>
                  <a:txBody>
                    <a:bodyPr/>
                    <a:lstStyle/>
                    <a:p>
                      <a:r>
                        <a:rPr lang="en-US" sz="1100" dirty="0" smtClean="0"/>
                        <a:t>Add</a:t>
                      </a:r>
                      <a:r>
                        <a:rPr lang="en-US" sz="1100" baseline="0" dirty="0" smtClean="0"/>
                        <a:t> information about Standard v.</a:t>
                      </a:r>
                      <a:r>
                        <a:rPr lang="en-US" sz="1100" dirty="0" smtClean="0"/>
                        <a:t>Aug 2020</a:t>
                      </a:r>
                      <a:endParaRPr lang="en-US"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t>Phuong Nguyen QA</a:t>
                      </a:r>
                    </a:p>
                  </a:txBody>
                  <a:tcPr/>
                </a:tc>
                <a:extLst>
                  <a:ext uri="{0D108BD9-81ED-4DB2-BD59-A6C34878D82A}">
                    <a16:rowId xmlns:a16="http://schemas.microsoft.com/office/drawing/2014/main" val="10001"/>
                  </a:ext>
                </a:extLst>
              </a:tr>
              <a:tr h="370840">
                <a:tc>
                  <a:txBody>
                    <a:bodyPr/>
                    <a:lstStyle/>
                    <a:p>
                      <a:r>
                        <a:rPr lang="en-US" sz="1100" smtClean="0"/>
                        <a:t>1.2</a:t>
                      </a:r>
                      <a:endParaRPr lang="en-US" sz="1100" dirty="0"/>
                    </a:p>
                  </a:txBody>
                  <a:tcPr/>
                </a:tc>
                <a:tc>
                  <a:txBody>
                    <a:bodyPr/>
                    <a:lstStyle/>
                    <a:p>
                      <a:r>
                        <a:rPr lang="en-US" sz="1100" smtClean="0"/>
                        <a:t>Sep 10, 2020</a:t>
                      </a:r>
                      <a:endParaRPr lang="en-US"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smtClean="0"/>
                        <a:t>Update as </a:t>
                      </a:r>
                      <a:r>
                        <a:rPr lang="en-US" sz="1100" baseline="0" smtClean="0"/>
                        <a:t>comment from</a:t>
                      </a:r>
                      <a:r>
                        <a:rPr lang="en-US" sz="1100" smtClean="0"/>
                        <a:t> Quynh Tran QAM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smtClean="0"/>
                        <a:t>Phuong Nguyen QA</a:t>
                      </a:r>
                    </a:p>
                  </a:txBody>
                  <a:tcPr/>
                </a:tc>
                <a:extLst>
                  <a:ext uri="{0D108BD9-81ED-4DB2-BD59-A6C34878D82A}">
                    <a16:rowId xmlns:a16="http://schemas.microsoft.com/office/drawing/2014/main" val="10002"/>
                  </a:ext>
                </a:extLst>
              </a:tr>
              <a:tr h="370840">
                <a:tc>
                  <a:txBody>
                    <a:bodyPr/>
                    <a:lstStyle/>
                    <a:p>
                      <a:r>
                        <a:rPr lang="en-US" sz="1100" smtClean="0"/>
                        <a:t>2.0</a:t>
                      </a:r>
                      <a:endParaRPr lang="en-US" sz="1100" dirty="0"/>
                    </a:p>
                  </a:txBody>
                  <a:tcPr/>
                </a:tc>
                <a:tc>
                  <a:txBody>
                    <a:bodyPr/>
                    <a:lstStyle/>
                    <a:p>
                      <a:r>
                        <a:rPr lang="en-US" sz="1100" smtClean="0"/>
                        <a:t>Oct 09, 2020</a:t>
                      </a:r>
                      <a:endParaRPr lang="en-US" sz="1100" dirty="0"/>
                    </a:p>
                  </a:txBody>
                  <a:tcPr/>
                </a:tc>
                <a:tc>
                  <a:txBody>
                    <a:bodyPr/>
                    <a:lstStyle/>
                    <a:p>
                      <a:r>
                        <a:rPr lang="en-US" sz="1100" smtClean="0"/>
                        <a:t>RVC QAM Quynh Tran reviewed</a:t>
                      </a:r>
                      <a:endParaRPr lang="en-US"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smtClean="0"/>
                        <a:t>Phuong Nguyen QA</a:t>
                      </a:r>
                    </a:p>
                  </a:txBody>
                  <a:tcPr/>
                </a:tc>
                <a:extLst>
                  <a:ext uri="{0D108BD9-81ED-4DB2-BD59-A6C34878D82A}">
                    <a16:rowId xmlns:a16="http://schemas.microsoft.com/office/drawing/2014/main" val="10003"/>
                  </a:ext>
                </a:extLst>
              </a:tr>
              <a:tr h="248920">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smtClean="0"/>
                    </a:p>
                  </a:txBody>
                  <a:tcPr/>
                </a:tc>
                <a:extLst>
                  <a:ext uri="{0D108BD9-81ED-4DB2-BD59-A6C34878D82A}">
                    <a16:rowId xmlns:a16="http://schemas.microsoft.com/office/drawing/2014/main" val="10004"/>
                  </a:ext>
                </a:extLst>
              </a:tr>
              <a:tr h="370840">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a:tc>
                <a:extLst>
                  <a:ext uri="{0D108BD9-81ED-4DB2-BD59-A6C34878D82A}">
                    <a16:rowId xmlns:a16="http://schemas.microsoft.com/office/drawing/2014/main" val="10005"/>
                  </a:ext>
                </a:extLst>
              </a:tr>
              <a:tr h="370840">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a:tc>
                <a:extLst>
                  <a:ext uri="{0D108BD9-81ED-4DB2-BD59-A6C34878D82A}">
                    <a16:rowId xmlns:a16="http://schemas.microsoft.com/office/drawing/2014/main" val="10006"/>
                  </a:ext>
                </a:extLst>
              </a:tr>
              <a:tr h="370840">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10007"/>
                  </a:ext>
                </a:extLst>
              </a:tr>
              <a:tr h="370840">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1190535572"/>
                  </a:ext>
                </a:extLst>
              </a:tr>
              <a:tr h="370840">
                <a:tc>
                  <a:txBody>
                    <a:bodyPr/>
                    <a:lstStyle/>
                    <a:p>
                      <a:endParaRPr lang="en-US" sz="1100" dirty="0"/>
                    </a:p>
                  </a:txBody>
                  <a:tcPr/>
                </a:tc>
                <a:tc>
                  <a:txBody>
                    <a:bodyPr/>
                    <a:lstStyle/>
                    <a:p>
                      <a:endParaRPr lang="en-US" sz="1100" dirty="0"/>
                    </a:p>
                  </a:txBody>
                  <a:tcPr/>
                </a:tc>
                <a:tc>
                  <a:txBody>
                    <a:bodyPr/>
                    <a:lstStyle/>
                    <a:p>
                      <a:endParaRPr lang="en-US" sz="11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smtClean="0"/>
                    </a:p>
                  </a:txBody>
                  <a:tcPr/>
                </a:tc>
                <a:extLst>
                  <a:ext uri="{0D108BD9-81ED-4DB2-BD59-A6C34878D82A}">
                    <a16:rowId xmlns:a16="http://schemas.microsoft.com/office/drawing/2014/main" val="2046146507"/>
                  </a:ext>
                </a:extLst>
              </a:tr>
              <a:tr h="370840">
                <a:tc>
                  <a:txBody>
                    <a:bodyPr/>
                    <a:lstStyle/>
                    <a:p>
                      <a:endParaRPr lang="en-US" sz="1100" dirty="0"/>
                    </a:p>
                  </a:txBody>
                  <a:tcPr/>
                </a:tc>
                <a:tc>
                  <a:txBody>
                    <a:bodyPr/>
                    <a:lstStyle/>
                    <a:p>
                      <a:endParaRPr lang="en-US" sz="1100" dirty="0"/>
                    </a:p>
                  </a:txBody>
                  <a:tcPr/>
                </a:tc>
                <a:tc>
                  <a:txBody>
                    <a:bodyPr/>
                    <a:lstStyle/>
                    <a:p>
                      <a:endParaRPr lang="en-US" sz="11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smtClean="0"/>
                    </a:p>
                  </a:txBody>
                  <a:tcPr/>
                </a:tc>
                <a:extLst>
                  <a:ext uri="{0D108BD9-81ED-4DB2-BD59-A6C34878D82A}">
                    <a16:rowId xmlns:a16="http://schemas.microsoft.com/office/drawing/2014/main" val="2436106896"/>
                  </a:ext>
                </a:extLst>
              </a:tr>
            </a:tbl>
          </a:graphicData>
        </a:graphic>
      </p:graphicFrame>
    </p:spTree>
    <p:extLst>
      <p:ext uri="{BB962C8B-B14F-4D97-AF65-F5344CB8AC3E}">
        <p14:creationId xmlns:p14="http://schemas.microsoft.com/office/powerpoint/2010/main" val="375253234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a:xfrm>
            <a:off x="1080000" y="1556792"/>
            <a:ext cx="5280000" cy="300339"/>
          </a:xfrm>
        </p:spPr>
        <p:txBody>
          <a:bodyPr/>
          <a:lstStyle/>
          <a:p>
            <a:r>
              <a:rPr lang="en-US" dirty="0"/>
              <a:t>Renesas.com</a:t>
            </a:r>
          </a:p>
        </p:txBody>
      </p:sp>
    </p:spTree>
    <p:extLst>
      <p:ext uri="{BB962C8B-B14F-4D97-AF65-F5344CB8AC3E}">
        <p14:creationId xmlns:p14="http://schemas.microsoft.com/office/powerpoint/2010/main" val="3372854313"/>
      </p:ext>
    </p:extLst>
  </p:cSld>
  <p:clrMapOvr>
    <a:masterClrMapping/>
  </p:clrMapOvr>
  <p:timing>
    <p:tnLst>
      <p:par>
        <p:cTn id="1" dur="indefinite" restart="never" nodeType="tmRoot"/>
      </p:par>
    </p:tnLst>
  </p:timing>
</p:sld>
</file>

<file path=ppt/theme/theme1.xml><?xml version="1.0" encoding="utf-8"?>
<a:theme xmlns:a="http://schemas.openxmlformats.org/drawingml/2006/main" name="151229_Renesas_Templates_16_9_EN">
  <a:themeElements>
    <a:clrScheme name="Renesas_colors">
      <a:dk1>
        <a:srgbClr val="3C3C3B"/>
      </a:dk1>
      <a:lt1>
        <a:sysClr val="window" lastClr="FFFFFF"/>
      </a:lt1>
      <a:dk2>
        <a:srgbClr val="06418C"/>
      </a:dk2>
      <a:lt2>
        <a:srgbClr val="F2F2F2"/>
      </a:lt2>
      <a:accent1>
        <a:srgbClr val="4471A9"/>
      </a:accent1>
      <a:accent2>
        <a:srgbClr val="D70000"/>
      </a:accent2>
      <a:accent3>
        <a:srgbClr val="FFC800"/>
      </a:accent3>
      <a:accent4>
        <a:srgbClr val="669933"/>
      </a:accent4>
      <a:accent5>
        <a:srgbClr val="993399"/>
      </a:accent5>
      <a:accent6>
        <a:srgbClr val="9D9D9D"/>
      </a:accent6>
      <a:hlink>
        <a:srgbClr val="06418C"/>
      </a:hlink>
      <a:folHlink>
        <a:srgbClr val="993399"/>
      </a:folHlink>
    </a:clrScheme>
    <a:fontScheme name="ユーザー定義 1">
      <a:majorFont>
        <a:latin typeface="Arial Narrow"/>
        <a:ea typeface="メイリオ"/>
        <a:cs typeface=""/>
      </a:majorFont>
      <a:minorFont>
        <a:latin typeface="Arial"/>
        <a:ea typeface="メイリオ"/>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プレゼンテーション1" id="{068EA7BC-6224-451D-951B-4433061A38EC}" vid="{3D026645-9CFA-4CD8-9BA1-0A262EAFF8FD}"/>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6A4AEB292C7F940AC7C75BCBC9D5238" ma:contentTypeVersion="14" ma:contentTypeDescription="Create a new document." ma:contentTypeScope="" ma:versionID="ae20845751e76d65d4e3197368506a0a">
  <xsd:schema xmlns:xsd="http://www.w3.org/2001/XMLSchema" xmlns:xs="http://www.w3.org/2001/XMLSchema" xmlns:p="http://schemas.microsoft.com/office/2006/metadata/properties" xmlns:ns1="http://schemas.microsoft.com/sharepoint/v3" xmlns:ns2="a5cf9098-95d1-4643-bcd4-c3673cd0cbbe" xmlns:ns3="ef34c839-cd0a-494a-bd11-799dc90ee3f6" targetNamespace="http://schemas.microsoft.com/office/2006/metadata/properties" ma:root="true" ma:fieldsID="fd9b75169e828aaeba541622eca9db90" ns1:_="" ns2:_="" ns3:_="">
    <xsd:import namespace="http://schemas.microsoft.com/sharepoint/v3"/>
    <xsd:import namespace="a5cf9098-95d1-4643-bcd4-c3673cd0cbbe"/>
    <xsd:import namespace="ef34c839-cd0a-494a-bd11-799dc90ee3f6"/>
    <xsd:element name="properties">
      <xsd:complexType>
        <xsd:sequence>
          <xsd:element name="documentManagement">
            <xsd:complexType>
              <xsd:all>
                <xsd:element ref="ns1:PublishingStartDate" minOccurs="0"/>
                <xsd:element ref="ns1:PublishingExpirationDate" minOccurs="0"/>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EventHashCode" minOccurs="0"/>
                <xsd:element ref="ns3:MediaServiceGenerationTime" minOccurs="0"/>
                <xsd:element ref="ns3:MediaServiceAutoKeyPoints" minOccurs="0"/>
                <xsd:element ref="ns3:MediaServiceKeyPoints"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5cf9098-95d1-4643-bcd4-c3673cd0cbb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f34c839-cd0a-494a-bd11-799dc90ee3f6" elementFormDefault="qualified">
    <xsd:import namespace="http://schemas.microsoft.com/office/2006/documentManagement/types"/>
    <xsd:import namespace="http://schemas.microsoft.com/office/infopath/2007/PartnerControls"/>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MediaServiceAutoTags" ma:internalName="MediaServiceAutoTags"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ServiceLocation" ma:index="21" nillable="true" ma:displayName="Location" ma:internalName="MediaServiceLocation" ma:readOnly="true">
      <xsd:simpleType>
        <xsd:restriction base="dms:Text"/>
      </xsd:simpleType>
    </xsd:element>
    <xsd:element name="MediaLengthInSeconds" ma:index="22"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E71853E-0EF3-4973-AB23-17AA5798BB66}">
  <ds:schemaRefs>
    <ds:schemaRef ds:uri="http://purl.org/dc/dcmitype/"/>
    <ds:schemaRef ds:uri="http://schemas.microsoft.com/office/infopath/2007/PartnerControls"/>
    <ds:schemaRef ds:uri="http://purl.org/dc/elements/1.1/"/>
    <ds:schemaRef ds:uri="http://schemas.microsoft.com/office/2006/metadata/properties"/>
    <ds:schemaRef ds:uri="76c86cb8-2f35-49e0-aa8e-b2c37e83a1a2"/>
    <ds:schemaRef ds:uri="http://schemas.microsoft.com/office/2006/documentManagement/types"/>
    <ds:schemaRef ds:uri="http://purl.org/dc/terms/"/>
    <ds:schemaRef ds:uri="831676e8-2175-4508-9a94-e016e90e03f4"/>
    <ds:schemaRef ds:uri="http://schemas.openxmlformats.org/package/2006/metadata/core-properties"/>
    <ds:schemaRef ds:uri="84e386f1-648e-4368-a98a-ee35c50d5db6"/>
    <ds:schemaRef ds:uri="http://www.w3.org/XML/1998/namespace"/>
  </ds:schemaRefs>
</ds:datastoreItem>
</file>

<file path=customXml/itemProps2.xml><?xml version="1.0" encoding="utf-8"?>
<ds:datastoreItem xmlns:ds="http://schemas.openxmlformats.org/officeDocument/2006/customXml" ds:itemID="{2F3BE601-7F02-4240-9AF6-86A6A55D9AEF}">
  <ds:schemaRefs>
    <ds:schemaRef ds:uri="http://schemas.microsoft.com/sharepoint/v3/contenttype/forms"/>
  </ds:schemaRefs>
</ds:datastoreItem>
</file>

<file path=customXml/itemProps3.xml><?xml version="1.0" encoding="utf-8"?>
<ds:datastoreItem xmlns:ds="http://schemas.openxmlformats.org/officeDocument/2006/customXml" ds:itemID="{0A70C650-0720-4ADB-9A80-2B7187D441AF}"/>
</file>

<file path=docProps/app.xml><?xml version="1.0" encoding="utf-8"?>
<Properties xmlns="http://schemas.openxmlformats.org/officeDocument/2006/extended-properties" xmlns:vt="http://schemas.openxmlformats.org/officeDocument/2006/docPropsVTypes">
  <Template>Renesas_PPT_conf_E_2019</Template>
  <TotalTime>7181</TotalTime>
  <Words>5518</Words>
  <Application>Microsoft Office PowerPoint</Application>
  <PresentationFormat>Widescreen</PresentationFormat>
  <Paragraphs>1202</Paragraphs>
  <Slides>98</Slides>
  <Notes>30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3</vt:i4>
      </vt:variant>
      <vt:variant>
        <vt:lpstr>Slide Titles</vt:lpstr>
      </vt:variant>
      <vt:variant>
        <vt:i4>98</vt:i4>
      </vt:variant>
    </vt:vector>
  </HeadingPairs>
  <TitlesOfParts>
    <vt:vector size="109" baseType="lpstr">
      <vt:lpstr>Arial</vt:lpstr>
      <vt:lpstr>Arial (Body)</vt:lpstr>
      <vt:lpstr>Arial Narrow</vt:lpstr>
      <vt:lpstr>Calibri</vt:lpstr>
      <vt:lpstr>メイリオ</vt:lpstr>
      <vt:lpstr>Symbol</vt:lpstr>
      <vt:lpstr>Wingdings</vt:lpstr>
      <vt:lpstr>151229_Renesas_Templates_16_9_EN</vt:lpstr>
      <vt:lpstr>Packager Shell Object</vt:lpstr>
      <vt:lpstr>Worksheet</vt:lpstr>
      <vt:lpstr>Presentation</vt:lpstr>
      <vt:lpstr>PowerPoint Presentation</vt:lpstr>
      <vt:lpstr>Agenda</vt:lpstr>
      <vt:lpstr>Abbreviation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overview</vt:lpstr>
      <vt:lpstr>overview related standards</vt:lpstr>
      <vt:lpstr>overview related standards</vt:lpstr>
      <vt:lpstr>overview related standards</vt:lpstr>
      <vt:lpstr>overview related standards</vt:lpstr>
      <vt:lpstr>overview related standards – highlight</vt:lpstr>
      <vt:lpstr>overview related standards - highlight</vt:lpstr>
      <vt:lpstr>overview related standards - highlight</vt:lpstr>
      <vt:lpstr>overview appendix</vt:lpstr>
      <vt:lpstr>overview GUIDELINE</vt:lpstr>
      <vt:lpstr>overview GUIDELINE</vt:lpstr>
      <vt:lpstr>overview Templates</vt:lpstr>
      <vt:lpstr>overview Templates</vt:lpstr>
      <vt:lpstr>overview Templates</vt:lpstr>
      <vt:lpstr>overview Templates</vt:lpstr>
      <vt:lpstr>overview template – highlight</vt:lpstr>
      <vt:lpstr>overview template – highlight</vt:lpstr>
      <vt:lpstr>overview template – highlight</vt:lpstr>
      <vt:lpstr>PowerPoint Presentation</vt:lpstr>
      <vt:lpstr>PowerPoint Presentation</vt:lpstr>
      <vt:lpstr>standard summary jb5001-011 purpose</vt:lpstr>
      <vt:lpstr>standard summary ww standard definition</vt:lpstr>
      <vt:lpstr>standard summary ww standard definition</vt:lpstr>
      <vt:lpstr>standard summary ww standard definition</vt:lpstr>
      <vt:lpstr>standard summary ww standard definition</vt:lpstr>
      <vt:lpstr>standard summary ww standard definition</vt:lpstr>
      <vt:lpstr>standard summary ww standard definition</vt:lpstr>
      <vt:lpstr>standard summary ww standard definition</vt:lpstr>
      <vt:lpstr>standard summary ww standard definition</vt:lpstr>
      <vt:lpstr>standard summary ww standard definition</vt:lpstr>
      <vt:lpstr>standard summary ww standard definition</vt:lpstr>
      <vt:lpstr>standard summary ww standard definition</vt:lpstr>
      <vt:lpstr>standard summary ww standard definition</vt:lpstr>
      <vt:lpstr>standard summary bm – vm - dm</vt:lpstr>
      <vt:lpstr>standard summary bm – vm - dm</vt:lpstr>
      <vt:lpstr>standard summary bm – vm - dm</vt:lpstr>
      <vt:lpstr>PowerPoint Presentation</vt:lpstr>
      <vt:lpstr>standard summary cm procedure &amp; Role</vt:lpstr>
      <vt:lpstr>standard summary cm procedure &amp; Role</vt:lpstr>
      <vt:lpstr>standard summary cm procedure &amp; Role</vt:lpstr>
      <vt:lpstr>standard summary cm procedure &amp; Role</vt:lpstr>
      <vt:lpstr>PowerPoint Presentation</vt:lpstr>
      <vt:lpstr>standard summary cm procedure &amp; Role</vt:lpstr>
      <vt:lpstr>standard summary cm procedure &amp; Role</vt:lpstr>
      <vt:lpstr>PowerPoint Presentation</vt:lpstr>
      <vt:lpstr>Practical cases waterfall real project</vt:lpstr>
      <vt:lpstr>Practical cases waterfall real project</vt:lpstr>
      <vt:lpstr>Practical cases waterfall real project</vt:lpstr>
      <vt:lpstr>Practical cases waterfall real project</vt:lpstr>
      <vt:lpstr>Practical cases waterfall real project</vt:lpstr>
      <vt:lpstr>Practical cases waterfall real project</vt:lpstr>
      <vt:lpstr>Practical cases waterfall real project</vt:lpstr>
      <vt:lpstr>Practical cases waterfall real project</vt:lpstr>
      <vt:lpstr>Practical cases agile real project</vt:lpstr>
      <vt:lpstr>Practical cases agile real project</vt:lpstr>
      <vt:lpstr>Cm finding from QA auditing rvc</vt:lpstr>
      <vt:lpstr>Cm finding from QA auditing rvc 2019</vt:lpstr>
      <vt:lpstr>Cm finding from QA auditing rvc 2020</vt:lpstr>
      <vt:lpstr>Practical cases config. Audit suggestion</vt:lpstr>
      <vt:lpstr>Practical cases folder structure case 1 – small scope project</vt:lpstr>
      <vt:lpstr>Practical cases folder structure case 2 – multi scope, high headcount project</vt:lpstr>
      <vt:lpstr>Practical cases folder structure case 2 – multi scope, high headcount project</vt:lpstr>
      <vt:lpstr>PowerPoint Presentation</vt:lpstr>
      <vt:lpstr>standard summary CRM Purpose</vt:lpstr>
      <vt:lpstr>standard summary CRM procedure</vt:lpstr>
      <vt:lpstr>standard summary CRM procedure &amp; Role</vt:lpstr>
      <vt:lpstr>standard summary CRM procedure &amp; Role</vt:lpstr>
      <vt:lpstr>standard summary CRM procedure &amp; role</vt:lpstr>
      <vt:lpstr>Practical guide</vt:lpstr>
      <vt:lpstr>Practical guide</vt:lpstr>
      <vt:lpstr>Practical guide</vt:lpstr>
      <vt:lpstr>Practical guide</vt:lpstr>
      <vt:lpstr>Practical guide</vt:lpstr>
      <vt:lpstr>Practical guide</vt:lpstr>
      <vt:lpstr>Practical Case</vt:lpstr>
      <vt:lpstr>PowerPoint Presentation</vt:lpstr>
      <vt:lpstr>standard summary purpose</vt:lpstr>
      <vt:lpstr>standard summary trace. Manage. procedure</vt:lpstr>
      <vt:lpstr>Conclusion</vt:lpstr>
      <vt:lpstr>Conclusion</vt:lpstr>
      <vt:lpstr>PowerPoint Presentation</vt:lpstr>
      <vt:lpstr>PowerPoint Presentation</vt:lpstr>
      <vt:lpstr>Revision history</vt:lpstr>
      <vt:lpstr>Revision history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Thy Duong</dc:creator>
  <cp:lastModifiedBy>Phuong Lan Thi. Nguyen</cp:lastModifiedBy>
  <cp:revision>967</cp:revision>
  <dcterms:created xsi:type="dcterms:W3CDTF">2018-12-12T06:28:47Z</dcterms:created>
  <dcterms:modified xsi:type="dcterms:W3CDTF">2021-02-22T01:56:25Z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0x01010016A4AEB292C7F940AC7C75BCBC9D5238</vt:lpwstr>
  </property>
  <property fmtid="{D5CDD505-2E9C-101B-9397-08002B2CF9AE}" pid="3" name="xd_ProgID">
    <vt:lpwstr/>
  </property>
  <property fmtid="{D5CDD505-2E9C-101B-9397-08002B2CF9AE}" pid="4" name="_SourceUrl">
    <vt:lpwstr/>
  </property>
  <property fmtid="{D5CDD505-2E9C-101B-9397-08002B2CF9AE}" pid="5" name="_SharedFileIndex">
    <vt:lpwstr/>
  </property>
  <property fmtid="{D5CDD505-2E9C-101B-9397-08002B2CF9AE}" pid="6" name="ComplianceAssetId">
    <vt:lpwstr/>
  </property>
  <property fmtid="{D5CDD505-2E9C-101B-9397-08002B2CF9AE}" pid="7" name="TemplateUrl">
    <vt:lpwstr/>
  </property>
</Properties>
</file>