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Noto Sans Symbols" panose="020B0502040504020204" pitchFamily="34" charset="0"/>
      <p:regular r:id="rId23"/>
      <p:bold r:id="rId24"/>
    </p:embeddedFont>
    <p:embeddedFont>
      <p:font typeface="Roboto Condense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0">
          <p15:clr>
            <a:srgbClr val="A4A3A4"/>
          </p15:clr>
        </p15:guide>
        <p15:guide id="2" pos="5345">
          <p15:clr>
            <a:srgbClr val="A4A3A4"/>
          </p15:clr>
        </p15:guide>
        <p15:guide id="3" orient="horz" pos="1656">
          <p15:clr>
            <a:srgbClr val="9AA0A6"/>
          </p15:clr>
        </p15:guide>
        <p15:guide id="4" pos="2132">
          <p15:clr>
            <a:srgbClr val="9AA0A6"/>
          </p15:clr>
        </p15:guide>
        <p15:guide id="5" pos="5550">
          <p15:clr>
            <a:srgbClr val="9AA0A6"/>
          </p15:clr>
        </p15:guide>
        <p15:guide id="6" pos="2880">
          <p15:clr>
            <a:srgbClr val="9AA0A6"/>
          </p15:clr>
        </p15:guide>
        <p15:guide id="7" pos="2736">
          <p15:clr>
            <a:srgbClr val="9AA0A6"/>
          </p15:clr>
        </p15:guide>
        <p15:guide id="8" pos="3024">
          <p15:clr>
            <a:srgbClr val="9AA0A6"/>
          </p15:clr>
        </p15:guide>
        <p15:guide id="9" pos="758">
          <p15:clr>
            <a:srgbClr val="9AA0A6"/>
          </p15:clr>
        </p15:guide>
        <p15:guide id="10" pos="206">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MfYNkpoCkTfVBhTUAU1LCrstC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68" y="96"/>
      </p:cViewPr>
      <p:guideLst>
        <p:guide orient="horz" pos="3070"/>
        <p:guide pos="5345"/>
        <p:guide orient="horz" pos="1656"/>
        <p:guide pos="2132"/>
        <p:guide pos="5550"/>
        <p:guide pos="2880"/>
        <p:guide pos="2736"/>
        <p:guide pos="3024"/>
        <p:guide pos="758"/>
        <p:guide pos="2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e57f6d09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e57f6d09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e57f6d09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be57f6d09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master - one row" type="title">
  <p:cSld name="TITLE">
    <p:spTree>
      <p:nvGrpSpPr>
        <p:cNvPr id="1" name="Shape 8"/>
        <p:cNvGrpSpPr/>
        <p:nvPr/>
      </p:nvGrpSpPr>
      <p:grpSpPr>
        <a:xfrm>
          <a:off x="0" y="0"/>
          <a:ext cx="0" cy="0"/>
          <a:chOff x="0" y="0"/>
          <a:chExt cx="0" cy="0"/>
        </a:xfrm>
      </p:grpSpPr>
      <p:pic>
        <p:nvPicPr>
          <p:cNvPr id="9" name="Google Shape;9;p2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0"/>
          <p:cNvSpPr txBox="1">
            <a:spLocks noGrp="1"/>
          </p:cNvSpPr>
          <p:nvPr>
            <p:ph type="ctrTitle"/>
          </p:nvPr>
        </p:nvSpPr>
        <p:spPr>
          <a:xfrm>
            <a:off x="3477482" y="3674157"/>
            <a:ext cx="5372100" cy="5289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3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 name="Google Shape;11;p20"/>
          <p:cNvSpPr txBox="1">
            <a:spLocks noGrp="1"/>
          </p:cNvSpPr>
          <p:nvPr>
            <p:ph type="subTitle" idx="1"/>
          </p:nvPr>
        </p:nvSpPr>
        <p:spPr>
          <a:xfrm>
            <a:off x="3498201" y="4074335"/>
            <a:ext cx="5344200" cy="3381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dk1"/>
              </a:buClr>
              <a:buSzPts val="1700"/>
              <a:buFont typeface="Roboto Condensed"/>
              <a:buNone/>
              <a:defRPr sz="1700">
                <a:latin typeface="Roboto Condensed"/>
                <a:ea typeface="Roboto Condensed"/>
                <a:cs typeface="Roboto Condensed"/>
                <a:sym typeface="Roboto Condensed"/>
              </a:defRPr>
            </a:lvl1pPr>
            <a:lvl2pPr lvl="1" algn="ctr">
              <a:lnSpc>
                <a:spcPct val="90000"/>
              </a:lnSpc>
              <a:spcBef>
                <a:spcPts val="400"/>
              </a:spcBef>
              <a:spcAft>
                <a:spcPts val="0"/>
              </a:spcAft>
              <a:buClr>
                <a:schemeClr val="dk1"/>
              </a:buClr>
              <a:buSzPts val="1500"/>
              <a:buFont typeface="Roboto Condensed"/>
              <a:buNone/>
              <a:defRPr sz="1500">
                <a:latin typeface="Roboto Condensed"/>
                <a:ea typeface="Roboto Condensed"/>
                <a:cs typeface="Roboto Condensed"/>
                <a:sym typeface="Roboto Condensed"/>
              </a:defRPr>
            </a:lvl2pPr>
            <a:lvl3pPr lvl="2" algn="ctr">
              <a:lnSpc>
                <a:spcPct val="90000"/>
              </a:lnSpc>
              <a:spcBef>
                <a:spcPts val="400"/>
              </a:spcBef>
              <a:spcAft>
                <a:spcPts val="0"/>
              </a:spcAft>
              <a:buClr>
                <a:schemeClr val="dk1"/>
              </a:buClr>
              <a:buSzPts val="1400"/>
              <a:buFont typeface="Roboto Condensed"/>
              <a:buNone/>
              <a:defRPr sz="1400">
                <a:latin typeface="Roboto Condensed"/>
                <a:ea typeface="Roboto Condensed"/>
                <a:cs typeface="Roboto Condensed"/>
                <a:sym typeface="Roboto Condensed"/>
              </a:defRPr>
            </a:lvl3pPr>
            <a:lvl4pPr lvl="3"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4pPr>
            <a:lvl5pPr lvl="4"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5pPr>
            <a:lvl6pPr lvl="5"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6pPr>
            <a:lvl7pPr lvl="6"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7pPr>
            <a:lvl8pPr lvl="7"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8pPr>
            <a:lvl9pPr lvl="8" algn="ctr">
              <a:lnSpc>
                <a:spcPct val="90000"/>
              </a:lnSpc>
              <a:spcBef>
                <a:spcPts val="400"/>
              </a:spcBef>
              <a:spcAft>
                <a:spcPts val="0"/>
              </a:spcAft>
              <a:buClr>
                <a:schemeClr val="dk1"/>
              </a:buClr>
              <a:buSzPts val="1200"/>
              <a:buFont typeface="Roboto Condensed"/>
              <a:buNone/>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TITLE_1_1_1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9"/>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4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Highlight 1">
  <p:cSld name="OBJECT_1_1">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4" name="Google Shape;34;p30"/>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sz="1400" i="0" u="none" strike="noStrike" cap="none">
                <a:solidFill>
                  <a:schemeClr val="dk1"/>
                </a:solidFill>
              </a:defRPr>
            </a:lvl1pPr>
            <a:lvl2pPr marL="914400" marR="0" lvl="1" indent="-304800" algn="l">
              <a:lnSpc>
                <a:spcPct val="115000"/>
              </a:lnSpc>
              <a:spcBef>
                <a:spcPts val="7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Char char="•"/>
              <a:defRPr sz="1200" i="0" u="none" strike="noStrike" cap="none">
                <a:solidFill>
                  <a:schemeClr val="dk1"/>
                </a:solidFill>
              </a:defRPr>
            </a:lvl6pPr>
            <a:lvl7pPr marL="3200400" marR="0" lvl="6" indent="-304800" algn="l">
              <a:lnSpc>
                <a:spcPct val="115000"/>
              </a:lnSpc>
              <a:spcBef>
                <a:spcPts val="500"/>
              </a:spcBef>
              <a:spcAft>
                <a:spcPts val="0"/>
              </a:spcAft>
              <a:buClr>
                <a:schemeClr val="dk1"/>
              </a:buClr>
              <a:buSzPts val="1200"/>
              <a:buChar char="•"/>
              <a:defRPr sz="1200" i="0" u="none" strike="noStrike" cap="none">
                <a:solidFill>
                  <a:schemeClr val="dk1"/>
                </a:solidFill>
              </a:defRPr>
            </a:lvl7pPr>
            <a:lvl8pPr marL="3657600" marR="0" lvl="7" indent="-304800" algn="l">
              <a:lnSpc>
                <a:spcPct val="115000"/>
              </a:lnSpc>
              <a:spcBef>
                <a:spcPts val="500"/>
              </a:spcBef>
              <a:spcAft>
                <a:spcPts val="0"/>
              </a:spcAft>
              <a:buClr>
                <a:schemeClr val="dk1"/>
              </a:buClr>
              <a:buSzPts val="1200"/>
              <a:buChar char="•"/>
              <a:defRPr sz="1200" i="0" u="none" strike="noStrike" cap="none">
                <a:solidFill>
                  <a:schemeClr val="dk1"/>
                </a:solidFill>
              </a:defRPr>
            </a:lvl8pPr>
            <a:lvl9pPr marL="4114800" marR="0" lvl="8" indent="-304800" algn="l">
              <a:lnSpc>
                <a:spcPct val="115000"/>
              </a:lnSpc>
              <a:spcBef>
                <a:spcPts val="500"/>
              </a:spcBef>
              <a:spcAft>
                <a:spcPts val="500"/>
              </a:spcAft>
              <a:buClr>
                <a:schemeClr val="dk1"/>
              </a:buClr>
              <a:buSzPts val="1200"/>
              <a:buChar char="•"/>
              <a:defRPr sz="1200" i="0" u="none" strike="noStrike" cap="none">
                <a:solidFill>
                  <a:schemeClr val="dk1"/>
                </a:solidFill>
              </a:defRPr>
            </a:lvl9pPr>
          </a:lstStyle>
          <a:p>
            <a:endParaRPr/>
          </a:p>
        </p:txBody>
      </p:sp>
      <p:sp>
        <p:nvSpPr>
          <p:cNvPr id="35" name="Google Shape;35;p30"/>
          <p:cNvSpPr/>
          <p:nvPr/>
        </p:nvSpPr>
        <p:spPr>
          <a:xfrm>
            <a:off x="405150" y="0"/>
            <a:ext cx="796500" cy="75600"/>
          </a:xfrm>
          <a:prstGeom prst="rect">
            <a:avLst/>
          </a:prstGeom>
          <a:solidFill>
            <a:srgbClr val="EFC4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Highlight 2">
  <p:cSld name="OBJECT_1_1_1">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38" name="Google Shape;38;p31"/>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defRPr>
            </a:lvl1pPr>
            <a:lvl2pPr marL="914400" marR="0" lvl="1" indent="-304800" algn="l">
              <a:lnSpc>
                <a:spcPct val="115000"/>
              </a:lnSpc>
              <a:spcBef>
                <a:spcPts val="7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Char char="•"/>
              <a:defRPr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Char char="•"/>
              <a:defRPr i="0" u="none" strike="noStrike" cap="none">
                <a:solidFill>
                  <a:schemeClr val="dk1"/>
                </a:solidFill>
              </a:defRPr>
            </a:lvl6pPr>
            <a:lvl7pPr marL="3200400" marR="0" lvl="6" indent="-304800" algn="l">
              <a:lnSpc>
                <a:spcPct val="115000"/>
              </a:lnSpc>
              <a:spcBef>
                <a:spcPts val="500"/>
              </a:spcBef>
              <a:spcAft>
                <a:spcPts val="0"/>
              </a:spcAft>
              <a:buClr>
                <a:schemeClr val="dk1"/>
              </a:buClr>
              <a:buSzPts val="1200"/>
              <a:buChar char="•"/>
              <a:defRPr i="0" u="none" strike="noStrike" cap="none">
                <a:solidFill>
                  <a:schemeClr val="dk1"/>
                </a:solidFill>
              </a:defRPr>
            </a:lvl7pPr>
            <a:lvl8pPr marL="3657600" marR="0" lvl="7" indent="-304800" algn="l">
              <a:lnSpc>
                <a:spcPct val="115000"/>
              </a:lnSpc>
              <a:spcBef>
                <a:spcPts val="500"/>
              </a:spcBef>
              <a:spcAft>
                <a:spcPts val="0"/>
              </a:spcAft>
              <a:buClr>
                <a:schemeClr val="dk1"/>
              </a:buClr>
              <a:buSzPts val="1200"/>
              <a:buChar char="•"/>
              <a:defRPr i="0" u="none" strike="noStrike" cap="none">
                <a:solidFill>
                  <a:schemeClr val="dk1"/>
                </a:solidFill>
              </a:defRPr>
            </a:lvl8pPr>
            <a:lvl9pPr marL="4114800" marR="0" lvl="8" indent="-304800" algn="l">
              <a:lnSpc>
                <a:spcPct val="115000"/>
              </a:lnSpc>
              <a:spcBef>
                <a:spcPts val="500"/>
              </a:spcBef>
              <a:spcAft>
                <a:spcPts val="500"/>
              </a:spcAft>
              <a:buClr>
                <a:schemeClr val="dk1"/>
              </a:buClr>
              <a:buSzPts val="1200"/>
              <a:buChar char="•"/>
              <a:defRPr i="0" u="none" strike="noStrike" cap="none">
                <a:solidFill>
                  <a:schemeClr val="dk1"/>
                </a:solidFill>
              </a:defRPr>
            </a:lvl9pPr>
          </a:lstStyle>
          <a:p>
            <a:endParaRPr/>
          </a:p>
        </p:txBody>
      </p:sp>
      <p:sp>
        <p:nvSpPr>
          <p:cNvPr id="39" name="Google Shape;39;p31"/>
          <p:cNvSpPr/>
          <p:nvPr/>
        </p:nvSpPr>
        <p:spPr>
          <a:xfrm rot="5400000">
            <a:off x="-219750" y="487575"/>
            <a:ext cx="515100" cy="75600"/>
          </a:xfrm>
          <a:prstGeom prst="rect">
            <a:avLst/>
          </a:prstGeom>
          <a:solidFill>
            <a:srgbClr val="EFC41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no BG]">
  <p:cSld name="TWO_OBJECTS_3">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2" name="Google Shape;42;p32"/>
          <p:cNvSpPr txBox="1">
            <a:spLocks noGrp="1"/>
          </p:cNvSpPr>
          <p:nvPr>
            <p:ph type="body" idx="1"/>
          </p:nvPr>
        </p:nvSpPr>
        <p:spPr>
          <a:xfrm>
            <a:off x="327450" y="86982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43" name="Google Shape;43;p32"/>
          <p:cNvSpPr txBox="1">
            <a:spLocks noGrp="1"/>
          </p:cNvSpPr>
          <p:nvPr>
            <p:ph type="body" idx="2"/>
          </p:nvPr>
        </p:nvSpPr>
        <p:spPr>
          <a:xfrm>
            <a:off x="4729900" y="86982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
  <p:cSld name="TWO_OBJECTS_3_2">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46" name="Google Shape;46;p33"/>
          <p:cNvSpPr txBox="1">
            <a:spLocks noGrp="1"/>
          </p:cNvSpPr>
          <p:nvPr>
            <p:ph type="body" idx="1"/>
          </p:nvPr>
        </p:nvSpPr>
        <p:spPr>
          <a:xfrm>
            <a:off x="327450" y="869800"/>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11150" algn="just">
              <a:lnSpc>
                <a:spcPct val="115000"/>
              </a:lnSpc>
              <a:spcBef>
                <a:spcPts val="500"/>
              </a:spcBef>
              <a:spcAft>
                <a:spcPts val="10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
        <p:nvSpPr>
          <p:cNvPr id="47" name="Google Shape;47;p33"/>
          <p:cNvSpPr txBox="1">
            <a:spLocks noGrp="1"/>
          </p:cNvSpPr>
          <p:nvPr>
            <p:ph type="body" idx="2"/>
          </p:nvPr>
        </p:nvSpPr>
        <p:spPr>
          <a:xfrm>
            <a:off x="6211900" y="869800"/>
            <a:ext cx="2666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4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10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11150" algn="just">
              <a:lnSpc>
                <a:spcPct val="115000"/>
              </a:lnSpc>
              <a:spcBef>
                <a:spcPts val="500"/>
              </a:spcBef>
              <a:spcAft>
                <a:spcPts val="500"/>
              </a:spcAft>
              <a:buClr>
                <a:schemeClr val="dk1"/>
              </a:buClr>
              <a:buSzPts val="1300"/>
              <a:buFont typeface="Roboto Condensed"/>
              <a:buChar char="•"/>
              <a:defRPr sz="1300" i="0" u="none" strike="noStrike" cap="none">
                <a:solidFill>
                  <a:schemeClr val="dk1"/>
                </a:solidFill>
                <a:latin typeface="Roboto Condensed"/>
                <a:ea typeface="Roboto Condensed"/>
                <a:cs typeface="Roboto Condensed"/>
                <a:sym typeface="Roboto Condensed"/>
              </a:defRPr>
            </a:lvl9pPr>
          </a:lstStyle>
          <a:p>
            <a:endParaRPr/>
          </a:p>
        </p:txBody>
      </p:sp>
      <p:sp>
        <p:nvSpPr>
          <p:cNvPr id="48" name="Google Shape;48;p33"/>
          <p:cNvSpPr txBox="1">
            <a:spLocks noGrp="1"/>
          </p:cNvSpPr>
          <p:nvPr>
            <p:ph type="body" idx="3"/>
          </p:nvPr>
        </p:nvSpPr>
        <p:spPr>
          <a:xfrm>
            <a:off x="3248175" y="863750"/>
            <a:ext cx="2711100" cy="3804300"/>
          </a:xfrm>
          <a:prstGeom prst="rect">
            <a:avLst/>
          </a:prstGeom>
          <a:noFill/>
          <a:ln>
            <a:noFill/>
          </a:ln>
        </p:spPr>
        <p:txBody>
          <a:bodyPr spcFirstLastPara="1" wrap="square" lIns="68575" tIns="34275" rIns="68575" bIns="34275" anchor="t" anchorCtr="0">
            <a:noAutofit/>
          </a:bodyPr>
          <a:lstStyle>
            <a:lvl1pPr marL="457200" lvl="0" indent="-228600" algn="just">
              <a:lnSpc>
                <a:spcPct val="115000"/>
              </a:lnSpc>
              <a:spcBef>
                <a:spcPts val="0"/>
              </a:spcBef>
              <a:spcAft>
                <a:spcPts val="0"/>
              </a:spcAft>
              <a:buSzPts val="1400"/>
              <a:buNone/>
              <a:defRPr/>
            </a:lvl1pPr>
            <a:lvl2pPr marL="914400" lvl="1" indent="-304800" algn="just">
              <a:lnSpc>
                <a:spcPct val="115000"/>
              </a:lnSpc>
              <a:spcBef>
                <a:spcPts val="700"/>
              </a:spcBef>
              <a:spcAft>
                <a:spcPts val="0"/>
              </a:spcAft>
              <a:buSzPts val="1200"/>
              <a:buChar char="•"/>
              <a:defRPr/>
            </a:lvl2pPr>
            <a:lvl3pPr marL="1371600" lvl="2" indent="-304800" algn="just">
              <a:lnSpc>
                <a:spcPct val="115000"/>
              </a:lnSpc>
              <a:spcBef>
                <a:spcPts val="500"/>
              </a:spcBef>
              <a:spcAft>
                <a:spcPts val="0"/>
              </a:spcAft>
              <a:buSzPts val="1200"/>
              <a:buChar char="•"/>
              <a:defRPr/>
            </a:lvl3pPr>
            <a:lvl4pPr marL="1828800" lvl="3" indent="-304800" algn="just">
              <a:lnSpc>
                <a:spcPct val="115000"/>
              </a:lnSpc>
              <a:spcBef>
                <a:spcPts val="500"/>
              </a:spcBef>
              <a:spcAft>
                <a:spcPts val="0"/>
              </a:spcAft>
              <a:buSzPts val="1200"/>
              <a:buChar char="•"/>
              <a:defRPr/>
            </a:lvl4pPr>
            <a:lvl5pPr marL="2286000" lvl="4" indent="-304800" algn="just">
              <a:lnSpc>
                <a:spcPct val="115000"/>
              </a:lnSpc>
              <a:spcBef>
                <a:spcPts val="500"/>
              </a:spcBef>
              <a:spcAft>
                <a:spcPts val="0"/>
              </a:spcAft>
              <a:buSzPts val="1200"/>
              <a:buChar char="•"/>
              <a:defRPr/>
            </a:lvl5pPr>
            <a:lvl6pPr marL="2743200" lvl="5" indent="-304800" algn="just">
              <a:lnSpc>
                <a:spcPct val="115000"/>
              </a:lnSpc>
              <a:spcBef>
                <a:spcPts val="500"/>
              </a:spcBef>
              <a:spcAft>
                <a:spcPts val="0"/>
              </a:spcAft>
              <a:buSzPts val="1200"/>
              <a:buChar char="•"/>
              <a:defRPr/>
            </a:lvl6pPr>
            <a:lvl7pPr marL="3200400" lvl="6" indent="-304800" algn="just">
              <a:lnSpc>
                <a:spcPct val="115000"/>
              </a:lnSpc>
              <a:spcBef>
                <a:spcPts val="500"/>
              </a:spcBef>
              <a:spcAft>
                <a:spcPts val="0"/>
              </a:spcAft>
              <a:buSzPts val="1200"/>
              <a:buChar char="•"/>
              <a:defRPr/>
            </a:lvl7pPr>
            <a:lvl8pPr marL="3657600" lvl="7" indent="-304800" algn="just">
              <a:lnSpc>
                <a:spcPct val="115000"/>
              </a:lnSpc>
              <a:spcBef>
                <a:spcPts val="500"/>
              </a:spcBef>
              <a:spcAft>
                <a:spcPts val="0"/>
              </a:spcAft>
              <a:buSzPts val="1200"/>
              <a:buChar char="•"/>
              <a:defRPr/>
            </a:lvl8pPr>
            <a:lvl9pPr marL="4114800" lvl="8" indent="-304800" algn="just">
              <a:lnSpc>
                <a:spcPct val="115000"/>
              </a:lnSpc>
              <a:spcBef>
                <a:spcPts val="500"/>
              </a:spcBef>
              <a:spcAft>
                <a:spcPts val="500"/>
              </a:spcAft>
              <a:buSzPts val="12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 with subtitle">
  <p:cSld name="TWO_OBJECTS_3_1">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1" name="Google Shape;51;p34"/>
          <p:cNvSpPr txBox="1">
            <a:spLocks noGrp="1"/>
          </p:cNvSpPr>
          <p:nvPr>
            <p:ph type="body" idx="1"/>
          </p:nvPr>
        </p:nvSpPr>
        <p:spPr>
          <a:xfrm>
            <a:off x="327450" y="945375"/>
            <a:ext cx="4148700" cy="4488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600"/>
              <a:buNone/>
              <a:defRPr sz="1600" b="1" i="0" u="none" strike="noStrike" cap="none">
                <a:solidFill>
                  <a:schemeClr val="dk1"/>
                </a:solidFill>
              </a:defRPr>
            </a:lvl1pPr>
            <a:lvl2pPr marL="914400" marR="0" lvl="1"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2pPr>
            <a:lvl3pPr marL="1371600" marR="0" lvl="2"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3pPr>
            <a:lvl4pPr marL="1828800" marR="0" lvl="3"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4pPr>
            <a:lvl5pPr marL="2286000" marR="0" lvl="4"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5pPr>
            <a:lvl6pPr marL="2743200" marR="0" lvl="5"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6pPr>
            <a:lvl7pPr marL="3200400" marR="0" lvl="6"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7pPr>
            <a:lvl8pPr marL="3657600" marR="0" lvl="7" indent="-342900" algn="just">
              <a:lnSpc>
                <a:spcPct val="115000"/>
              </a:lnSpc>
              <a:spcBef>
                <a:spcPts val="1000"/>
              </a:spcBef>
              <a:spcAft>
                <a:spcPts val="0"/>
              </a:spcAft>
              <a:buClr>
                <a:schemeClr val="dk1"/>
              </a:buClr>
              <a:buSzPts val="1800"/>
              <a:buChar char="•"/>
              <a:defRPr sz="1800" b="1" i="0" u="none" strike="noStrike" cap="none">
                <a:solidFill>
                  <a:schemeClr val="dk1"/>
                </a:solidFill>
              </a:defRPr>
            </a:lvl8pPr>
            <a:lvl9pPr marL="4114800" marR="0" lvl="8" indent="-342900" algn="just">
              <a:lnSpc>
                <a:spcPct val="115000"/>
              </a:lnSpc>
              <a:spcBef>
                <a:spcPts val="1000"/>
              </a:spcBef>
              <a:spcAft>
                <a:spcPts val="1000"/>
              </a:spcAft>
              <a:buClr>
                <a:schemeClr val="dk1"/>
              </a:buClr>
              <a:buSzPts val="1800"/>
              <a:buChar char="•"/>
              <a:defRPr sz="1800" b="1" i="0" u="none" strike="noStrike" cap="none">
                <a:solidFill>
                  <a:schemeClr val="dk1"/>
                </a:solidFill>
              </a:defRPr>
            </a:lvl9pPr>
          </a:lstStyle>
          <a:p>
            <a:endParaRPr/>
          </a:p>
        </p:txBody>
      </p:sp>
      <p:sp>
        <p:nvSpPr>
          <p:cNvPr id="52" name="Google Shape;52;p34"/>
          <p:cNvSpPr txBox="1">
            <a:spLocks noGrp="1"/>
          </p:cNvSpPr>
          <p:nvPr>
            <p:ph type="body" idx="2"/>
          </p:nvPr>
        </p:nvSpPr>
        <p:spPr>
          <a:xfrm>
            <a:off x="4729900" y="945375"/>
            <a:ext cx="4080300" cy="4488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4000"/>
              </a:lnSpc>
              <a:spcBef>
                <a:spcPts val="0"/>
              </a:spcBef>
              <a:spcAft>
                <a:spcPts val="0"/>
              </a:spcAft>
              <a:buClr>
                <a:schemeClr val="dk1"/>
              </a:buClr>
              <a:buSzPts val="1600"/>
              <a:buFont typeface="Roboto Condensed"/>
              <a:buNone/>
              <a:defRPr sz="1600" b="1" i="0" u="none" strike="noStrike" cap="none">
                <a:solidFill>
                  <a:schemeClr val="dk1"/>
                </a:solidFill>
                <a:latin typeface="Roboto Condensed"/>
                <a:ea typeface="Roboto Condensed"/>
                <a:cs typeface="Roboto Condensed"/>
                <a:sym typeface="Roboto Condensed"/>
              </a:defRPr>
            </a:lvl1pPr>
            <a:lvl2pPr marL="914400" marR="0" lvl="1" indent="-342900" algn="just">
              <a:lnSpc>
                <a:spcPct val="115000"/>
              </a:lnSpc>
              <a:spcBef>
                <a:spcPts val="10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2pPr>
            <a:lvl3pPr marL="1371600" marR="0" lvl="2"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3pPr>
            <a:lvl4pPr marL="1828800" marR="0" lvl="3"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4pPr>
            <a:lvl5pPr marL="2286000" marR="0" lvl="4"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5pPr>
            <a:lvl6pPr marL="2743200" marR="0" lvl="5"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6pPr>
            <a:lvl7pPr marL="3200400" marR="0" lvl="6"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7pPr>
            <a:lvl8pPr marL="3657600" marR="0" lvl="7" indent="-342900" algn="just">
              <a:lnSpc>
                <a:spcPct val="115000"/>
              </a:lnSpc>
              <a:spcBef>
                <a:spcPts val="500"/>
              </a:spcBef>
              <a:spcAft>
                <a:spcPts val="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8pPr>
            <a:lvl9pPr marL="4114800" marR="0" lvl="8" indent="-342900" algn="just">
              <a:lnSpc>
                <a:spcPct val="115000"/>
              </a:lnSpc>
              <a:spcBef>
                <a:spcPts val="500"/>
              </a:spcBef>
              <a:spcAft>
                <a:spcPts val="500"/>
              </a:spcAft>
              <a:buClr>
                <a:schemeClr val="dk1"/>
              </a:buClr>
              <a:buSzPts val="1800"/>
              <a:buFont typeface="Roboto Condensed"/>
              <a:buChar char="•"/>
              <a:defRPr sz="1800" b="1" i="0" u="none" strike="noStrike" cap="none">
                <a:solidFill>
                  <a:schemeClr val="dk1"/>
                </a:solidFill>
                <a:latin typeface="Roboto Condensed"/>
                <a:ea typeface="Roboto Condensed"/>
                <a:cs typeface="Roboto Condensed"/>
                <a:sym typeface="Roboto Condensed"/>
              </a:defRPr>
            </a:lvl9pPr>
          </a:lstStyle>
          <a:p>
            <a:endParaRPr/>
          </a:p>
        </p:txBody>
      </p:sp>
      <p:sp>
        <p:nvSpPr>
          <p:cNvPr id="53" name="Google Shape;53;p34"/>
          <p:cNvSpPr txBox="1">
            <a:spLocks noGrp="1"/>
          </p:cNvSpPr>
          <p:nvPr>
            <p:ph type="body" idx="3"/>
          </p:nvPr>
        </p:nvSpPr>
        <p:spPr>
          <a:xfrm>
            <a:off x="327450" y="1304775"/>
            <a:ext cx="4148700" cy="32757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54" name="Google Shape;54;p34"/>
          <p:cNvSpPr txBox="1">
            <a:spLocks noGrp="1"/>
          </p:cNvSpPr>
          <p:nvPr>
            <p:ph type="body" idx="4"/>
          </p:nvPr>
        </p:nvSpPr>
        <p:spPr>
          <a:xfrm>
            <a:off x="4729900" y="1304775"/>
            <a:ext cx="4080300" cy="32757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200"/>
              <a:buFont typeface="Roboto Condensed"/>
              <a:buNone/>
              <a:defRPr sz="1200"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 Right">
  <p:cSld name="TWO_OBJECTS_2">
    <p:spTree>
      <p:nvGrpSpPr>
        <p:cNvPr id="1" name="Shape 55"/>
        <p:cNvGrpSpPr/>
        <p:nvPr/>
      </p:nvGrpSpPr>
      <p:grpSpPr>
        <a:xfrm>
          <a:off x="0" y="0"/>
          <a:ext cx="0" cy="0"/>
          <a:chOff x="0" y="0"/>
          <a:chExt cx="0" cy="0"/>
        </a:xfrm>
      </p:grpSpPr>
      <p:sp>
        <p:nvSpPr>
          <p:cNvPr id="56" name="Google Shape;56;p35"/>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7" name="Google Shape;57;p35"/>
          <p:cNvSpPr txBox="1">
            <a:spLocks noGrp="1"/>
          </p:cNvSpPr>
          <p:nvPr>
            <p:ph type="body" idx="1"/>
          </p:nvPr>
        </p:nvSpPr>
        <p:spPr>
          <a:xfrm>
            <a:off x="4729900" y="8611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l">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l">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Left">
  <p:cSld name="TWO_OBJECTS_1">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60" name="Google Shape;60;p36"/>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l">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l">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l">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with subtitle and description ">
  <p:cSld name="TWO_OBJECTS_1_1_1">
    <p:spTree>
      <p:nvGrpSpPr>
        <p:cNvPr id="1" name="Shape 61"/>
        <p:cNvGrpSpPr/>
        <p:nvPr/>
      </p:nvGrpSpPr>
      <p:grpSpPr>
        <a:xfrm>
          <a:off x="0" y="0"/>
          <a:ext cx="0" cy="0"/>
          <a:chOff x="0" y="0"/>
          <a:chExt cx="0" cy="0"/>
        </a:xfrm>
      </p:grpSpPr>
      <p:pic>
        <p:nvPicPr>
          <p:cNvPr id="62" name="Google Shape;62;p3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3" name="Google Shape;63;p37"/>
          <p:cNvSpPr txBox="1">
            <a:spLocks noGrp="1"/>
          </p:cNvSpPr>
          <p:nvPr>
            <p:ph type="title"/>
          </p:nvPr>
        </p:nvSpPr>
        <p:spPr>
          <a:xfrm>
            <a:off x="529050" y="765700"/>
            <a:ext cx="4026600" cy="3468300"/>
          </a:xfrm>
          <a:prstGeom prst="rect">
            <a:avLst/>
          </a:prstGeom>
          <a:noFill/>
          <a:ln>
            <a:noFill/>
          </a:ln>
        </p:spPr>
        <p:txBody>
          <a:bodyPr spcFirstLastPara="1" wrap="square" lIns="68575" tIns="34275" rIns="68575" bIns="34275" anchor="ctr" anchorCtr="0">
            <a:noAutofit/>
          </a:bodyPr>
          <a:lstStyle>
            <a:lvl1pPr marR="0" lvl="0" algn="ctr">
              <a:lnSpc>
                <a:spcPct val="90000"/>
              </a:lnSpc>
              <a:spcBef>
                <a:spcPts val="0"/>
              </a:spcBef>
              <a:spcAft>
                <a:spcPts val="0"/>
              </a:spcAft>
              <a:buClr>
                <a:srgbClr val="FFFFFF"/>
              </a:buClr>
              <a:buSzPts val="2800"/>
              <a:buFont typeface="Roboto Condensed"/>
              <a:buNone/>
              <a:defRPr sz="2800" b="1" i="0" u="none" strike="noStrike" cap="none">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sz="1400"/>
            </a:lvl2pPr>
            <a:lvl3pPr lvl="2" algn="ctr">
              <a:lnSpc>
                <a:spcPct val="100000"/>
              </a:lnSpc>
              <a:spcBef>
                <a:spcPts val="0"/>
              </a:spcBef>
              <a:spcAft>
                <a:spcPts val="0"/>
              </a:spcAft>
              <a:buSzPts val="1100"/>
              <a:buNone/>
              <a:defRPr sz="1400"/>
            </a:lvl3pPr>
            <a:lvl4pPr lvl="3" algn="ctr">
              <a:lnSpc>
                <a:spcPct val="100000"/>
              </a:lnSpc>
              <a:spcBef>
                <a:spcPts val="0"/>
              </a:spcBef>
              <a:spcAft>
                <a:spcPts val="0"/>
              </a:spcAft>
              <a:buSzPts val="1100"/>
              <a:buNone/>
              <a:defRPr sz="1400"/>
            </a:lvl4pPr>
            <a:lvl5pPr lvl="4" algn="ctr">
              <a:lnSpc>
                <a:spcPct val="100000"/>
              </a:lnSpc>
              <a:spcBef>
                <a:spcPts val="0"/>
              </a:spcBef>
              <a:spcAft>
                <a:spcPts val="0"/>
              </a:spcAft>
              <a:buSzPts val="1100"/>
              <a:buNone/>
              <a:defRPr sz="1400"/>
            </a:lvl5pPr>
            <a:lvl6pPr lvl="5" algn="ctr">
              <a:lnSpc>
                <a:spcPct val="100000"/>
              </a:lnSpc>
              <a:spcBef>
                <a:spcPts val="0"/>
              </a:spcBef>
              <a:spcAft>
                <a:spcPts val="0"/>
              </a:spcAft>
              <a:buSzPts val="1100"/>
              <a:buNone/>
              <a:defRPr sz="1400"/>
            </a:lvl6pPr>
            <a:lvl7pPr lvl="6" algn="ctr">
              <a:lnSpc>
                <a:spcPct val="100000"/>
              </a:lnSpc>
              <a:spcBef>
                <a:spcPts val="0"/>
              </a:spcBef>
              <a:spcAft>
                <a:spcPts val="0"/>
              </a:spcAft>
              <a:buSzPts val="1100"/>
              <a:buNone/>
              <a:defRPr sz="1400"/>
            </a:lvl7pPr>
            <a:lvl8pPr lvl="7" algn="ctr">
              <a:lnSpc>
                <a:spcPct val="100000"/>
              </a:lnSpc>
              <a:spcBef>
                <a:spcPts val="0"/>
              </a:spcBef>
              <a:spcAft>
                <a:spcPts val="0"/>
              </a:spcAft>
              <a:buSzPts val="1100"/>
              <a:buNone/>
              <a:defRPr sz="1400"/>
            </a:lvl8pPr>
            <a:lvl9pPr lvl="8" algn="ctr">
              <a:lnSpc>
                <a:spcPct val="100000"/>
              </a:lnSpc>
              <a:spcBef>
                <a:spcPts val="0"/>
              </a:spcBef>
              <a:spcAft>
                <a:spcPts val="0"/>
              </a:spcAft>
              <a:buSzPts val="1100"/>
              <a:buNone/>
              <a:defRPr sz="1400"/>
            </a:lvl9pPr>
          </a:lstStyle>
          <a:p>
            <a:endParaRPr/>
          </a:p>
        </p:txBody>
      </p:sp>
      <p:sp>
        <p:nvSpPr>
          <p:cNvPr id="64" name="Google Shape;64;p37"/>
          <p:cNvSpPr txBox="1">
            <a:spLocks noGrp="1"/>
          </p:cNvSpPr>
          <p:nvPr>
            <p:ph type="body" idx="1"/>
          </p:nvPr>
        </p:nvSpPr>
        <p:spPr>
          <a:xfrm>
            <a:off x="5493725" y="720100"/>
            <a:ext cx="3243000" cy="3468300"/>
          </a:xfrm>
          <a:prstGeom prst="rect">
            <a:avLst/>
          </a:prstGeom>
          <a:noFill/>
          <a:ln>
            <a:noFill/>
          </a:ln>
        </p:spPr>
        <p:txBody>
          <a:bodyPr spcFirstLastPara="1" wrap="square" lIns="91425" tIns="91425" rIns="91425" bIns="91425" anchor="t" anchorCtr="0">
            <a:noAutofit/>
          </a:bodyPr>
          <a:lstStyle>
            <a:lvl1pPr marL="457200" lvl="0" indent="-317500" algn="just">
              <a:lnSpc>
                <a:spcPct val="114000"/>
              </a:lnSpc>
              <a:spcBef>
                <a:spcPts val="0"/>
              </a:spcBef>
              <a:spcAft>
                <a:spcPts val="0"/>
              </a:spcAft>
              <a:buSzPts val="1400"/>
              <a:buFont typeface="Roboto Condensed"/>
              <a:buChar char="●"/>
              <a:defRPr>
                <a:latin typeface="Roboto Condensed"/>
                <a:ea typeface="Roboto Condensed"/>
                <a:cs typeface="Roboto Condensed"/>
                <a:sym typeface="Roboto Condensed"/>
              </a:defRPr>
            </a:lvl1pPr>
            <a:lvl2pPr marL="914400" lvl="1"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2pPr>
            <a:lvl3pPr marL="1371600" lvl="2"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3pPr>
            <a:lvl4pPr marL="1828800" lvl="3"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4pPr>
            <a:lvl5pPr marL="2286000" lvl="4"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5pPr>
            <a:lvl6pPr marL="2743200" lvl="5"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6pPr>
            <a:lvl7pPr marL="3200400" lvl="6"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7pPr>
            <a:lvl8pPr marL="3657600" lvl="7" indent="-304800" algn="just">
              <a:lnSpc>
                <a:spcPct val="114000"/>
              </a:lnSpc>
              <a:spcBef>
                <a:spcPts val="1000"/>
              </a:spcBef>
              <a:spcAft>
                <a:spcPts val="0"/>
              </a:spcAft>
              <a:buSzPts val="1200"/>
              <a:buFont typeface="Roboto Condensed"/>
              <a:buChar char="○"/>
              <a:defRPr sz="1200">
                <a:latin typeface="Roboto Condensed"/>
                <a:ea typeface="Roboto Condensed"/>
                <a:cs typeface="Roboto Condensed"/>
                <a:sym typeface="Roboto Condensed"/>
              </a:defRPr>
            </a:lvl8pPr>
            <a:lvl9pPr marL="4114800" lvl="8" indent="-304800" algn="just">
              <a:lnSpc>
                <a:spcPct val="114000"/>
              </a:lnSpc>
              <a:spcBef>
                <a:spcPts val="1000"/>
              </a:spcBef>
              <a:spcAft>
                <a:spcPts val="1000"/>
              </a:spcAft>
              <a:buSzPts val="1200"/>
              <a:buFont typeface="Roboto Condensed"/>
              <a:buChar char="■"/>
              <a:defRPr sz="12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no BG]" type="titleOnly">
  <p:cSld name="TITLE_ONLY">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master - multi row">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1"/>
          <p:cNvSpPr txBox="1">
            <a:spLocks noGrp="1"/>
          </p:cNvSpPr>
          <p:nvPr>
            <p:ph type="ctrTitle"/>
          </p:nvPr>
        </p:nvSpPr>
        <p:spPr>
          <a:xfrm>
            <a:off x="1611000" y="1025925"/>
            <a:ext cx="5922000" cy="3079800"/>
          </a:xfrm>
          <a:prstGeom prst="rect">
            <a:avLst/>
          </a:prstGeom>
          <a:noFill/>
          <a:ln>
            <a:noFill/>
          </a:ln>
        </p:spPr>
        <p:txBody>
          <a:bodyPr spcFirstLastPara="1" wrap="square" lIns="68575" tIns="34275" rIns="68575" bIns="34275" anchor="ctr" anchorCtr="0">
            <a:noAutofit/>
          </a:bodyPr>
          <a:lstStyle>
            <a:lvl1pPr lvl="0" algn="ctr">
              <a:lnSpc>
                <a:spcPct val="115000"/>
              </a:lnSpc>
              <a:spcBef>
                <a:spcPts val="0"/>
              </a:spcBef>
              <a:spcAft>
                <a:spcPts val="0"/>
              </a:spcAft>
              <a:buClr>
                <a:srgbClr val="FFFFFF"/>
              </a:buClr>
              <a:buSzPts val="3600"/>
              <a:buFont typeface="Roboto Condensed"/>
              <a:buNone/>
              <a:defRPr sz="3600">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Clr>
                <a:srgbClr val="FFFFFF"/>
              </a:buClr>
              <a:buSzPts val="3600"/>
              <a:buNone/>
              <a:defRPr sz="3600">
                <a:solidFill>
                  <a:srgbClr val="FFFFFF"/>
                </a:solidFill>
              </a:defRPr>
            </a:lvl2pPr>
            <a:lvl3pPr lvl="2" algn="ctr">
              <a:lnSpc>
                <a:spcPct val="115000"/>
              </a:lnSpc>
              <a:spcBef>
                <a:spcPts val="0"/>
              </a:spcBef>
              <a:spcAft>
                <a:spcPts val="0"/>
              </a:spcAft>
              <a:buClr>
                <a:srgbClr val="FFFFFF"/>
              </a:buClr>
              <a:buSzPts val="3600"/>
              <a:buNone/>
              <a:defRPr sz="3600">
                <a:solidFill>
                  <a:srgbClr val="FFFFFF"/>
                </a:solidFill>
              </a:defRPr>
            </a:lvl3pPr>
            <a:lvl4pPr lvl="3" algn="ctr">
              <a:lnSpc>
                <a:spcPct val="115000"/>
              </a:lnSpc>
              <a:spcBef>
                <a:spcPts val="0"/>
              </a:spcBef>
              <a:spcAft>
                <a:spcPts val="0"/>
              </a:spcAft>
              <a:buClr>
                <a:srgbClr val="FFFFFF"/>
              </a:buClr>
              <a:buSzPts val="3600"/>
              <a:buNone/>
              <a:defRPr sz="3600">
                <a:solidFill>
                  <a:srgbClr val="FFFFFF"/>
                </a:solidFill>
              </a:defRPr>
            </a:lvl4pPr>
            <a:lvl5pPr lvl="4" algn="ctr">
              <a:lnSpc>
                <a:spcPct val="115000"/>
              </a:lnSpc>
              <a:spcBef>
                <a:spcPts val="0"/>
              </a:spcBef>
              <a:spcAft>
                <a:spcPts val="0"/>
              </a:spcAft>
              <a:buClr>
                <a:srgbClr val="FFFFFF"/>
              </a:buClr>
              <a:buSzPts val="3600"/>
              <a:buNone/>
              <a:defRPr sz="3600">
                <a:solidFill>
                  <a:srgbClr val="FFFFFF"/>
                </a:solidFill>
              </a:defRPr>
            </a:lvl5pPr>
            <a:lvl6pPr lvl="5" algn="ctr">
              <a:lnSpc>
                <a:spcPct val="115000"/>
              </a:lnSpc>
              <a:spcBef>
                <a:spcPts val="0"/>
              </a:spcBef>
              <a:spcAft>
                <a:spcPts val="0"/>
              </a:spcAft>
              <a:buClr>
                <a:srgbClr val="FFFFFF"/>
              </a:buClr>
              <a:buSzPts val="3600"/>
              <a:buNone/>
              <a:defRPr sz="3600">
                <a:solidFill>
                  <a:srgbClr val="FFFFFF"/>
                </a:solidFill>
              </a:defRPr>
            </a:lvl6pPr>
            <a:lvl7pPr lvl="6" algn="ctr">
              <a:lnSpc>
                <a:spcPct val="115000"/>
              </a:lnSpc>
              <a:spcBef>
                <a:spcPts val="0"/>
              </a:spcBef>
              <a:spcAft>
                <a:spcPts val="0"/>
              </a:spcAft>
              <a:buClr>
                <a:srgbClr val="FFFFFF"/>
              </a:buClr>
              <a:buSzPts val="3600"/>
              <a:buNone/>
              <a:defRPr sz="3600">
                <a:solidFill>
                  <a:srgbClr val="FFFFFF"/>
                </a:solidFill>
              </a:defRPr>
            </a:lvl7pPr>
            <a:lvl8pPr lvl="7" algn="ctr">
              <a:lnSpc>
                <a:spcPct val="115000"/>
              </a:lnSpc>
              <a:spcBef>
                <a:spcPts val="0"/>
              </a:spcBef>
              <a:spcAft>
                <a:spcPts val="0"/>
              </a:spcAft>
              <a:buClr>
                <a:srgbClr val="FFFFFF"/>
              </a:buClr>
              <a:buSzPts val="3600"/>
              <a:buNone/>
              <a:defRPr sz="3600">
                <a:solidFill>
                  <a:srgbClr val="FFFFFF"/>
                </a:solidFill>
              </a:defRPr>
            </a:lvl8pPr>
            <a:lvl9pPr lvl="8" algn="ctr">
              <a:lnSpc>
                <a:spcPct val="115000"/>
              </a:lnSpc>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ffice Locations">
  <p:cSld name="TITLE_ONLY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FFFFF"/>
              </a:buClr>
              <a:buSzPts val="1400"/>
              <a:buNone/>
              <a:defRPr>
                <a:solidFill>
                  <a:srgbClr val="FFFFFF"/>
                </a:solidFill>
              </a:defRPr>
            </a:lvl1pPr>
            <a:lvl2pPr lvl="1" algn="l">
              <a:lnSpc>
                <a:spcPct val="100000"/>
              </a:lnSpc>
              <a:spcBef>
                <a:spcPts val="0"/>
              </a:spcBef>
              <a:spcAft>
                <a:spcPts val="0"/>
              </a:spcAft>
              <a:buClr>
                <a:srgbClr val="FFFFFF"/>
              </a:buClr>
              <a:buSzPts val="1100"/>
              <a:buNone/>
              <a:defRPr>
                <a:solidFill>
                  <a:srgbClr val="FFFFFF"/>
                </a:solidFill>
              </a:defRPr>
            </a:lvl2pPr>
            <a:lvl3pPr lvl="2" algn="l">
              <a:lnSpc>
                <a:spcPct val="100000"/>
              </a:lnSpc>
              <a:spcBef>
                <a:spcPts val="0"/>
              </a:spcBef>
              <a:spcAft>
                <a:spcPts val="0"/>
              </a:spcAft>
              <a:buClr>
                <a:srgbClr val="FFFFFF"/>
              </a:buClr>
              <a:buSzPts val="1100"/>
              <a:buNone/>
              <a:defRPr>
                <a:solidFill>
                  <a:srgbClr val="FFFFFF"/>
                </a:solidFill>
              </a:defRPr>
            </a:lvl3pPr>
            <a:lvl4pPr lvl="3" algn="l">
              <a:lnSpc>
                <a:spcPct val="100000"/>
              </a:lnSpc>
              <a:spcBef>
                <a:spcPts val="0"/>
              </a:spcBef>
              <a:spcAft>
                <a:spcPts val="0"/>
              </a:spcAft>
              <a:buClr>
                <a:srgbClr val="FFFFFF"/>
              </a:buClr>
              <a:buSzPts val="1100"/>
              <a:buNone/>
              <a:defRPr>
                <a:solidFill>
                  <a:srgbClr val="FFFFFF"/>
                </a:solidFill>
              </a:defRPr>
            </a:lvl4pPr>
            <a:lvl5pPr lvl="4" algn="l">
              <a:lnSpc>
                <a:spcPct val="100000"/>
              </a:lnSpc>
              <a:spcBef>
                <a:spcPts val="0"/>
              </a:spcBef>
              <a:spcAft>
                <a:spcPts val="0"/>
              </a:spcAft>
              <a:buClr>
                <a:srgbClr val="FFFFFF"/>
              </a:buClr>
              <a:buSzPts val="1100"/>
              <a:buNone/>
              <a:defRPr>
                <a:solidFill>
                  <a:srgbClr val="FFFFFF"/>
                </a:solidFill>
              </a:defRPr>
            </a:lvl5pPr>
            <a:lvl6pPr lvl="5" algn="l">
              <a:lnSpc>
                <a:spcPct val="100000"/>
              </a:lnSpc>
              <a:spcBef>
                <a:spcPts val="0"/>
              </a:spcBef>
              <a:spcAft>
                <a:spcPts val="0"/>
              </a:spcAft>
              <a:buClr>
                <a:srgbClr val="FFFFFF"/>
              </a:buClr>
              <a:buSzPts val="1100"/>
              <a:buNone/>
              <a:defRPr>
                <a:solidFill>
                  <a:srgbClr val="FFFFFF"/>
                </a:solidFill>
              </a:defRPr>
            </a:lvl6pPr>
            <a:lvl7pPr lvl="6" algn="l">
              <a:lnSpc>
                <a:spcPct val="100000"/>
              </a:lnSpc>
              <a:spcBef>
                <a:spcPts val="0"/>
              </a:spcBef>
              <a:spcAft>
                <a:spcPts val="0"/>
              </a:spcAft>
              <a:buClr>
                <a:srgbClr val="FFFFFF"/>
              </a:buClr>
              <a:buSzPts val="1100"/>
              <a:buNone/>
              <a:defRPr>
                <a:solidFill>
                  <a:srgbClr val="FFFFFF"/>
                </a:solidFill>
              </a:defRPr>
            </a:lvl7pPr>
            <a:lvl8pPr lvl="7" algn="l">
              <a:lnSpc>
                <a:spcPct val="100000"/>
              </a:lnSpc>
              <a:spcBef>
                <a:spcPts val="0"/>
              </a:spcBef>
              <a:spcAft>
                <a:spcPts val="0"/>
              </a:spcAft>
              <a:buClr>
                <a:srgbClr val="FFFFFF"/>
              </a:buClr>
              <a:buSzPts val="1100"/>
              <a:buNone/>
              <a:defRPr>
                <a:solidFill>
                  <a:srgbClr val="FFFFFF"/>
                </a:solidFill>
              </a:defRPr>
            </a:lvl8pPr>
            <a:lvl9pPr lvl="8" algn="l">
              <a:lnSpc>
                <a:spcPct val="100000"/>
              </a:lnSpc>
              <a:spcBef>
                <a:spcPts val="0"/>
              </a:spcBef>
              <a:spcAft>
                <a:spcPts val="0"/>
              </a:spcAft>
              <a:buClr>
                <a:srgbClr val="FFFFFF"/>
              </a:buClr>
              <a:buSzPts val="1100"/>
              <a:buNone/>
              <a:defRPr>
                <a:solidFill>
                  <a:srgbClr val="FFFFFF"/>
                </a:solidFill>
              </a:defRPr>
            </a:lvl9pPr>
          </a:lstStyle>
          <a:p>
            <a:endParaRPr/>
          </a:p>
        </p:txBody>
      </p:sp>
      <p:sp>
        <p:nvSpPr>
          <p:cNvPr id="69" name="Google Shape;69;p39"/>
          <p:cNvSpPr txBox="1"/>
          <p:nvPr/>
        </p:nvSpPr>
        <p:spPr>
          <a:xfrm>
            <a:off x="1569725" y="1619450"/>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Roboto Condensed"/>
                <a:ea typeface="Roboto Condensed"/>
                <a:cs typeface="Roboto Condensed"/>
                <a:sym typeface="Roboto Condensed"/>
              </a:rPr>
              <a:t>Tiger Rock Technology</a:t>
            </a:r>
            <a:endParaRPr sz="1200" b="1" i="0" u="none" strike="noStrike" cap="none">
              <a:solidFill>
                <a:srgbClr val="FFFFFF"/>
              </a:solidFill>
              <a:latin typeface="Roboto Condensed"/>
              <a:ea typeface="Roboto Condensed"/>
              <a:cs typeface="Roboto Condensed"/>
              <a:sym typeface="Roboto Condensed"/>
            </a:endParaRPr>
          </a:p>
        </p:txBody>
      </p:sp>
      <p:sp>
        <p:nvSpPr>
          <p:cNvPr id="70" name="Google Shape;70;p39"/>
          <p:cNvSpPr txBox="1"/>
          <p:nvPr/>
        </p:nvSpPr>
        <p:spPr>
          <a:xfrm>
            <a:off x="1569725" y="1868138"/>
            <a:ext cx="25689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Roboto Condensed"/>
                <a:ea typeface="Roboto Condensed"/>
                <a:cs typeface="Roboto Condensed"/>
                <a:sym typeface="Roboto Condensed"/>
              </a:rPr>
              <a:t>3012 Lakewood Pointe Drive, Orlando, FL 32817, USA</a:t>
            </a:r>
            <a:endParaRPr sz="900" b="0" i="0" u="none" strike="noStrike" cap="none">
              <a:solidFill>
                <a:srgbClr val="FFFFFF"/>
              </a:solidFill>
              <a:latin typeface="Roboto Condensed"/>
              <a:ea typeface="Roboto Condensed"/>
              <a:cs typeface="Roboto Condensed"/>
              <a:sym typeface="Roboto Condensed"/>
            </a:endParaRPr>
          </a:p>
        </p:txBody>
      </p:sp>
      <p:sp>
        <p:nvSpPr>
          <p:cNvPr id="71" name="Google Shape;71;p39"/>
          <p:cNvSpPr txBox="1"/>
          <p:nvPr/>
        </p:nvSpPr>
        <p:spPr>
          <a:xfrm>
            <a:off x="5432800" y="1838738"/>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Roboto Condensed"/>
                <a:ea typeface="Roboto Condensed"/>
                <a:cs typeface="Roboto Condensed"/>
                <a:sym typeface="Roboto Condensed"/>
              </a:rPr>
              <a:t>Ban Vien Company</a:t>
            </a:r>
            <a:endParaRPr sz="1200" b="1" i="0" u="none" strike="noStrike" cap="none">
              <a:solidFill>
                <a:srgbClr val="000000"/>
              </a:solidFill>
              <a:latin typeface="Roboto Condensed"/>
              <a:ea typeface="Roboto Condensed"/>
              <a:cs typeface="Roboto Condensed"/>
              <a:sym typeface="Roboto Condensed"/>
            </a:endParaRPr>
          </a:p>
        </p:txBody>
      </p:sp>
      <p:sp>
        <p:nvSpPr>
          <p:cNvPr id="72" name="Google Shape;72;p39"/>
          <p:cNvSpPr txBox="1"/>
          <p:nvPr/>
        </p:nvSpPr>
        <p:spPr>
          <a:xfrm>
            <a:off x="5432800" y="2087425"/>
            <a:ext cx="28776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Roboto Condensed"/>
                <a:ea typeface="Roboto Condensed"/>
                <a:cs typeface="Roboto Condensed"/>
                <a:sym typeface="Roboto Condensed"/>
              </a:rPr>
              <a:t>Copac Square Building, 12 Ton Dan St., Dist 4., HCMC, VN</a:t>
            </a:r>
            <a:endParaRPr sz="900" b="0" i="0" u="none" strike="noStrike" cap="none">
              <a:solidFill>
                <a:srgbClr val="000000"/>
              </a:solidFill>
              <a:latin typeface="Roboto Condensed"/>
              <a:ea typeface="Roboto Condensed"/>
              <a:cs typeface="Roboto Condensed"/>
              <a:sym typeface="Roboto Condensed"/>
            </a:endParaRPr>
          </a:p>
        </p:txBody>
      </p:sp>
      <p:sp>
        <p:nvSpPr>
          <p:cNvPr id="73" name="Google Shape;73;p39"/>
          <p:cNvSpPr txBox="1"/>
          <p:nvPr/>
        </p:nvSpPr>
        <p:spPr>
          <a:xfrm>
            <a:off x="5432800" y="2314100"/>
            <a:ext cx="14613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Roboto Condensed"/>
                <a:ea typeface="Roboto Condensed"/>
                <a:cs typeface="Roboto Condensed"/>
                <a:sym typeface="Roboto Condensed"/>
              </a:rPr>
              <a:t>(+84) 28 6261 5857</a:t>
            </a:r>
            <a:endParaRPr sz="1000" b="1" i="0" u="none" strike="noStrike" cap="none">
              <a:solidFill>
                <a:srgbClr val="000000"/>
              </a:solidFill>
              <a:latin typeface="Roboto Condensed"/>
              <a:ea typeface="Roboto Condensed"/>
              <a:cs typeface="Roboto Condensed"/>
              <a:sym typeface="Roboto Condensed"/>
            </a:endParaRPr>
          </a:p>
        </p:txBody>
      </p:sp>
      <p:sp>
        <p:nvSpPr>
          <p:cNvPr id="74" name="Google Shape;74;p39"/>
          <p:cNvSpPr txBox="1"/>
          <p:nvPr/>
        </p:nvSpPr>
        <p:spPr>
          <a:xfrm>
            <a:off x="5587150" y="3439825"/>
            <a:ext cx="16092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FFFFF"/>
                </a:solidFill>
                <a:latin typeface="Roboto Condensed"/>
                <a:ea typeface="Roboto Condensed"/>
                <a:cs typeface="Roboto Condensed"/>
                <a:sym typeface="Roboto Condensed"/>
              </a:rPr>
              <a:t>e-Future Technology</a:t>
            </a:r>
            <a:endParaRPr sz="1200" b="1" i="0" u="none" strike="noStrike" cap="none">
              <a:solidFill>
                <a:srgbClr val="FFFFFF"/>
              </a:solidFill>
              <a:latin typeface="Roboto Condensed"/>
              <a:ea typeface="Roboto Condensed"/>
              <a:cs typeface="Roboto Condensed"/>
              <a:sym typeface="Roboto Condensed"/>
            </a:endParaRPr>
          </a:p>
        </p:txBody>
      </p:sp>
      <p:sp>
        <p:nvSpPr>
          <p:cNvPr id="75" name="Google Shape;75;p39"/>
          <p:cNvSpPr txBox="1"/>
          <p:nvPr/>
        </p:nvSpPr>
        <p:spPr>
          <a:xfrm>
            <a:off x="5587150" y="3688513"/>
            <a:ext cx="2568900" cy="2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Roboto Condensed"/>
                <a:ea typeface="Roboto Condensed"/>
                <a:cs typeface="Roboto Condensed"/>
                <a:sym typeface="Roboto Condensed"/>
              </a:rPr>
              <a:t>16 Kallang Place, #07-01/02/03, Singapore 339156</a:t>
            </a:r>
            <a:endParaRPr sz="900" b="0" i="0" u="none" strike="noStrike" cap="none">
              <a:solidFill>
                <a:srgbClr val="FFFFFF"/>
              </a:solidFill>
              <a:latin typeface="Roboto Condensed"/>
              <a:ea typeface="Roboto Condensed"/>
              <a:cs typeface="Roboto Condensed"/>
              <a:sym typeface="Roboto Condense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e end">
  <p:cSld name="Thank You">
    <p:spTree>
      <p:nvGrpSpPr>
        <p:cNvPr id="1" name="Shape 76"/>
        <p:cNvGrpSpPr/>
        <p:nvPr/>
      </p:nvGrpSpPr>
      <p:grpSpPr>
        <a:xfrm>
          <a:off x="0" y="0"/>
          <a:ext cx="0" cy="0"/>
          <a:chOff x="0" y="0"/>
          <a:chExt cx="0" cy="0"/>
        </a:xfrm>
      </p:grpSpPr>
      <p:pic>
        <p:nvPicPr>
          <p:cNvPr id="77" name="Google Shape;77;p4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 name="Google Shape;78;p40"/>
          <p:cNvSpPr txBox="1">
            <a:spLocks noGrp="1"/>
          </p:cNvSpPr>
          <p:nvPr>
            <p:ph type="title"/>
          </p:nvPr>
        </p:nvSpPr>
        <p:spPr>
          <a:xfrm>
            <a:off x="279575" y="2128825"/>
            <a:ext cx="8584800" cy="1510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6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BG]">
  <p:cSld name="Title Only [BG]">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no BG]">
  <p:cSld name="Title Only [BG]_1">
    <p:spTree>
      <p:nvGrpSpPr>
        <p:cNvPr id="1" name="Shape 8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3">
  <p:cSld name="TITLE_1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2"/>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4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G]" type="twoObj">
  <p:cSld name="TWO_OBJECT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400"/>
              <a:buFont typeface="Roboto Condensed"/>
              <a:buNone/>
              <a:defRPr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8" name="Google Shape;18;p23"/>
          <p:cNvSpPr txBox="1">
            <a:spLocks noGrp="1"/>
          </p:cNvSpPr>
          <p:nvPr>
            <p:ph type="body" idx="1"/>
          </p:nvPr>
        </p:nvSpPr>
        <p:spPr>
          <a:xfrm>
            <a:off x="32745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
        <p:nvSpPr>
          <p:cNvPr id="19" name="Google Shape;19;p23"/>
          <p:cNvSpPr txBox="1">
            <a:spLocks noGrp="1"/>
          </p:cNvSpPr>
          <p:nvPr>
            <p:ph type="body" idx="2"/>
          </p:nvPr>
        </p:nvSpPr>
        <p:spPr>
          <a:xfrm>
            <a:off x="4729900" y="856075"/>
            <a:ext cx="4148700" cy="3934500"/>
          </a:xfrm>
          <a:prstGeom prst="rect">
            <a:avLst/>
          </a:prstGeom>
          <a:noFill/>
          <a:ln>
            <a:noFill/>
          </a:ln>
        </p:spPr>
        <p:txBody>
          <a:bodyPr spcFirstLastPara="1" wrap="square" lIns="68575" tIns="34275" rIns="68575" bIns="34275" anchor="t" anchorCtr="0">
            <a:noAutofit/>
          </a:bodyPr>
          <a:lstStyle>
            <a:lvl1pPr marL="457200" marR="0" lvl="0" indent="-228600" algn="just">
              <a:lnSpc>
                <a:spcPct val="115000"/>
              </a:lnSpc>
              <a:spcBef>
                <a:spcPts val="0"/>
              </a:spcBef>
              <a:spcAft>
                <a:spcPts val="0"/>
              </a:spcAft>
              <a:buClr>
                <a:schemeClr val="dk1"/>
              </a:buClr>
              <a:buSzPts val="1400"/>
              <a:buFont typeface="Roboto Condensed"/>
              <a:buNone/>
              <a:defRPr i="0" u="none" strike="noStrike" cap="none">
                <a:solidFill>
                  <a:schemeClr val="dk1"/>
                </a:solidFill>
                <a:latin typeface="Roboto Condensed"/>
                <a:ea typeface="Roboto Condensed"/>
                <a:cs typeface="Roboto Condensed"/>
                <a:sym typeface="Roboto Condensed"/>
              </a:defRPr>
            </a:lvl1pPr>
            <a:lvl2pPr marL="914400" marR="0" lvl="1" indent="-304800" algn="just">
              <a:lnSpc>
                <a:spcPct val="115000"/>
              </a:lnSpc>
              <a:spcBef>
                <a:spcPts val="7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2pPr>
            <a:lvl3pPr marL="1371600" marR="0" lvl="2"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3pPr>
            <a:lvl4pPr marL="1828800" marR="0" lvl="3"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4pPr>
            <a:lvl5pPr marL="2286000" marR="0" lvl="4"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5pPr>
            <a:lvl6pPr marL="2743200" marR="0" lvl="5"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6pPr>
            <a:lvl7pPr marL="3200400" marR="0" lvl="6"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7pPr>
            <a:lvl8pPr marL="3657600" marR="0" lvl="7" indent="-304800" algn="just">
              <a:lnSpc>
                <a:spcPct val="115000"/>
              </a:lnSpc>
              <a:spcBef>
                <a:spcPts val="500"/>
              </a:spcBef>
              <a:spcAft>
                <a:spcPts val="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8pPr>
            <a:lvl9pPr marL="4114800" marR="0" lvl="8" indent="-304800" algn="just">
              <a:lnSpc>
                <a:spcPct val="115000"/>
              </a:lnSpc>
              <a:spcBef>
                <a:spcPts val="500"/>
              </a:spcBef>
              <a:spcAft>
                <a:spcPts val="500"/>
              </a:spcAft>
              <a:buClr>
                <a:schemeClr val="dk1"/>
              </a:buClr>
              <a:buSzPts val="1200"/>
              <a:buFont typeface="Roboto Condensed"/>
              <a:buChar char="•"/>
              <a:defRPr sz="1200" i="0" u="none" strike="noStrike" cap="none">
                <a:solidFill>
                  <a:schemeClr val="dk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TITLE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4"/>
          <p:cNvSpPr txBox="1">
            <a:spLocks noGrp="1"/>
          </p:cNvSpPr>
          <p:nvPr>
            <p:ph type="ctrTitle"/>
          </p:nvPr>
        </p:nvSpPr>
        <p:spPr>
          <a:xfrm>
            <a:off x="1387175" y="1800225"/>
            <a:ext cx="6408900" cy="15063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and subtitle">
  <p:cSld name="TITLE_1_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25"/>
          <p:cNvSpPr txBox="1">
            <a:spLocks noGrp="1"/>
          </p:cNvSpPr>
          <p:nvPr>
            <p:ph type="ctrTitle"/>
          </p:nvPr>
        </p:nvSpPr>
        <p:spPr>
          <a:xfrm>
            <a:off x="1408200" y="1991175"/>
            <a:ext cx="6327600" cy="741300"/>
          </a:xfrm>
          <a:prstGeom prst="rect">
            <a:avLst/>
          </a:prstGeom>
          <a:noFill/>
          <a:ln>
            <a:noFill/>
          </a:ln>
          <a:effectLst>
            <a:outerShdw blurRad="257175" dist="76200" dir="5400000" algn="bl" rotWithShape="0">
              <a:srgbClr val="000000">
                <a:alpha val="20784"/>
              </a:srgbClr>
            </a:outerShdw>
          </a:effectLst>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
        <p:nvSpPr>
          <p:cNvPr id="24" name="Google Shape;24;p25"/>
          <p:cNvSpPr txBox="1">
            <a:spLocks noGrp="1"/>
          </p:cNvSpPr>
          <p:nvPr>
            <p:ph type="subTitle" idx="1"/>
          </p:nvPr>
        </p:nvSpPr>
        <p:spPr>
          <a:xfrm>
            <a:off x="1408200" y="2656275"/>
            <a:ext cx="6327600" cy="411900"/>
          </a:xfrm>
          <a:prstGeom prst="rect">
            <a:avLst/>
          </a:prstGeom>
          <a:noFill/>
          <a:ln>
            <a:noFill/>
          </a:ln>
          <a:effectLst>
            <a:outerShdw blurRad="57150" dist="19050" dir="5400000" algn="bl" rotWithShape="0">
              <a:srgbClr val="000000">
                <a:alpha val="16862"/>
              </a:srgbClr>
            </a:outerShdw>
          </a:effectLst>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800" b="1">
                <a:solidFill>
                  <a:srgbClr val="FFFFFF"/>
                </a:solidFill>
                <a:latin typeface="Roboto Condensed"/>
                <a:ea typeface="Roboto Condensed"/>
                <a:cs typeface="Roboto Condensed"/>
                <a:sym typeface="Roboto Condensed"/>
              </a:defRPr>
            </a:lvl1pPr>
            <a:lvl2pPr lvl="1" algn="ctr">
              <a:lnSpc>
                <a:spcPct val="115000"/>
              </a:lnSpc>
              <a:spcBef>
                <a:spcPts val="0"/>
              </a:spcBef>
              <a:spcAft>
                <a:spcPts val="0"/>
              </a:spcAft>
              <a:buSzPts val="1200"/>
              <a:buNone/>
              <a:defRPr sz="1600">
                <a:latin typeface="Roboto Condensed"/>
                <a:ea typeface="Roboto Condensed"/>
                <a:cs typeface="Roboto Condensed"/>
                <a:sym typeface="Roboto Condensed"/>
              </a:defRPr>
            </a:lvl2pPr>
            <a:lvl3pPr lvl="2" algn="ctr">
              <a:lnSpc>
                <a:spcPct val="115000"/>
              </a:lnSpc>
              <a:spcBef>
                <a:spcPts val="0"/>
              </a:spcBef>
              <a:spcAft>
                <a:spcPts val="0"/>
              </a:spcAft>
              <a:buSzPts val="1200"/>
              <a:buNone/>
              <a:defRPr sz="1600">
                <a:latin typeface="Roboto Condensed"/>
                <a:ea typeface="Roboto Condensed"/>
                <a:cs typeface="Roboto Condensed"/>
                <a:sym typeface="Roboto Condensed"/>
              </a:defRPr>
            </a:lvl3pPr>
            <a:lvl4pPr lvl="3" algn="ctr">
              <a:lnSpc>
                <a:spcPct val="115000"/>
              </a:lnSpc>
              <a:spcBef>
                <a:spcPts val="0"/>
              </a:spcBef>
              <a:spcAft>
                <a:spcPts val="0"/>
              </a:spcAft>
              <a:buSzPts val="1200"/>
              <a:buNone/>
              <a:defRPr sz="1600">
                <a:latin typeface="Roboto Condensed"/>
                <a:ea typeface="Roboto Condensed"/>
                <a:cs typeface="Roboto Condensed"/>
                <a:sym typeface="Roboto Condensed"/>
              </a:defRPr>
            </a:lvl4pPr>
            <a:lvl5pPr lvl="4" algn="ctr">
              <a:lnSpc>
                <a:spcPct val="115000"/>
              </a:lnSpc>
              <a:spcBef>
                <a:spcPts val="0"/>
              </a:spcBef>
              <a:spcAft>
                <a:spcPts val="0"/>
              </a:spcAft>
              <a:buSzPts val="1200"/>
              <a:buNone/>
              <a:defRPr sz="1600">
                <a:latin typeface="Roboto Condensed"/>
                <a:ea typeface="Roboto Condensed"/>
                <a:cs typeface="Roboto Condensed"/>
                <a:sym typeface="Roboto Condensed"/>
              </a:defRPr>
            </a:lvl5pPr>
            <a:lvl6pPr lvl="5" algn="ctr">
              <a:lnSpc>
                <a:spcPct val="115000"/>
              </a:lnSpc>
              <a:spcBef>
                <a:spcPts val="0"/>
              </a:spcBef>
              <a:spcAft>
                <a:spcPts val="0"/>
              </a:spcAft>
              <a:buSzPts val="1200"/>
              <a:buNone/>
              <a:defRPr sz="1600">
                <a:latin typeface="Roboto Condensed"/>
                <a:ea typeface="Roboto Condensed"/>
                <a:cs typeface="Roboto Condensed"/>
                <a:sym typeface="Roboto Condensed"/>
              </a:defRPr>
            </a:lvl6pPr>
            <a:lvl7pPr lvl="6" algn="ctr">
              <a:lnSpc>
                <a:spcPct val="115000"/>
              </a:lnSpc>
              <a:spcBef>
                <a:spcPts val="0"/>
              </a:spcBef>
              <a:spcAft>
                <a:spcPts val="0"/>
              </a:spcAft>
              <a:buSzPts val="1200"/>
              <a:buNone/>
              <a:defRPr sz="1600">
                <a:latin typeface="Roboto Condensed"/>
                <a:ea typeface="Roboto Condensed"/>
                <a:cs typeface="Roboto Condensed"/>
                <a:sym typeface="Roboto Condensed"/>
              </a:defRPr>
            </a:lvl7pPr>
            <a:lvl8pPr lvl="7" algn="ctr">
              <a:lnSpc>
                <a:spcPct val="115000"/>
              </a:lnSpc>
              <a:spcBef>
                <a:spcPts val="0"/>
              </a:spcBef>
              <a:spcAft>
                <a:spcPts val="0"/>
              </a:spcAft>
              <a:buSzPts val="1200"/>
              <a:buNone/>
              <a:defRPr sz="1600">
                <a:latin typeface="Roboto Condensed"/>
                <a:ea typeface="Roboto Condensed"/>
                <a:cs typeface="Roboto Condensed"/>
                <a:sym typeface="Roboto Condensed"/>
              </a:defRPr>
            </a:lvl8pPr>
            <a:lvl9pPr lvl="8" algn="ctr">
              <a:lnSpc>
                <a:spcPct val="115000"/>
              </a:lnSpc>
              <a:spcBef>
                <a:spcPts val="0"/>
              </a:spcBef>
              <a:spcAft>
                <a:spcPts val="0"/>
              </a:spcAft>
              <a:buSzPts val="1200"/>
              <a:buNone/>
              <a:defRPr sz="1600">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TITLE_1_1">
    <p:spTree>
      <p:nvGrpSpPr>
        <p:cNvPr id="1" name="Shape 25"/>
        <p:cNvGrpSpPr/>
        <p:nvPr/>
      </p:nvGrpSpPr>
      <p:grpSpPr>
        <a:xfrm>
          <a:off x="0" y="0"/>
          <a:ext cx="0" cy="0"/>
          <a:chOff x="0" y="0"/>
          <a:chExt cx="0" cy="0"/>
        </a:xfrm>
      </p:grpSpPr>
      <p:pic>
        <p:nvPicPr>
          <p:cNvPr id="26" name="Google Shape;26;p2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Google Shape;27;p26"/>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3400"/>
              <a:buFont typeface="Roboto Condensed"/>
              <a:buNone/>
              <a:defRPr>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roject">
  <p:cSld name="CUSTOM_1">
    <p:bg>
      <p:bgPr>
        <a:blipFill>
          <a:blip r:embed="rId2">
            <a:alphaModFix/>
          </a:blip>
          <a:stretch>
            <a:fillRect/>
          </a:stretch>
        </a:blipFill>
        <a:effectLst/>
      </p:bgPr>
    </p:bg>
    <p:spTree>
      <p:nvGrpSpPr>
        <p:cNvPr id="1" name="Shape 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data">
  <p:cSld name="CUSTOM_2">
    <p:bg>
      <p:bgPr>
        <a:blipFill>
          <a:blip r:embed="rId2">
            <a:alphaModFix/>
          </a:blip>
          <a:stretch>
            <a:fillRect/>
          </a:stretch>
        </a:blipFill>
        <a:effectLst/>
      </p:bgPr>
    </p:bg>
    <p:spTree>
      <p:nvGrpSpPr>
        <p:cNvPr id="1"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400"/>
              <a:buFont typeface="Roboto Condensed"/>
              <a:buNone/>
              <a:defRPr sz="34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27450" y="855925"/>
            <a:ext cx="8482800" cy="38931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5000"/>
              </a:lnSpc>
              <a:spcBef>
                <a:spcPts val="0"/>
              </a:spcBef>
              <a:spcAft>
                <a:spcPts val="0"/>
              </a:spcAft>
              <a:buClr>
                <a:schemeClr val="dk1"/>
              </a:buClr>
              <a:buSzPts val="1400"/>
              <a:buFont typeface="Roboto Condensed"/>
              <a:buNone/>
              <a:defRPr sz="1400" b="0" i="0" u="none" strike="noStrike" cap="none">
                <a:solidFill>
                  <a:schemeClr val="dk1"/>
                </a:solidFill>
                <a:latin typeface="Roboto Condensed"/>
                <a:ea typeface="Roboto Condensed"/>
                <a:cs typeface="Roboto Condensed"/>
                <a:sym typeface="Roboto Condensed"/>
              </a:defRPr>
            </a:lvl1pPr>
            <a:lvl2pPr marL="914400" marR="0" lvl="1" indent="-304800" algn="just" rtl="0">
              <a:lnSpc>
                <a:spcPct val="115000"/>
              </a:lnSpc>
              <a:spcBef>
                <a:spcPts val="7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2pPr>
            <a:lvl3pPr marL="1371600" marR="0" lvl="2"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3pPr>
            <a:lvl4pPr marL="1828800" marR="0" lvl="3"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4pPr>
            <a:lvl5pPr marL="2286000" marR="0" lvl="4"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5pPr>
            <a:lvl6pPr marL="2743200" marR="0" lvl="5"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6pPr>
            <a:lvl7pPr marL="3200400" marR="0" lvl="6"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7pPr>
            <a:lvl8pPr marL="3657600" marR="0" lvl="7" indent="-304800" algn="just" rtl="0">
              <a:lnSpc>
                <a:spcPct val="115000"/>
              </a:lnSpc>
              <a:spcBef>
                <a:spcPts val="500"/>
              </a:spcBef>
              <a:spcAft>
                <a:spcPts val="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8pPr>
            <a:lvl9pPr marL="4114800" marR="0" lvl="8" indent="-304800" algn="just" rtl="0">
              <a:lnSpc>
                <a:spcPct val="115000"/>
              </a:lnSpc>
              <a:spcBef>
                <a:spcPts val="500"/>
              </a:spcBef>
              <a:spcAft>
                <a:spcPts val="500"/>
              </a:spcAft>
              <a:buClr>
                <a:schemeClr val="dk1"/>
              </a:buClr>
              <a:buSzPts val="1200"/>
              <a:buFont typeface="Roboto Condensed"/>
              <a:buChar char="•"/>
              <a:defRPr sz="1200" b="0" i="0" u="none" strike="noStrike" cap="none">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3477482" y="3674157"/>
            <a:ext cx="5372100" cy="528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SzPts val="3000"/>
              <a:buNone/>
            </a:pPr>
            <a:r>
              <a:rPr lang="en-US"/>
              <a:t>V-model Fundamental</a:t>
            </a:r>
            <a:endParaRPr/>
          </a:p>
        </p:txBody>
      </p:sp>
      <p:sp>
        <p:nvSpPr>
          <p:cNvPr id="87" name="Google Shape;87;p1"/>
          <p:cNvSpPr txBox="1">
            <a:spLocks noGrp="1"/>
          </p:cNvSpPr>
          <p:nvPr>
            <p:ph type="subTitle" idx="1"/>
          </p:nvPr>
        </p:nvSpPr>
        <p:spPr>
          <a:xfrm>
            <a:off x="3353126" y="4074335"/>
            <a:ext cx="5344200" cy="338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800"/>
              </a:spcBef>
              <a:spcAft>
                <a:spcPts val="0"/>
              </a:spcAft>
              <a:buSzPts val="1700"/>
              <a:buNone/>
            </a:pPr>
            <a:r>
              <a:rPr lang="en-US"/>
              <a:t>Nov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Coding</a:t>
            </a:r>
            <a:endParaRPr/>
          </a:p>
        </p:txBody>
      </p:sp>
      <p:sp>
        <p:nvSpPr>
          <p:cNvPr id="179" name="Google Shape;179;p10"/>
          <p:cNvSpPr txBox="1">
            <a:spLocks noGrp="1"/>
          </p:cNvSpPr>
          <p:nvPr>
            <p:ph type="body" idx="1"/>
          </p:nvPr>
        </p:nvSpPr>
        <p:spPr>
          <a:xfrm>
            <a:off x="239393" y="856076"/>
            <a:ext cx="8318198" cy="145642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An actual implementation of a code. Coding will be done based on the design of the afore mentioned components and modules.</a:t>
            </a:r>
            <a:endParaRPr/>
          </a:p>
        </p:txBody>
      </p:sp>
      <p:pic>
        <p:nvPicPr>
          <p:cNvPr id="180" name="Google Shape;180;p10"/>
          <p:cNvPicPr preferRelativeResize="0"/>
          <p:nvPr/>
        </p:nvPicPr>
        <p:blipFill rotWithShape="1">
          <a:blip r:embed="rId3">
            <a:alphaModFix/>
          </a:blip>
          <a:srcRect l="18623" t="83636" r="17786"/>
          <a:stretch/>
        </p:blipFill>
        <p:spPr>
          <a:xfrm>
            <a:off x="2634280" y="2948610"/>
            <a:ext cx="3875439" cy="768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Pros &amp; Cons</a:t>
            </a:r>
            <a:endParaRPr/>
          </a:p>
        </p:txBody>
      </p:sp>
      <p:sp>
        <p:nvSpPr>
          <p:cNvPr id="186" name="Google Shape;186;p11"/>
          <p:cNvSpPr txBox="1">
            <a:spLocks noGrp="1"/>
          </p:cNvSpPr>
          <p:nvPr>
            <p:ph type="body" idx="1"/>
          </p:nvPr>
        </p:nvSpPr>
        <p:spPr>
          <a:xfrm>
            <a:off x="239393" y="856076"/>
            <a:ext cx="8318198" cy="325209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Noto Sans Symbols"/>
              <a:buChar char="❑"/>
            </a:pPr>
            <a:r>
              <a:rPr lang="en-US" b="1"/>
              <a:t>Advantages</a:t>
            </a:r>
            <a:endParaRPr/>
          </a:p>
          <a:p>
            <a:pPr marL="971550" lvl="1" indent="-285750" algn="l" rtl="0">
              <a:lnSpc>
                <a:spcPct val="115000"/>
              </a:lnSpc>
              <a:spcBef>
                <a:spcPts val="700"/>
              </a:spcBef>
              <a:spcAft>
                <a:spcPts val="0"/>
              </a:spcAft>
              <a:buSzPts val="1200"/>
              <a:buFont typeface="Arial"/>
              <a:buChar char="•"/>
            </a:pPr>
            <a:r>
              <a:rPr lang="en-US"/>
              <a:t>Less bugs: Do testing in every layer</a:t>
            </a:r>
            <a:endParaRPr/>
          </a:p>
          <a:p>
            <a:pPr marL="971550" lvl="1" indent="-285750" algn="l" rtl="0">
              <a:lnSpc>
                <a:spcPct val="115000"/>
              </a:lnSpc>
              <a:spcBef>
                <a:spcPts val="700"/>
              </a:spcBef>
              <a:spcAft>
                <a:spcPts val="0"/>
              </a:spcAft>
              <a:buSzPts val="1200"/>
              <a:buFont typeface="Arial"/>
              <a:buChar char="•"/>
            </a:pPr>
            <a:r>
              <a:rPr lang="en-US"/>
              <a:t>Provide an explanation of problems involved in detail.</a:t>
            </a:r>
            <a:endParaRPr/>
          </a:p>
          <a:p>
            <a:pPr marL="971550" lvl="1" indent="-285750" algn="l" rtl="0">
              <a:lnSpc>
                <a:spcPct val="115000"/>
              </a:lnSpc>
              <a:spcBef>
                <a:spcPts val="700"/>
              </a:spcBef>
              <a:spcAft>
                <a:spcPts val="0"/>
              </a:spcAft>
              <a:buSzPts val="1200"/>
              <a:buFont typeface="Arial"/>
              <a:buChar char="•"/>
            </a:pPr>
            <a:r>
              <a:rPr lang="en-US"/>
              <a:t>Emphasizes the importance of testing and makes sure that testing is planned.</a:t>
            </a:r>
            <a:endParaRPr/>
          </a:p>
          <a:p>
            <a:pPr marL="514350" lvl="0" indent="-285750" algn="l" rtl="0">
              <a:lnSpc>
                <a:spcPct val="115000"/>
              </a:lnSpc>
              <a:spcBef>
                <a:spcPts val="0"/>
              </a:spcBef>
              <a:spcAft>
                <a:spcPts val="0"/>
              </a:spcAft>
              <a:buSzPts val="1400"/>
              <a:buFont typeface="Noto Sans Symbols"/>
              <a:buChar char="❑"/>
            </a:pPr>
            <a:r>
              <a:rPr lang="en-US" b="1"/>
              <a:t>Disadvantages</a:t>
            </a:r>
            <a:endParaRPr/>
          </a:p>
          <a:p>
            <a:pPr marL="971550" lvl="1" indent="-285750" algn="l" rtl="0">
              <a:lnSpc>
                <a:spcPct val="115000"/>
              </a:lnSpc>
              <a:spcBef>
                <a:spcPts val="700"/>
              </a:spcBef>
              <a:spcAft>
                <a:spcPts val="0"/>
              </a:spcAft>
              <a:buSzPts val="1200"/>
              <a:buFont typeface="Arial"/>
              <a:buChar char="•"/>
            </a:pPr>
            <a:r>
              <a:rPr lang="en-US"/>
              <a:t>A bit complicated when comparing with other methods.</a:t>
            </a:r>
            <a:endParaRPr/>
          </a:p>
          <a:p>
            <a:pPr marL="514350" lvl="0" indent="-196850" algn="l" rtl="0">
              <a:lnSpc>
                <a:spcPct val="115000"/>
              </a:lnSpc>
              <a:spcBef>
                <a:spcPts val="0"/>
              </a:spcBef>
              <a:spcAft>
                <a:spcPts val="0"/>
              </a:spcAft>
              <a:buSzPts val="1400"/>
              <a:buFont typeface="Noto Sans Symbols"/>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Comparison with waterfall models</a:t>
            </a:r>
            <a:endParaRPr/>
          </a:p>
        </p:txBody>
      </p:sp>
      <p:sp>
        <p:nvSpPr>
          <p:cNvPr id="192" name="Google Shape;192;p12"/>
          <p:cNvSpPr txBox="1">
            <a:spLocks noGrp="1"/>
          </p:cNvSpPr>
          <p:nvPr>
            <p:ph type="body" idx="1"/>
          </p:nvPr>
        </p:nvSpPr>
        <p:spPr>
          <a:xfrm>
            <a:off x="239393" y="856076"/>
            <a:ext cx="8318198" cy="3252098"/>
          </a:xfrm>
          <a:prstGeom prst="rect">
            <a:avLst/>
          </a:prstGeom>
          <a:noFill/>
          <a:ln>
            <a:noFill/>
          </a:ln>
        </p:spPr>
        <p:txBody>
          <a:bodyPr spcFirstLastPara="1" wrap="square" lIns="68575" tIns="34275" rIns="68575" bIns="34275" anchor="t" anchorCtr="0">
            <a:noAutofit/>
          </a:bodyPr>
          <a:lstStyle/>
          <a:p>
            <a:pPr marL="514350" lvl="0" indent="-285750" algn="l" rtl="0">
              <a:lnSpc>
                <a:spcPct val="150000"/>
              </a:lnSpc>
              <a:spcBef>
                <a:spcPts val="0"/>
              </a:spcBef>
              <a:spcAft>
                <a:spcPts val="0"/>
              </a:spcAft>
              <a:buSzPts val="1400"/>
              <a:buFont typeface="Arial"/>
              <a:buChar char="•"/>
            </a:pPr>
            <a:r>
              <a:rPr lang="en-US" b="1"/>
              <a:t>V-Model tests at the first stage:</a:t>
            </a:r>
            <a:r>
              <a:rPr lang="en-US"/>
              <a:t> while Waterfall tests after the development stage.</a:t>
            </a:r>
            <a:endParaRPr/>
          </a:p>
          <a:p>
            <a:pPr marL="514350" lvl="0" indent="-285750" algn="l" rtl="0">
              <a:lnSpc>
                <a:spcPct val="115000"/>
              </a:lnSpc>
              <a:spcBef>
                <a:spcPts val="0"/>
              </a:spcBef>
              <a:spcAft>
                <a:spcPts val="0"/>
              </a:spcAft>
              <a:buSzPts val="1400"/>
              <a:buFont typeface="Arial"/>
              <a:buChar char="•"/>
            </a:pPr>
            <a:r>
              <a:rPr lang="en-US" b="1"/>
              <a:t>V-Model costs higher:</a:t>
            </a:r>
            <a:r>
              <a:rPr lang="en-US"/>
              <a:t> Since the process is more complex than waterfall. development cost is expensive.</a:t>
            </a:r>
            <a:endParaRPr/>
          </a:p>
        </p:txBody>
      </p:sp>
      <p:pic>
        <p:nvPicPr>
          <p:cNvPr id="193" name="Google Shape;193;p12"/>
          <p:cNvPicPr preferRelativeResize="0"/>
          <p:nvPr/>
        </p:nvPicPr>
        <p:blipFill rotWithShape="1">
          <a:blip r:embed="rId3">
            <a:alphaModFix/>
          </a:blip>
          <a:srcRect/>
          <a:stretch/>
        </p:blipFill>
        <p:spPr>
          <a:xfrm>
            <a:off x="4750904" y="1671291"/>
            <a:ext cx="3541643" cy="2656232"/>
          </a:xfrm>
          <a:prstGeom prst="rect">
            <a:avLst/>
          </a:prstGeom>
          <a:noFill/>
          <a:ln>
            <a:noFill/>
          </a:ln>
        </p:spPr>
      </p:pic>
      <p:pic>
        <p:nvPicPr>
          <p:cNvPr id="194" name="Google Shape;194;p12"/>
          <p:cNvPicPr preferRelativeResize="0"/>
          <p:nvPr/>
        </p:nvPicPr>
        <p:blipFill rotWithShape="1">
          <a:blip r:embed="rId4">
            <a:alphaModFix/>
          </a:blip>
          <a:srcRect/>
          <a:stretch/>
        </p:blipFill>
        <p:spPr>
          <a:xfrm>
            <a:off x="586409" y="1638942"/>
            <a:ext cx="3541643" cy="2729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dirty="0"/>
              <a:t>Comparison with Agile</a:t>
            </a:r>
            <a:endParaRPr dirty="0"/>
          </a:p>
        </p:txBody>
      </p:sp>
      <p:sp>
        <p:nvSpPr>
          <p:cNvPr id="200" name="Google Shape;200;p13"/>
          <p:cNvSpPr txBox="1">
            <a:spLocks noGrp="1"/>
          </p:cNvSpPr>
          <p:nvPr>
            <p:ph type="body" idx="1"/>
          </p:nvPr>
        </p:nvSpPr>
        <p:spPr>
          <a:xfrm>
            <a:off x="239393" y="856076"/>
            <a:ext cx="5419285" cy="1522689"/>
          </a:xfrm>
          <a:prstGeom prst="rect">
            <a:avLst/>
          </a:prstGeom>
          <a:noFill/>
          <a:ln>
            <a:noFill/>
          </a:ln>
        </p:spPr>
        <p:txBody>
          <a:bodyPr spcFirstLastPara="1" wrap="square" lIns="68575" tIns="34275" rIns="68575" bIns="34275" anchor="t" anchorCtr="0">
            <a:noAutofit/>
          </a:bodyPr>
          <a:lstStyle/>
          <a:p>
            <a:pPr marL="514350" lvl="0" indent="-285750" algn="l" rtl="0">
              <a:lnSpc>
                <a:spcPct val="100000"/>
              </a:lnSpc>
              <a:spcBef>
                <a:spcPts val="0"/>
              </a:spcBef>
              <a:spcAft>
                <a:spcPts val="0"/>
              </a:spcAft>
              <a:buSzPts val="1400"/>
              <a:buFont typeface="Noto Sans Symbols"/>
              <a:buChar char="❑"/>
            </a:pPr>
            <a:r>
              <a:rPr lang="en-US" b="1" dirty="0"/>
              <a:t>V-model</a:t>
            </a:r>
            <a:endParaRPr dirty="0"/>
          </a:p>
          <a:p>
            <a:pPr marL="971550" lvl="1" indent="-285750" algn="l" rtl="0">
              <a:lnSpc>
                <a:spcPct val="100000"/>
              </a:lnSpc>
              <a:spcBef>
                <a:spcPts val="700"/>
              </a:spcBef>
              <a:spcAft>
                <a:spcPts val="0"/>
              </a:spcAft>
              <a:buSzPts val="1200"/>
              <a:buFont typeface="Arial"/>
              <a:buChar char="•"/>
            </a:pPr>
            <a:r>
              <a:rPr lang="en-US" dirty="0"/>
              <a:t>Development and testing are not concurrent.</a:t>
            </a:r>
            <a:endParaRPr dirty="0"/>
          </a:p>
          <a:p>
            <a:pPr marL="971550" lvl="1" indent="-285750" algn="l" rtl="0">
              <a:lnSpc>
                <a:spcPct val="100000"/>
              </a:lnSpc>
              <a:spcBef>
                <a:spcPts val="700"/>
              </a:spcBef>
              <a:spcAft>
                <a:spcPts val="0"/>
              </a:spcAft>
              <a:buSzPts val="1200"/>
              <a:buFont typeface="Arial"/>
              <a:buChar char="•"/>
            </a:pPr>
            <a:r>
              <a:rPr lang="en-US" dirty="0"/>
              <a:t>It consists of five verification and five validation phases.</a:t>
            </a:r>
            <a:endParaRPr dirty="0"/>
          </a:p>
          <a:p>
            <a:pPr marL="971550" lvl="1" indent="-285750" algn="l" rtl="0">
              <a:lnSpc>
                <a:spcPct val="100000"/>
              </a:lnSpc>
              <a:spcBef>
                <a:spcPts val="700"/>
              </a:spcBef>
              <a:spcAft>
                <a:spcPts val="0"/>
              </a:spcAft>
              <a:buSzPts val="1200"/>
              <a:buFont typeface="Arial"/>
              <a:buChar char="•"/>
            </a:pPr>
            <a:r>
              <a:rPr lang="en-US" dirty="0"/>
              <a:t>Development team and testing team don’t interact much with end users.</a:t>
            </a:r>
            <a:endParaRPr dirty="0"/>
          </a:p>
          <a:p>
            <a:pPr marL="971550" lvl="1" indent="-285750" algn="l" rtl="0">
              <a:lnSpc>
                <a:spcPct val="100000"/>
              </a:lnSpc>
              <a:spcBef>
                <a:spcPts val="700"/>
              </a:spcBef>
              <a:spcAft>
                <a:spcPts val="0"/>
              </a:spcAft>
              <a:buSzPts val="1200"/>
              <a:buFont typeface="Arial"/>
              <a:buChar char="•"/>
            </a:pPr>
            <a:r>
              <a:rPr lang="en-US" dirty="0"/>
              <a:t>Developers and testers are independent.</a:t>
            </a:r>
            <a:endParaRPr dirty="0"/>
          </a:p>
        </p:txBody>
      </p:sp>
      <p:pic>
        <p:nvPicPr>
          <p:cNvPr id="201" name="Google Shape;201;p13"/>
          <p:cNvPicPr preferRelativeResize="0"/>
          <p:nvPr/>
        </p:nvPicPr>
        <p:blipFill rotWithShape="1">
          <a:blip r:embed="rId3">
            <a:alphaModFix/>
          </a:blip>
          <a:srcRect/>
          <a:stretch/>
        </p:blipFill>
        <p:spPr>
          <a:xfrm>
            <a:off x="5886999" y="677782"/>
            <a:ext cx="2548010" cy="1963777"/>
          </a:xfrm>
          <a:prstGeom prst="rect">
            <a:avLst/>
          </a:prstGeom>
          <a:noFill/>
          <a:ln>
            <a:noFill/>
          </a:ln>
        </p:spPr>
      </p:pic>
      <p:sp>
        <p:nvSpPr>
          <p:cNvPr id="202" name="Google Shape;202;p13"/>
          <p:cNvSpPr txBox="1"/>
          <p:nvPr/>
        </p:nvSpPr>
        <p:spPr>
          <a:xfrm>
            <a:off x="3852353" y="2714362"/>
            <a:ext cx="4957901" cy="2237351"/>
          </a:xfrm>
          <a:prstGeom prst="rect">
            <a:avLst/>
          </a:prstGeom>
          <a:noFill/>
          <a:ln>
            <a:noFill/>
          </a:ln>
        </p:spPr>
        <p:txBody>
          <a:bodyPr spcFirstLastPara="1" wrap="square" lIns="68575" tIns="34275" rIns="68575" bIns="34275" anchor="t" anchorCtr="0">
            <a:noAutofit/>
          </a:bodyPr>
          <a:lstStyle/>
          <a:p>
            <a:pPr marL="514350" marR="0" lvl="0" indent="-285750" algn="l" rtl="0">
              <a:lnSpc>
                <a:spcPct val="100000"/>
              </a:lnSpc>
              <a:spcBef>
                <a:spcPts val="0"/>
              </a:spcBef>
              <a:spcAft>
                <a:spcPts val="0"/>
              </a:spcAft>
              <a:buClr>
                <a:schemeClr val="dk1"/>
              </a:buClr>
              <a:buSzPts val="1400"/>
              <a:buFont typeface="Noto Sans Symbols"/>
              <a:buChar char="❑"/>
            </a:pPr>
            <a:r>
              <a:rPr lang="en-US" sz="1400" b="1" i="0" u="none" strike="noStrike" cap="none">
                <a:solidFill>
                  <a:schemeClr val="dk1"/>
                </a:solidFill>
                <a:latin typeface="Roboto Condensed"/>
                <a:ea typeface="Roboto Condensed"/>
                <a:cs typeface="Roboto Condensed"/>
                <a:sym typeface="Roboto Condensed"/>
              </a:rPr>
              <a:t>Agile</a:t>
            </a:r>
            <a:endParaRPr/>
          </a:p>
          <a:p>
            <a:pPr marL="971550" marR="0" lvl="1" indent="-28575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Roboto Condensed"/>
                <a:ea typeface="Roboto Condensed"/>
                <a:cs typeface="Roboto Condensed"/>
                <a:sym typeface="Roboto Condensed"/>
              </a:rPr>
              <a:t>Development and testing are concurrent.</a:t>
            </a:r>
            <a:endParaRPr/>
          </a:p>
          <a:p>
            <a:pPr marL="971550" marR="0" lvl="1" indent="-28575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Roboto Condensed"/>
                <a:ea typeface="Roboto Condensed"/>
                <a:cs typeface="Roboto Condensed"/>
                <a:sym typeface="Roboto Condensed"/>
              </a:rPr>
              <a:t>It consists of different sprints.</a:t>
            </a:r>
            <a:endParaRPr/>
          </a:p>
          <a:p>
            <a:pPr marL="971550" marR="0" lvl="1" indent="-28575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Roboto Condensed"/>
                <a:ea typeface="Roboto Condensed"/>
                <a:cs typeface="Roboto Condensed"/>
                <a:sym typeface="Roboto Condensed"/>
              </a:rPr>
              <a:t>Testing is easy as compared to V-model.</a:t>
            </a:r>
            <a:endParaRPr/>
          </a:p>
          <a:p>
            <a:pPr marL="971550" marR="0" lvl="1" indent="-28575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Roboto Condensed"/>
                <a:ea typeface="Roboto Condensed"/>
                <a:cs typeface="Roboto Condensed"/>
                <a:sym typeface="Roboto Condensed"/>
              </a:rPr>
              <a:t>Communication is easy between end users, development team and testing team.</a:t>
            </a:r>
            <a:endParaRPr/>
          </a:p>
          <a:p>
            <a:pPr marL="971550" marR="0" lvl="1" indent="-285750" algn="l" rtl="0">
              <a:lnSpc>
                <a:spcPct val="100000"/>
              </a:lnSpc>
              <a:spcBef>
                <a:spcPts val="700"/>
              </a:spcBef>
              <a:spcAft>
                <a:spcPts val="0"/>
              </a:spcAft>
              <a:buClr>
                <a:schemeClr val="dk1"/>
              </a:buClr>
              <a:buSzPts val="1200"/>
              <a:buFont typeface="Arial"/>
              <a:buChar char="•"/>
            </a:pPr>
            <a:r>
              <a:rPr lang="en-US" sz="1200" b="0" i="0" u="none" strike="noStrike" cap="none">
                <a:solidFill>
                  <a:schemeClr val="dk1"/>
                </a:solidFill>
                <a:latin typeface="Roboto Condensed"/>
                <a:ea typeface="Roboto Condensed"/>
                <a:cs typeface="Roboto Condensed"/>
                <a:sym typeface="Roboto Condensed"/>
              </a:rPr>
              <a:t>Developers and testers are dependent on each other.</a:t>
            </a:r>
            <a:endParaRPr/>
          </a:p>
        </p:txBody>
      </p:sp>
      <p:pic>
        <p:nvPicPr>
          <p:cNvPr id="203" name="Google Shape;203;p13" descr="About Agile Organisation - OSSIA Belgium"/>
          <p:cNvPicPr preferRelativeResize="0"/>
          <p:nvPr/>
        </p:nvPicPr>
        <p:blipFill rotWithShape="1">
          <a:blip r:embed="rId4">
            <a:alphaModFix/>
          </a:blip>
          <a:srcRect t="7343"/>
          <a:stretch/>
        </p:blipFill>
        <p:spPr>
          <a:xfrm>
            <a:off x="390939" y="2578722"/>
            <a:ext cx="3558511" cy="2311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FFFFFF"/>
              </a:buClr>
              <a:buSzPts val="3400"/>
              <a:buFont typeface="Roboto Condensed"/>
              <a:buNone/>
            </a:pPr>
            <a:r>
              <a:rPr lang="en-US" dirty="0"/>
              <a:t>Acronyms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be57f6d09c_0_13"/>
          <p:cNvSpPr txBox="1"/>
          <p:nvPr/>
        </p:nvSpPr>
        <p:spPr>
          <a:xfrm>
            <a:off x="34475" y="23600"/>
            <a:ext cx="91095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Roboto Condensed"/>
                <a:ea typeface="Roboto Condensed"/>
                <a:cs typeface="Roboto Condensed"/>
                <a:sym typeface="Roboto Condensed"/>
              </a:rPr>
              <a:t>SCD: Schedule</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CFM: Confirmation</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AD: Architect Design</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UD: Unit Design</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PR: Peer-Review</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CD: Coding</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UT: Unit Test</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REQ: Requirement</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INT: Internal Specification</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VRF: Verification Specification</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VRF-01: Checklist</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INR: Test Report</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USR: User Manual</a:t>
            </a:r>
            <a:endParaRPr dirty="0">
              <a:latin typeface="Roboto Condensed"/>
              <a:ea typeface="Roboto Condensed"/>
              <a:cs typeface="Roboto Condensed"/>
              <a:sym typeface="Roboto Condensed"/>
            </a:endParaRPr>
          </a:p>
          <a:p>
            <a:pPr marL="0" lvl="0" indent="0" algn="l" rtl="0">
              <a:spcBef>
                <a:spcPts val="0"/>
              </a:spcBef>
              <a:spcAft>
                <a:spcPts val="0"/>
              </a:spcAft>
              <a:buNone/>
            </a:pPr>
            <a:r>
              <a:rPr lang="en-US" dirty="0">
                <a:latin typeface="Roboto Condensed"/>
                <a:ea typeface="Roboto Condensed"/>
                <a:cs typeface="Roboto Condensed"/>
                <a:sym typeface="Roboto Condensed"/>
              </a:rPr>
              <a:t>TRA: Traceability</a:t>
            </a:r>
            <a:endParaRPr dirty="0">
              <a:latin typeface="Roboto Condensed"/>
              <a:ea typeface="Roboto Condensed"/>
              <a:cs typeface="Roboto Condensed"/>
              <a:sym typeface="Roboto Condensed"/>
            </a:endParaRPr>
          </a:p>
          <a:p>
            <a:pPr marL="0" lvl="0" indent="0" algn="l" rtl="0">
              <a:spcBef>
                <a:spcPts val="0"/>
              </a:spcBef>
              <a:spcAft>
                <a:spcPts val="0"/>
              </a:spcAft>
              <a:buNone/>
            </a:pPr>
            <a:endParaRPr dirty="0">
              <a:latin typeface="Roboto Condensed"/>
              <a:ea typeface="Roboto Condensed"/>
              <a:cs typeface="Roboto Condensed"/>
              <a:sym typeface="Roboto Condensed"/>
            </a:endParaRPr>
          </a:p>
          <a:p>
            <a:pPr marL="0" lvl="0" indent="0" algn="l" rtl="0">
              <a:spcBef>
                <a:spcPts val="0"/>
              </a:spcBef>
              <a:spcAft>
                <a:spcPts val="0"/>
              </a:spcAft>
              <a:buNone/>
            </a:pPr>
            <a:endParaRPr dirty="0">
              <a:latin typeface="Roboto Condensed"/>
              <a:ea typeface="Roboto Condensed"/>
              <a:cs typeface="Roboto Condensed"/>
              <a:sym typeface="Roboto Condensed"/>
            </a:endParaRPr>
          </a:p>
          <a:p>
            <a:pPr marL="0" lvl="0" indent="0" algn="l" rtl="0">
              <a:spcBef>
                <a:spcPts val="0"/>
              </a:spcBef>
              <a:spcAft>
                <a:spcPts val="0"/>
              </a:spcAft>
              <a:buNone/>
            </a:pPr>
            <a:endParaRPr dirty="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be57f6d09c_0_9"/>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FFFFFF"/>
              </a:buClr>
              <a:buSzPts val="3400"/>
              <a:buFont typeface="Roboto Condensed"/>
              <a:buNone/>
            </a:pPr>
            <a:r>
              <a:rPr lang="en-US"/>
              <a:t>RH850’s model development flow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p:nvPr/>
        </p:nvSpPr>
        <p:spPr>
          <a:xfrm>
            <a:off x="7480300" y="147060"/>
            <a:ext cx="1280982" cy="106290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p15"/>
          <p:cNvSpPr txBox="1">
            <a:spLocks noGrp="1"/>
          </p:cNvSpPr>
          <p:nvPr>
            <p:ph type="title"/>
          </p:nvPr>
        </p:nvSpPr>
        <p:spPr>
          <a:xfrm>
            <a:off x="310042" y="-22901"/>
            <a:ext cx="5993806"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RH850’s model development flow</a:t>
            </a:r>
            <a:endParaRPr/>
          </a:p>
        </p:txBody>
      </p:sp>
      <p:cxnSp>
        <p:nvCxnSpPr>
          <p:cNvPr id="225" name="Google Shape;225;p15"/>
          <p:cNvCxnSpPr/>
          <p:nvPr/>
        </p:nvCxnSpPr>
        <p:spPr>
          <a:xfrm>
            <a:off x="506348" y="4850296"/>
            <a:ext cx="8409052" cy="0"/>
          </a:xfrm>
          <a:prstGeom prst="straightConnector1">
            <a:avLst/>
          </a:prstGeom>
          <a:noFill/>
          <a:ln w="41275" cap="flat" cmpd="sng">
            <a:solidFill>
              <a:schemeClr val="dk1"/>
            </a:solidFill>
            <a:prstDash val="solid"/>
            <a:round/>
            <a:headEnd type="none" w="sm" len="sm"/>
            <a:tailEnd type="triangle" w="med" len="med"/>
          </a:ln>
        </p:spPr>
      </p:cxnSp>
      <p:cxnSp>
        <p:nvCxnSpPr>
          <p:cNvPr id="226" name="Google Shape;226;p15"/>
          <p:cNvCxnSpPr/>
          <p:nvPr/>
        </p:nvCxnSpPr>
        <p:spPr>
          <a:xfrm rot="10800000">
            <a:off x="506348" y="904461"/>
            <a:ext cx="0" cy="3945835"/>
          </a:xfrm>
          <a:prstGeom prst="straightConnector1">
            <a:avLst/>
          </a:prstGeom>
          <a:noFill/>
          <a:ln w="9525" cap="flat" cmpd="sng">
            <a:solidFill>
              <a:srgbClr val="AEABAB"/>
            </a:solidFill>
            <a:prstDash val="dash"/>
            <a:round/>
            <a:headEnd type="none" w="sm" len="sm"/>
            <a:tailEnd type="none" w="sm" len="sm"/>
          </a:ln>
        </p:spPr>
      </p:cxnSp>
      <p:cxnSp>
        <p:nvCxnSpPr>
          <p:cNvPr id="227" name="Google Shape;227;p15"/>
          <p:cNvCxnSpPr/>
          <p:nvPr/>
        </p:nvCxnSpPr>
        <p:spPr>
          <a:xfrm>
            <a:off x="7603753" y="270170"/>
            <a:ext cx="430696" cy="0"/>
          </a:xfrm>
          <a:prstGeom prst="straightConnector1">
            <a:avLst/>
          </a:prstGeom>
          <a:noFill/>
          <a:ln w="76200" cap="flat" cmpd="sng">
            <a:solidFill>
              <a:srgbClr val="FF0000"/>
            </a:solidFill>
            <a:prstDash val="solid"/>
            <a:round/>
            <a:headEnd type="none" w="sm" len="sm"/>
            <a:tailEnd type="none" w="sm" len="sm"/>
          </a:ln>
        </p:spPr>
      </p:cxnSp>
      <p:sp>
        <p:nvSpPr>
          <p:cNvPr id="228" name="Google Shape;228;p15"/>
          <p:cNvSpPr txBox="1"/>
          <p:nvPr/>
        </p:nvSpPr>
        <p:spPr>
          <a:xfrm>
            <a:off x="8034449" y="147060"/>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Designer</a:t>
            </a:r>
            <a:endParaRPr sz="1400" b="0" i="0" u="none" strike="noStrike" cap="none">
              <a:solidFill>
                <a:srgbClr val="000000"/>
              </a:solidFill>
              <a:latin typeface="Roboto Condensed"/>
              <a:ea typeface="Roboto Condensed"/>
              <a:cs typeface="Roboto Condensed"/>
              <a:sym typeface="Roboto Condensed"/>
            </a:endParaRPr>
          </a:p>
        </p:txBody>
      </p:sp>
      <p:sp>
        <p:nvSpPr>
          <p:cNvPr id="229" name="Google Shape;229;p15"/>
          <p:cNvSpPr txBox="1"/>
          <p:nvPr/>
        </p:nvSpPr>
        <p:spPr>
          <a:xfrm>
            <a:off x="8034449" y="331726"/>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Verifier</a:t>
            </a:r>
            <a:endParaRPr sz="1400" b="0" i="0" u="none" strike="noStrike" cap="none">
              <a:solidFill>
                <a:srgbClr val="000000"/>
              </a:solidFill>
              <a:latin typeface="Roboto Condensed"/>
              <a:ea typeface="Roboto Condensed"/>
              <a:cs typeface="Roboto Condensed"/>
              <a:sym typeface="Roboto Condensed"/>
            </a:endParaRPr>
          </a:p>
        </p:txBody>
      </p:sp>
      <p:cxnSp>
        <p:nvCxnSpPr>
          <p:cNvPr id="230" name="Google Shape;230;p15"/>
          <p:cNvCxnSpPr/>
          <p:nvPr/>
        </p:nvCxnSpPr>
        <p:spPr>
          <a:xfrm>
            <a:off x="7603753" y="442869"/>
            <a:ext cx="430696" cy="0"/>
          </a:xfrm>
          <a:prstGeom prst="straightConnector1">
            <a:avLst/>
          </a:prstGeom>
          <a:noFill/>
          <a:ln w="76200" cap="flat" cmpd="sng">
            <a:solidFill>
              <a:srgbClr val="FBE80E"/>
            </a:solidFill>
            <a:prstDash val="solid"/>
            <a:round/>
            <a:headEnd type="none" w="sm" len="sm"/>
            <a:tailEnd type="none" w="sm" len="sm"/>
          </a:ln>
        </p:spPr>
      </p:cxnSp>
      <p:sp>
        <p:nvSpPr>
          <p:cNvPr id="231" name="Google Shape;231;p15"/>
          <p:cNvSpPr txBox="1"/>
          <p:nvPr/>
        </p:nvSpPr>
        <p:spPr>
          <a:xfrm>
            <a:off x="8034445" y="564486"/>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Reviewer</a:t>
            </a:r>
            <a:endParaRPr sz="1400" b="0" i="0" u="none" strike="noStrike" cap="none">
              <a:solidFill>
                <a:srgbClr val="000000"/>
              </a:solidFill>
              <a:latin typeface="Roboto Condensed"/>
              <a:ea typeface="Roboto Condensed"/>
              <a:cs typeface="Roboto Condensed"/>
              <a:sym typeface="Roboto Condensed"/>
            </a:endParaRPr>
          </a:p>
        </p:txBody>
      </p:sp>
      <p:cxnSp>
        <p:nvCxnSpPr>
          <p:cNvPr id="232" name="Google Shape;232;p15"/>
          <p:cNvCxnSpPr/>
          <p:nvPr/>
        </p:nvCxnSpPr>
        <p:spPr>
          <a:xfrm>
            <a:off x="7603753" y="660018"/>
            <a:ext cx="430696" cy="0"/>
          </a:xfrm>
          <a:prstGeom prst="straightConnector1">
            <a:avLst/>
          </a:prstGeom>
          <a:noFill/>
          <a:ln w="76200" cap="flat" cmpd="sng">
            <a:solidFill>
              <a:schemeClr val="dk1"/>
            </a:solidFill>
            <a:prstDash val="solid"/>
            <a:round/>
            <a:headEnd type="none" w="sm" len="sm"/>
            <a:tailEnd type="none" w="sm" len="sm"/>
          </a:ln>
        </p:spPr>
      </p:cxnSp>
      <p:sp>
        <p:nvSpPr>
          <p:cNvPr id="233" name="Google Shape;233;p15"/>
          <p:cNvSpPr txBox="1"/>
          <p:nvPr/>
        </p:nvSpPr>
        <p:spPr>
          <a:xfrm>
            <a:off x="8034445" y="773248"/>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RVC</a:t>
            </a:r>
            <a:endParaRPr/>
          </a:p>
        </p:txBody>
      </p:sp>
      <p:cxnSp>
        <p:nvCxnSpPr>
          <p:cNvPr id="234" name="Google Shape;234;p15"/>
          <p:cNvCxnSpPr/>
          <p:nvPr/>
        </p:nvCxnSpPr>
        <p:spPr>
          <a:xfrm>
            <a:off x="7610379" y="876660"/>
            <a:ext cx="430696" cy="0"/>
          </a:xfrm>
          <a:prstGeom prst="straightConnector1">
            <a:avLst/>
          </a:prstGeom>
          <a:noFill/>
          <a:ln w="76200" cap="flat" cmpd="sng">
            <a:solidFill>
              <a:srgbClr val="7030A0"/>
            </a:solidFill>
            <a:prstDash val="solid"/>
            <a:round/>
            <a:headEnd type="none" w="sm" len="sm"/>
            <a:tailEnd type="none" w="sm" len="sm"/>
          </a:ln>
        </p:spPr>
      </p:cxnSp>
      <p:cxnSp>
        <p:nvCxnSpPr>
          <p:cNvPr id="235" name="Google Shape;235;p15"/>
          <p:cNvCxnSpPr/>
          <p:nvPr/>
        </p:nvCxnSpPr>
        <p:spPr>
          <a:xfrm>
            <a:off x="937044" y="911361"/>
            <a:ext cx="0" cy="182941"/>
          </a:xfrm>
          <a:prstGeom prst="straightConnector1">
            <a:avLst/>
          </a:prstGeom>
          <a:noFill/>
          <a:ln w="9525" cap="flat" cmpd="sng">
            <a:solidFill>
              <a:srgbClr val="B2B2B2"/>
            </a:solidFill>
            <a:prstDash val="dash"/>
            <a:round/>
            <a:headEnd type="none" w="sm" len="sm"/>
            <a:tailEnd type="none" w="sm" len="sm"/>
          </a:ln>
        </p:spPr>
      </p:cxnSp>
      <p:grpSp>
        <p:nvGrpSpPr>
          <p:cNvPr id="236" name="Google Shape;236;p15"/>
          <p:cNvGrpSpPr/>
          <p:nvPr/>
        </p:nvGrpSpPr>
        <p:grpSpPr>
          <a:xfrm>
            <a:off x="506348" y="484374"/>
            <a:ext cx="797201" cy="679652"/>
            <a:chOff x="798448" y="316630"/>
            <a:chExt cx="797201" cy="679652"/>
          </a:xfrm>
        </p:grpSpPr>
        <p:sp>
          <p:nvSpPr>
            <p:cNvPr id="237" name="Google Shape;237;p15"/>
            <p:cNvSpPr txBox="1"/>
            <p:nvPr/>
          </p:nvSpPr>
          <p:spPr>
            <a:xfrm rot="5400000">
              <a:off x="685190" y="440470"/>
              <a:ext cx="64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Estimate SCD</a:t>
              </a:r>
              <a:endParaRPr/>
            </a:p>
          </p:txBody>
        </p:sp>
        <p:cxnSp>
          <p:nvCxnSpPr>
            <p:cNvPr id="238" name="Google Shape;238;p15"/>
            <p:cNvCxnSpPr/>
            <p:nvPr/>
          </p:nvCxnSpPr>
          <p:spPr>
            <a:xfrm>
              <a:off x="798448" y="904461"/>
              <a:ext cx="430696" cy="0"/>
            </a:xfrm>
            <a:prstGeom prst="straightConnector1">
              <a:avLst/>
            </a:prstGeom>
            <a:noFill/>
            <a:ln w="76200" cap="flat" cmpd="sng">
              <a:solidFill>
                <a:srgbClr val="FF0000"/>
              </a:solidFill>
              <a:prstDash val="solid"/>
              <a:round/>
              <a:headEnd type="none" w="sm" len="sm"/>
              <a:tailEnd type="none" w="sm" len="sm"/>
            </a:ln>
          </p:spPr>
        </p:cxnSp>
        <p:cxnSp>
          <p:nvCxnSpPr>
            <p:cNvPr id="239" name="Google Shape;239;p15"/>
            <p:cNvCxnSpPr/>
            <p:nvPr/>
          </p:nvCxnSpPr>
          <p:spPr>
            <a:xfrm>
              <a:off x="798448" y="977377"/>
              <a:ext cx="430696" cy="0"/>
            </a:xfrm>
            <a:prstGeom prst="straightConnector1">
              <a:avLst/>
            </a:prstGeom>
            <a:noFill/>
            <a:ln w="76200" cap="flat" cmpd="sng">
              <a:solidFill>
                <a:srgbClr val="FBE80E"/>
              </a:solidFill>
              <a:prstDash val="solid"/>
              <a:round/>
              <a:headEnd type="none" w="sm" len="sm"/>
              <a:tailEnd type="none" w="sm" len="sm"/>
            </a:ln>
          </p:spPr>
        </p:cxnSp>
        <p:cxnSp>
          <p:nvCxnSpPr>
            <p:cNvPr id="240" name="Google Shape;240;p15"/>
            <p:cNvCxnSpPr/>
            <p:nvPr/>
          </p:nvCxnSpPr>
          <p:spPr>
            <a:xfrm>
              <a:off x="1233487" y="904460"/>
              <a:ext cx="138112" cy="0"/>
            </a:xfrm>
            <a:prstGeom prst="straightConnector1">
              <a:avLst/>
            </a:prstGeom>
            <a:noFill/>
            <a:ln w="76200" cap="flat" cmpd="sng">
              <a:solidFill>
                <a:schemeClr val="dk1"/>
              </a:solidFill>
              <a:prstDash val="solid"/>
              <a:round/>
              <a:headEnd type="none" w="sm" len="sm"/>
              <a:tailEnd type="none" w="sm" len="sm"/>
            </a:ln>
          </p:spPr>
        </p:cxnSp>
        <p:cxnSp>
          <p:nvCxnSpPr>
            <p:cNvPr id="241" name="Google Shape;241;p15"/>
            <p:cNvCxnSpPr/>
            <p:nvPr/>
          </p:nvCxnSpPr>
          <p:spPr>
            <a:xfrm>
              <a:off x="1371599" y="904460"/>
              <a:ext cx="152401" cy="0"/>
            </a:xfrm>
            <a:prstGeom prst="straightConnector1">
              <a:avLst/>
            </a:prstGeom>
            <a:noFill/>
            <a:ln w="76200" cap="flat" cmpd="sng">
              <a:solidFill>
                <a:srgbClr val="0070C0"/>
              </a:solidFill>
              <a:prstDash val="solid"/>
              <a:round/>
              <a:headEnd type="none" w="sm" len="sm"/>
              <a:tailEnd type="none" w="sm" len="sm"/>
            </a:ln>
          </p:spPr>
        </p:cxnSp>
        <p:sp>
          <p:nvSpPr>
            <p:cNvPr id="242" name="Google Shape;242;p15"/>
            <p:cNvSpPr txBox="1"/>
            <p:nvPr/>
          </p:nvSpPr>
          <p:spPr>
            <a:xfrm rot="5400000">
              <a:off x="1100449" y="501082"/>
              <a:ext cx="59029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Review SCD</a:t>
              </a:r>
              <a:endParaRPr/>
            </a:p>
          </p:txBody>
        </p:sp>
      </p:grpSp>
      <p:sp>
        <p:nvSpPr>
          <p:cNvPr id="243" name="Google Shape;243;p15"/>
          <p:cNvSpPr txBox="1"/>
          <p:nvPr/>
        </p:nvSpPr>
        <p:spPr>
          <a:xfrm>
            <a:off x="119586" y="1376368"/>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AD</a:t>
            </a:r>
            <a:endParaRPr/>
          </a:p>
        </p:txBody>
      </p:sp>
      <p:cxnSp>
        <p:nvCxnSpPr>
          <p:cNvPr id="244" name="Google Shape;244;p15"/>
          <p:cNvCxnSpPr/>
          <p:nvPr/>
        </p:nvCxnSpPr>
        <p:spPr>
          <a:xfrm rot="10800000">
            <a:off x="1231900" y="610785"/>
            <a:ext cx="0" cy="4239512"/>
          </a:xfrm>
          <a:prstGeom prst="straightConnector1">
            <a:avLst/>
          </a:prstGeom>
          <a:noFill/>
          <a:ln w="9525" cap="flat" cmpd="sng">
            <a:solidFill>
              <a:srgbClr val="AEABAB"/>
            </a:solidFill>
            <a:prstDash val="dash"/>
            <a:round/>
            <a:headEnd type="none" w="sm" len="sm"/>
            <a:tailEnd type="none" w="sm" len="sm"/>
          </a:ln>
        </p:spPr>
      </p:cxnSp>
      <p:grpSp>
        <p:nvGrpSpPr>
          <p:cNvPr id="245" name="Google Shape;245;p15"/>
          <p:cNvGrpSpPr/>
          <p:nvPr/>
        </p:nvGrpSpPr>
        <p:grpSpPr>
          <a:xfrm>
            <a:off x="1201502" y="486640"/>
            <a:ext cx="1404303" cy="1229969"/>
            <a:chOff x="1493602" y="831924"/>
            <a:chExt cx="1404303" cy="1229969"/>
          </a:xfrm>
        </p:grpSpPr>
        <p:cxnSp>
          <p:nvCxnSpPr>
            <p:cNvPr id="246" name="Google Shape;246;p15"/>
            <p:cNvCxnSpPr/>
            <p:nvPr/>
          </p:nvCxnSpPr>
          <p:spPr>
            <a:xfrm rot="10800000">
              <a:off x="1845752" y="971549"/>
              <a:ext cx="0" cy="796597"/>
            </a:xfrm>
            <a:prstGeom prst="straightConnector1">
              <a:avLst/>
            </a:prstGeom>
            <a:noFill/>
            <a:ln w="9525" cap="flat" cmpd="sng">
              <a:solidFill>
                <a:srgbClr val="AEABAB"/>
              </a:solidFill>
              <a:prstDash val="dash"/>
              <a:round/>
              <a:headEnd type="none" w="sm" len="sm"/>
              <a:tailEnd type="none" w="sm" len="sm"/>
            </a:ln>
          </p:spPr>
        </p:cxnSp>
        <p:grpSp>
          <p:nvGrpSpPr>
            <p:cNvPr id="247" name="Google Shape;247;p15"/>
            <p:cNvGrpSpPr/>
            <p:nvPr/>
          </p:nvGrpSpPr>
          <p:grpSpPr>
            <a:xfrm>
              <a:off x="1493602" y="831924"/>
              <a:ext cx="1404303" cy="1229969"/>
              <a:chOff x="1493602" y="831924"/>
              <a:chExt cx="1404303" cy="1229969"/>
            </a:xfrm>
          </p:grpSpPr>
          <p:grpSp>
            <p:nvGrpSpPr>
              <p:cNvPr id="248" name="Google Shape;248;p15"/>
              <p:cNvGrpSpPr/>
              <p:nvPr/>
            </p:nvGrpSpPr>
            <p:grpSpPr>
              <a:xfrm>
                <a:off x="1517164" y="1655209"/>
                <a:ext cx="328601" cy="72916"/>
                <a:chOff x="1524000" y="1230692"/>
                <a:chExt cx="430696" cy="72916"/>
              </a:xfrm>
            </p:grpSpPr>
            <p:cxnSp>
              <p:nvCxnSpPr>
                <p:cNvPr id="249" name="Google Shape;249;p15"/>
                <p:cNvCxnSpPr/>
                <p:nvPr/>
              </p:nvCxnSpPr>
              <p:spPr>
                <a:xfrm>
                  <a:off x="1524000" y="1230692"/>
                  <a:ext cx="430696" cy="0"/>
                </a:xfrm>
                <a:prstGeom prst="straightConnector1">
                  <a:avLst/>
                </a:prstGeom>
                <a:noFill/>
                <a:ln w="76200" cap="flat" cmpd="sng">
                  <a:solidFill>
                    <a:srgbClr val="FF0000"/>
                  </a:solidFill>
                  <a:prstDash val="solid"/>
                  <a:round/>
                  <a:headEnd type="none" w="sm" len="sm"/>
                  <a:tailEnd type="none" w="sm" len="sm"/>
                </a:ln>
              </p:spPr>
            </p:cxnSp>
            <p:cxnSp>
              <p:nvCxnSpPr>
                <p:cNvPr id="250" name="Google Shape;250;p15"/>
                <p:cNvCxnSpPr/>
                <p:nvPr/>
              </p:nvCxnSpPr>
              <p:spPr>
                <a:xfrm>
                  <a:off x="1524000" y="1303608"/>
                  <a:ext cx="430696" cy="0"/>
                </a:xfrm>
                <a:prstGeom prst="straightConnector1">
                  <a:avLst/>
                </a:prstGeom>
                <a:noFill/>
                <a:ln w="76200" cap="flat" cmpd="sng">
                  <a:solidFill>
                    <a:srgbClr val="FBE80E"/>
                  </a:solidFill>
                  <a:prstDash val="solid"/>
                  <a:round/>
                  <a:headEnd type="none" w="sm" len="sm"/>
                  <a:tailEnd type="none" w="sm" len="sm"/>
                </a:ln>
              </p:spPr>
            </p:cxnSp>
          </p:grpSp>
          <p:sp>
            <p:nvSpPr>
              <p:cNvPr id="251" name="Google Shape;251;p15"/>
              <p:cNvSpPr txBox="1"/>
              <p:nvPr/>
            </p:nvSpPr>
            <p:spPr>
              <a:xfrm rot="5400000">
                <a:off x="1259575" y="1065950"/>
                <a:ext cx="8681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Investigation spec</a:t>
                </a:r>
                <a:endParaRPr/>
              </a:p>
            </p:txBody>
          </p:sp>
          <p:grpSp>
            <p:nvGrpSpPr>
              <p:cNvPr id="252" name="Google Shape;252;p15"/>
              <p:cNvGrpSpPr/>
              <p:nvPr/>
            </p:nvGrpSpPr>
            <p:grpSpPr>
              <a:xfrm>
                <a:off x="1849949" y="1655209"/>
                <a:ext cx="272030" cy="72916"/>
                <a:chOff x="1524000" y="1230692"/>
                <a:chExt cx="430696" cy="72916"/>
              </a:xfrm>
            </p:grpSpPr>
            <p:cxnSp>
              <p:nvCxnSpPr>
                <p:cNvPr id="253" name="Google Shape;253;p15"/>
                <p:cNvCxnSpPr/>
                <p:nvPr/>
              </p:nvCxnSpPr>
              <p:spPr>
                <a:xfrm>
                  <a:off x="1524000" y="1230692"/>
                  <a:ext cx="430696" cy="0"/>
                </a:xfrm>
                <a:prstGeom prst="straightConnector1">
                  <a:avLst/>
                </a:prstGeom>
                <a:noFill/>
                <a:ln w="76200" cap="flat" cmpd="sng">
                  <a:solidFill>
                    <a:srgbClr val="FF0000"/>
                  </a:solidFill>
                  <a:prstDash val="solid"/>
                  <a:round/>
                  <a:headEnd type="none" w="sm" len="sm"/>
                  <a:tailEnd type="none" w="sm" len="sm"/>
                </a:ln>
              </p:spPr>
            </p:cxnSp>
            <p:cxnSp>
              <p:nvCxnSpPr>
                <p:cNvPr id="254" name="Google Shape;254;p15"/>
                <p:cNvCxnSpPr/>
                <p:nvPr/>
              </p:nvCxnSpPr>
              <p:spPr>
                <a:xfrm>
                  <a:off x="1524000" y="1303608"/>
                  <a:ext cx="430696" cy="0"/>
                </a:xfrm>
                <a:prstGeom prst="straightConnector1">
                  <a:avLst/>
                </a:prstGeom>
                <a:noFill/>
                <a:ln w="76200" cap="flat" cmpd="sng">
                  <a:solidFill>
                    <a:srgbClr val="FBE80E"/>
                  </a:solidFill>
                  <a:prstDash val="solid"/>
                  <a:round/>
                  <a:headEnd type="none" w="sm" len="sm"/>
                  <a:tailEnd type="none" w="sm" len="sm"/>
                </a:ln>
              </p:spPr>
            </p:cxnSp>
          </p:grpSp>
          <p:sp>
            <p:nvSpPr>
              <p:cNvPr id="255" name="Google Shape;255;p15"/>
              <p:cNvSpPr txBox="1"/>
              <p:nvPr/>
            </p:nvSpPr>
            <p:spPr>
              <a:xfrm rot="5400000">
                <a:off x="1769884" y="1232266"/>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CFM</a:t>
                </a:r>
                <a:endParaRPr/>
              </a:p>
            </p:txBody>
          </p:sp>
          <p:sp>
            <p:nvSpPr>
              <p:cNvPr id="256" name="Google Shape;256;p15"/>
              <p:cNvSpPr txBox="1"/>
              <p:nvPr/>
            </p:nvSpPr>
            <p:spPr>
              <a:xfrm rot="5400000">
                <a:off x="2564137" y="1728125"/>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TRA</a:t>
                </a:r>
                <a:endParaRPr/>
              </a:p>
            </p:txBody>
          </p:sp>
          <p:cxnSp>
            <p:nvCxnSpPr>
              <p:cNvPr id="257" name="Google Shape;257;p15"/>
              <p:cNvCxnSpPr/>
              <p:nvPr/>
            </p:nvCxnSpPr>
            <p:spPr>
              <a:xfrm>
                <a:off x="2464429" y="1655975"/>
                <a:ext cx="212096" cy="0"/>
              </a:xfrm>
              <a:prstGeom prst="straightConnector1">
                <a:avLst/>
              </a:prstGeom>
              <a:noFill/>
              <a:ln w="76200" cap="flat" cmpd="sng">
                <a:solidFill>
                  <a:srgbClr val="FF0000"/>
                </a:solidFill>
                <a:prstDash val="solid"/>
                <a:round/>
                <a:headEnd type="none" w="sm" len="sm"/>
                <a:tailEnd type="none" w="sm" len="sm"/>
              </a:ln>
            </p:spPr>
          </p:cxnSp>
          <p:cxnSp>
            <p:nvCxnSpPr>
              <p:cNvPr id="258" name="Google Shape;258;p15"/>
              <p:cNvCxnSpPr/>
              <p:nvPr/>
            </p:nvCxnSpPr>
            <p:spPr>
              <a:xfrm rot="10800000">
                <a:off x="2121979" y="973714"/>
                <a:ext cx="0" cy="644573"/>
              </a:xfrm>
              <a:prstGeom prst="straightConnector1">
                <a:avLst/>
              </a:prstGeom>
              <a:noFill/>
              <a:ln w="9525" cap="flat" cmpd="sng">
                <a:solidFill>
                  <a:srgbClr val="AEABAB"/>
                </a:solidFill>
                <a:prstDash val="dash"/>
                <a:round/>
                <a:headEnd type="none" w="sm" len="sm"/>
                <a:tailEnd type="none" w="sm" len="sm"/>
              </a:ln>
            </p:spPr>
          </p:cxnSp>
          <p:cxnSp>
            <p:nvCxnSpPr>
              <p:cNvPr id="259" name="Google Shape;259;p15"/>
              <p:cNvCxnSpPr/>
              <p:nvPr/>
            </p:nvCxnSpPr>
            <p:spPr>
              <a:xfrm>
                <a:off x="2121979" y="1655209"/>
                <a:ext cx="342450" cy="0"/>
              </a:xfrm>
              <a:prstGeom prst="straightConnector1">
                <a:avLst/>
              </a:prstGeom>
              <a:noFill/>
              <a:ln w="76200" cap="flat" cmpd="sng">
                <a:solidFill>
                  <a:srgbClr val="0070C0"/>
                </a:solidFill>
                <a:prstDash val="solid"/>
                <a:round/>
                <a:headEnd type="none" w="sm" len="sm"/>
                <a:tailEnd type="none" w="sm" len="sm"/>
              </a:ln>
            </p:spPr>
          </p:cxnSp>
          <p:sp>
            <p:nvSpPr>
              <p:cNvPr id="260" name="Google Shape;260;p15"/>
              <p:cNvSpPr txBox="1"/>
              <p:nvPr/>
            </p:nvSpPr>
            <p:spPr>
              <a:xfrm rot="5400000">
                <a:off x="1936699" y="1155321"/>
                <a:ext cx="663447"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Feedback CFM</a:t>
                </a:r>
                <a:endParaRPr/>
              </a:p>
            </p:txBody>
          </p:sp>
          <p:cxnSp>
            <p:nvCxnSpPr>
              <p:cNvPr id="261" name="Google Shape;261;p15"/>
              <p:cNvCxnSpPr/>
              <p:nvPr/>
            </p:nvCxnSpPr>
            <p:spPr>
              <a:xfrm rot="10800000">
                <a:off x="2836069" y="1734597"/>
                <a:ext cx="0" cy="233276"/>
              </a:xfrm>
              <a:prstGeom prst="straightConnector1">
                <a:avLst/>
              </a:prstGeom>
              <a:noFill/>
              <a:ln w="9525" cap="flat" cmpd="sng">
                <a:solidFill>
                  <a:srgbClr val="AEABAB"/>
                </a:solidFill>
                <a:prstDash val="dash"/>
                <a:round/>
                <a:headEnd type="none" w="sm" len="sm"/>
                <a:tailEnd type="none" w="sm" len="sm"/>
              </a:ln>
            </p:spPr>
          </p:cxnSp>
        </p:grpSp>
      </p:grpSp>
      <p:cxnSp>
        <p:nvCxnSpPr>
          <p:cNvPr id="262" name="Google Shape;262;p15"/>
          <p:cNvCxnSpPr/>
          <p:nvPr/>
        </p:nvCxnSpPr>
        <p:spPr>
          <a:xfrm rot="10800000">
            <a:off x="2384425" y="637889"/>
            <a:ext cx="0" cy="1057561"/>
          </a:xfrm>
          <a:prstGeom prst="straightConnector1">
            <a:avLst/>
          </a:prstGeom>
          <a:noFill/>
          <a:ln w="9525" cap="flat" cmpd="sng">
            <a:solidFill>
              <a:srgbClr val="AEABAB"/>
            </a:solidFill>
            <a:prstDash val="dash"/>
            <a:round/>
            <a:headEnd type="none" w="sm" len="sm"/>
            <a:tailEnd type="none" w="sm" len="sm"/>
          </a:ln>
        </p:spPr>
      </p:cxnSp>
      <p:grpSp>
        <p:nvGrpSpPr>
          <p:cNvPr id="263" name="Google Shape;263;p15"/>
          <p:cNvGrpSpPr/>
          <p:nvPr/>
        </p:nvGrpSpPr>
        <p:grpSpPr>
          <a:xfrm>
            <a:off x="2384260" y="1659422"/>
            <a:ext cx="369177" cy="1320"/>
            <a:chOff x="2676360" y="2004700"/>
            <a:chExt cx="369177" cy="1320"/>
          </a:xfrm>
        </p:grpSpPr>
        <p:grpSp>
          <p:nvGrpSpPr>
            <p:cNvPr id="264" name="Google Shape;264;p15"/>
            <p:cNvGrpSpPr/>
            <p:nvPr/>
          </p:nvGrpSpPr>
          <p:grpSpPr>
            <a:xfrm>
              <a:off x="2836069" y="2004700"/>
              <a:ext cx="209468" cy="1206"/>
              <a:chOff x="2676525" y="1654003"/>
              <a:chExt cx="209468" cy="1206"/>
            </a:xfrm>
          </p:grpSpPr>
          <p:cxnSp>
            <p:nvCxnSpPr>
              <p:cNvPr id="265" name="Google Shape;265;p15"/>
              <p:cNvCxnSpPr/>
              <p:nvPr/>
            </p:nvCxnSpPr>
            <p:spPr>
              <a:xfrm rot="10800000" flipH="1">
                <a:off x="2676525" y="1654003"/>
                <a:ext cx="100014" cy="1206"/>
              </a:xfrm>
              <a:prstGeom prst="straightConnector1">
                <a:avLst/>
              </a:prstGeom>
              <a:noFill/>
              <a:ln w="76200" cap="flat" cmpd="sng">
                <a:solidFill>
                  <a:srgbClr val="FBE80E"/>
                </a:solidFill>
                <a:prstDash val="solid"/>
                <a:round/>
                <a:headEnd type="none" w="sm" len="sm"/>
                <a:tailEnd type="none" w="sm" len="sm"/>
              </a:ln>
            </p:spPr>
          </p:cxnSp>
          <p:cxnSp>
            <p:nvCxnSpPr>
              <p:cNvPr id="266" name="Google Shape;266;p15"/>
              <p:cNvCxnSpPr/>
              <p:nvPr/>
            </p:nvCxnSpPr>
            <p:spPr>
              <a:xfrm>
                <a:off x="2776539" y="1654003"/>
                <a:ext cx="109454" cy="0"/>
              </a:xfrm>
              <a:prstGeom prst="straightConnector1">
                <a:avLst/>
              </a:prstGeom>
              <a:noFill/>
              <a:ln w="76200" cap="flat" cmpd="sng">
                <a:solidFill>
                  <a:schemeClr val="dk1"/>
                </a:solidFill>
                <a:prstDash val="solid"/>
                <a:round/>
                <a:headEnd type="none" w="sm" len="sm"/>
                <a:tailEnd type="none" w="sm" len="sm"/>
              </a:ln>
            </p:spPr>
          </p:cxnSp>
        </p:grpSp>
        <p:cxnSp>
          <p:nvCxnSpPr>
            <p:cNvPr id="267" name="Google Shape;267;p15"/>
            <p:cNvCxnSpPr/>
            <p:nvPr/>
          </p:nvCxnSpPr>
          <p:spPr>
            <a:xfrm>
              <a:off x="2676360" y="2006020"/>
              <a:ext cx="159709" cy="0"/>
            </a:xfrm>
            <a:prstGeom prst="straightConnector1">
              <a:avLst/>
            </a:prstGeom>
            <a:noFill/>
            <a:ln w="76200" cap="flat" cmpd="sng">
              <a:solidFill>
                <a:srgbClr val="FF0000"/>
              </a:solidFill>
              <a:prstDash val="solid"/>
              <a:round/>
              <a:headEnd type="none" w="sm" len="sm"/>
              <a:tailEnd type="none" w="sm" len="sm"/>
            </a:ln>
          </p:spPr>
        </p:cxnSp>
      </p:grpSp>
      <p:sp>
        <p:nvSpPr>
          <p:cNvPr id="268" name="Google Shape;268;p15"/>
          <p:cNvSpPr txBox="1"/>
          <p:nvPr/>
        </p:nvSpPr>
        <p:spPr>
          <a:xfrm rot="5400000">
            <a:off x="2473262" y="1305896"/>
            <a:ext cx="41472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a:t>
            </a:r>
            <a:endParaRPr/>
          </a:p>
        </p:txBody>
      </p:sp>
      <p:cxnSp>
        <p:nvCxnSpPr>
          <p:cNvPr id="269" name="Google Shape;269;p15"/>
          <p:cNvCxnSpPr/>
          <p:nvPr/>
        </p:nvCxnSpPr>
        <p:spPr>
          <a:xfrm rot="10800000">
            <a:off x="2169948" y="636059"/>
            <a:ext cx="0" cy="712629"/>
          </a:xfrm>
          <a:prstGeom prst="straightConnector1">
            <a:avLst/>
          </a:prstGeom>
          <a:noFill/>
          <a:ln w="9525" cap="flat" cmpd="sng">
            <a:solidFill>
              <a:srgbClr val="AEABAB"/>
            </a:solidFill>
            <a:prstDash val="dash"/>
            <a:round/>
            <a:headEnd type="none" w="sm" len="sm"/>
            <a:tailEnd type="none" w="sm" len="sm"/>
          </a:ln>
        </p:spPr>
      </p:cxnSp>
      <p:sp>
        <p:nvSpPr>
          <p:cNvPr id="270" name="Google Shape;270;p15"/>
          <p:cNvSpPr txBox="1"/>
          <p:nvPr/>
        </p:nvSpPr>
        <p:spPr>
          <a:xfrm rot="5400000">
            <a:off x="2074172" y="817225"/>
            <a:ext cx="41472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REQ</a:t>
            </a:r>
            <a:endParaRPr/>
          </a:p>
        </p:txBody>
      </p:sp>
      <p:grpSp>
        <p:nvGrpSpPr>
          <p:cNvPr id="271" name="Google Shape;271;p15"/>
          <p:cNvGrpSpPr/>
          <p:nvPr/>
        </p:nvGrpSpPr>
        <p:grpSpPr>
          <a:xfrm>
            <a:off x="2343789" y="730593"/>
            <a:ext cx="246221" cy="578891"/>
            <a:chOff x="2635889" y="1078583"/>
            <a:chExt cx="246221" cy="578567"/>
          </a:xfrm>
        </p:grpSpPr>
        <p:sp>
          <p:nvSpPr>
            <p:cNvPr id="272" name="Google Shape;272;p15"/>
            <p:cNvSpPr txBox="1"/>
            <p:nvPr/>
          </p:nvSpPr>
          <p:spPr>
            <a:xfrm rot="5400000">
              <a:off x="2469948" y="1244524"/>
              <a:ext cx="57810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REQ</a:t>
              </a:r>
              <a:endParaRPr/>
            </a:p>
          </p:txBody>
        </p:sp>
        <p:grpSp>
          <p:nvGrpSpPr>
            <p:cNvPr id="273" name="Google Shape;273;p15"/>
            <p:cNvGrpSpPr/>
            <p:nvPr/>
          </p:nvGrpSpPr>
          <p:grpSpPr>
            <a:xfrm>
              <a:off x="2676442" y="1655944"/>
              <a:ext cx="159544" cy="1206"/>
              <a:chOff x="2676525" y="1611290"/>
              <a:chExt cx="159544" cy="42713"/>
            </a:xfrm>
          </p:grpSpPr>
          <p:cxnSp>
            <p:nvCxnSpPr>
              <p:cNvPr id="274" name="Google Shape;274;p15"/>
              <p:cNvCxnSpPr/>
              <p:nvPr/>
            </p:nvCxnSpPr>
            <p:spPr>
              <a:xfrm>
                <a:off x="2676525" y="1611290"/>
                <a:ext cx="78581" cy="0"/>
              </a:xfrm>
              <a:prstGeom prst="straightConnector1">
                <a:avLst/>
              </a:prstGeom>
              <a:noFill/>
              <a:ln w="76200" cap="flat" cmpd="sng">
                <a:solidFill>
                  <a:srgbClr val="FBE80E"/>
                </a:solidFill>
                <a:prstDash val="solid"/>
                <a:round/>
                <a:headEnd type="none" w="sm" len="sm"/>
                <a:tailEnd type="none" w="sm" len="sm"/>
              </a:ln>
            </p:spPr>
          </p:cxnSp>
          <p:cxnSp>
            <p:nvCxnSpPr>
              <p:cNvPr id="275" name="Google Shape;275;p15"/>
              <p:cNvCxnSpPr/>
              <p:nvPr/>
            </p:nvCxnSpPr>
            <p:spPr>
              <a:xfrm>
                <a:off x="2755106" y="1654003"/>
                <a:ext cx="80963" cy="0"/>
              </a:xfrm>
              <a:prstGeom prst="straightConnector1">
                <a:avLst/>
              </a:prstGeom>
              <a:noFill/>
              <a:ln w="76200" cap="flat" cmpd="sng">
                <a:solidFill>
                  <a:schemeClr val="dk1"/>
                </a:solidFill>
                <a:prstDash val="solid"/>
                <a:round/>
                <a:headEnd type="none" w="sm" len="sm"/>
                <a:tailEnd type="none" w="sm" len="sm"/>
              </a:ln>
            </p:spPr>
          </p:cxnSp>
        </p:grpSp>
      </p:grpSp>
      <p:sp>
        <p:nvSpPr>
          <p:cNvPr id="276" name="Google Shape;276;p15"/>
          <p:cNvSpPr txBox="1"/>
          <p:nvPr/>
        </p:nvSpPr>
        <p:spPr>
          <a:xfrm>
            <a:off x="144057" y="1813480"/>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UD</a:t>
            </a:r>
            <a:endParaRPr/>
          </a:p>
        </p:txBody>
      </p:sp>
      <p:cxnSp>
        <p:nvCxnSpPr>
          <p:cNvPr id="277" name="Google Shape;277;p15"/>
          <p:cNvCxnSpPr/>
          <p:nvPr/>
        </p:nvCxnSpPr>
        <p:spPr>
          <a:xfrm>
            <a:off x="2543886" y="1306899"/>
            <a:ext cx="212096" cy="0"/>
          </a:xfrm>
          <a:prstGeom prst="straightConnector1">
            <a:avLst/>
          </a:prstGeom>
          <a:noFill/>
          <a:ln w="76200" cap="flat" cmpd="sng">
            <a:solidFill>
              <a:srgbClr val="FF0000"/>
            </a:solidFill>
            <a:prstDash val="solid"/>
            <a:round/>
            <a:headEnd type="none" w="sm" len="sm"/>
            <a:tailEnd type="none" w="sm" len="sm"/>
          </a:ln>
        </p:spPr>
      </p:cxnSp>
      <p:sp>
        <p:nvSpPr>
          <p:cNvPr id="278" name="Google Shape;278;p15"/>
          <p:cNvSpPr txBox="1"/>
          <p:nvPr/>
        </p:nvSpPr>
        <p:spPr>
          <a:xfrm rot="5400000">
            <a:off x="2442571" y="816642"/>
            <a:ext cx="41472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DEV</a:t>
            </a:r>
            <a:endParaRPr/>
          </a:p>
        </p:txBody>
      </p:sp>
      <p:sp>
        <p:nvSpPr>
          <p:cNvPr id="279" name="Google Shape;279;p15"/>
          <p:cNvSpPr txBox="1"/>
          <p:nvPr/>
        </p:nvSpPr>
        <p:spPr>
          <a:xfrm rot="5400000">
            <a:off x="2506975" y="922288"/>
            <a:ext cx="6287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DEV</a:t>
            </a:r>
            <a:endParaRPr/>
          </a:p>
        </p:txBody>
      </p:sp>
      <p:cxnSp>
        <p:nvCxnSpPr>
          <p:cNvPr id="280" name="Google Shape;280;p15"/>
          <p:cNvCxnSpPr/>
          <p:nvPr/>
        </p:nvCxnSpPr>
        <p:spPr>
          <a:xfrm rot="10800000">
            <a:off x="2753437" y="659606"/>
            <a:ext cx="0" cy="608070"/>
          </a:xfrm>
          <a:prstGeom prst="straightConnector1">
            <a:avLst/>
          </a:prstGeom>
          <a:noFill/>
          <a:ln w="9525" cap="flat" cmpd="sng">
            <a:solidFill>
              <a:srgbClr val="AEABAB"/>
            </a:solidFill>
            <a:prstDash val="dash"/>
            <a:round/>
            <a:headEnd type="none" w="sm" len="sm"/>
            <a:tailEnd type="none" w="sm" len="sm"/>
          </a:ln>
        </p:spPr>
      </p:cxnSp>
      <p:cxnSp>
        <p:nvCxnSpPr>
          <p:cNvPr id="281" name="Google Shape;281;p15"/>
          <p:cNvCxnSpPr/>
          <p:nvPr/>
        </p:nvCxnSpPr>
        <p:spPr>
          <a:xfrm rot="10800000">
            <a:off x="2541423" y="659606"/>
            <a:ext cx="0" cy="608070"/>
          </a:xfrm>
          <a:prstGeom prst="straightConnector1">
            <a:avLst/>
          </a:prstGeom>
          <a:noFill/>
          <a:ln w="9525" cap="flat" cmpd="sng">
            <a:solidFill>
              <a:srgbClr val="AEABAB"/>
            </a:solidFill>
            <a:prstDash val="dash"/>
            <a:round/>
            <a:headEnd type="none" w="sm" len="sm"/>
            <a:tailEnd type="none" w="sm" len="sm"/>
          </a:ln>
        </p:spPr>
      </p:cxnSp>
      <p:grpSp>
        <p:nvGrpSpPr>
          <p:cNvPr id="282" name="Google Shape;282;p15"/>
          <p:cNvGrpSpPr/>
          <p:nvPr/>
        </p:nvGrpSpPr>
        <p:grpSpPr>
          <a:xfrm>
            <a:off x="2759286" y="1306886"/>
            <a:ext cx="185194" cy="626"/>
            <a:chOff x="3113469" y="1316371"/>
            <a:chExt cx="185194" cy="626"/>
          </a:xfrm>
        </p:grpSpPr>
        <p:cxnSp>
          <p:nvCxnSpPr>
            <p:cNvPr id="283" name="Google Shape;283;p15"/>
            <p:cNvCxnSpPr/>
            <p:nvPr/>
          </p:nvCxnSpPr>
          <p:spPr>
            <a:xfrm>
              <a:off x="3113469" y="1316997"/>
              <a:ext cx="92597" cy="0"/>
            </a:xfrm>
            <a:prstGeom prst="straightConnector1">
              <a:avLst/>
            </a:prstGeom>
            <a:noFill/>
            <a:ln w="76200" cap="flat" cmpd="sng">
              <a:solidFill>
                <a:srgbClr val="FBE80E"/>
              </a:solidFill>
              <a:prstDash val="solid"/>
              <a:round/>
              <a:headEnd type="none" w="sm" len="sm"/>
              <a:tailEnd type="none" w="sm" len="sm"/>
            </a:ln>
          </p:spPr>
        </p:cxnSp>
        <p:cxnSp>
          <p:nvCxnSpPr>
            <p:cNvPr id="284" name="Google Shape;284;p15"/>
            <p:cNvCxnSpPr/>
            <p:nvPr/>
          </p:nvCxnSpPr>
          <p:spPr>
            <a:xfrm>
              <a:off x="3206066" y="1316371"/>
              <a:ext cx="92597" cy="0"/>
            </a:xfrm>
            <a:prstGeom prst="straightConnector1">
              <a:avLst/>
            </a:prstGeom>
            <a:noFill/>
            <a:ln w="76200" cap="flat" cmpd="sng">
              <a:solidFill>
                <a:schemeClr val="dk1"/>
              </a:solidFill>
              <a:prstDash val="solid"/>
              <a:round/>
              <a:headEnd type="none" w="sm" len="sm"/>
              <a:tailEnd type="none" w="sm" len="sm"/>
            </a:ln>
          </p:spPr>
        </p:cxnSp>
      </p:grpSp>
      <p:cxnSp>
        <p:nvCxnSpPr>
          <p:cNvPr id="285" name="Google Shape;285;p15"/>
          <p:cNvCxnSpPr/>
          <p:nvPr/>
        </p:nvCxnSpPr>
        <p:spPr>
          <a:xfrm>
            <a:off x="7610379" y="1077176"/>
            <a:ext cx="430696" cy="0"/>
          </a:xfrm>
          <a:prstGeom prst="straightConnector1">
            <a:avLst/>
          </a:prstGeom>
          <a:noFill/>
          <a:ln w="76200" cap="flat" cmpd="sng">
            <a:solidFill>
              <a:srgbClr val="0070C0"/>
            </a:solidFill>
            <a:prstDash val="solid"/>
            <a:round/>
            <a:headEnd type="none" w="sm" len="sm"/>
            <a:tailEnd type="none" w="sm" len="sm"/>
          </a:ln>
        </p:spPr>
      </p:cxnSp>
      <p:sp>
        <p:nvSpPr>
          <p:cNvPr id="286" name="Google Shape;286;p15"/>
          <p:cNvSpPr txBox="1"/>
          <p:nvPr/>
        </p:nvSpPr>
        <p:spPr>
          <a:xfrm>
            <a:off x="8034445" y="957910"/>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a:t>
            </a:r>
            <a:endParaRPr/>
          </a:p>
        </p:txBody>
      </p:sp>
      <p:cxnSp>
        <p:nvCxnSpPr>
          <p:cNvPr id="287" name="Google Shape;287;p15"/>
          <p:cNvCxnSpPr/>
          <p:nvPr/>
        </p:nvCxnSpPr>
        <p:spPr>
          <a:xfrm>
            <a:off x="2944480" y="1306886"/>
            <a:ext cx="154319" cy="0"/>
          </a:xfrm>
          <a:prstGeom prst="straightConnector1">
            <a:avLst/>
          </a:prstGeom>
          <a:noFill/>
          <a:ln w="76200" cap="flat" cmpd="sng">
            <a:solidFill>
              <a:srgbClr val="7030A0"/>
            </a:solidFill>
            <a:prstDash val="solid"/>
            <a:round/>
            <a:headEnd type="none" w="sm" len="sm"/>
            <a:tailEnd type="none" w="sm" len="sm"/>
          </a:ln>
        </p:spPr>
      </p:cxnSp>
      <p:cxnSp>
        <p:nvCxnSpPr>
          <p:cNvPr id="288" name="Google Shape;288;p15"/>
          <p:cNvCxnSpPr/>
          <p:nvPr/>
        </p:nvCxnSpPr>
        <p:spPr>
          <a:xfrm rot="10800000">
            <a:off x="2944480" y="659606"/>
            <a:ext cx="0" cy="608070"/>
          </a:xfrm>
          <a:prstGeom prst="straightConnector1">
            <a:avLst/>
          </a:prstGeom>
          <a:noFill/>
          <a:ln w="9525" cap="flat" cmpd="sng">
            <a:solidFill>
              <a:srgbClr val="AEABAB"/>
            </a:solidFill>
            <a:prstDash val="dash"/>
            <a:round/>
            <a:headEnd type="none" w="sm" len="sm"/>
            <a:tailEnd type="none" w="sm" len="sm"/>
          </a:ln>
        </p:spPr>
      </p:cxnSp>
      <p:sp>
        <p:nvSpPr>
          <p:cNvPr id="289" name="Google Shape;289;p15"/>
          <p:cNvSpPr txBox="1"/>
          <p:nvPr/>
        </p:nvSpPr>
        <p:spPr>
          <a:xfrm rot="5400000">
            <a:off x="2607717" y="878096"/>
            <a:ext cx="84491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AD</a:t>
            </a:r>
            <a:endParaRPr/>
          </a:p>
        </p:txBody>
      </p:sp>
      <p:sp>
        <p:nvSpPr>
          <p:cNvPr id="290" name="Google Shape;290;p15"/>
          <p:cNvSpPr txBox="1"/>
          <p:nvPr/>
        </p:nvSpPr>
        <p:spPr>
          <a:xfrm>
            <a:off x="3256314" y="1629771"/>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INT</a:t>
            </a:r>
            <a:endParaRPr/>
          </a:p>
        </p:txBody>
      </p:sp>
      <p:cxnSp>
        <p:nvCxnSpPr>
          <p:cNvPr id="291" name="Google Shape;291;p15"/>
          <p:cNvCxnSpPr/>
          <p:nvPr/>
        </p:nvCxnSpPr>
        <p:spPr>
          <a:xfrm>
            <a:off x="2753437" y="1900085"/>
            <a:ext cx="1387315" cy="0"/>
          </a:xfrm>
          <a:prstGeom prst="straightConnector1">
            <a:avLst/>
          </a:prstGeom>
          <a:noFill/>
          <a:ln w="76200" cap="flat" cmpd="sng">
            <a:solidFill>
              <a:srgbClr val="FF0000"/>
            </a:solidFill>
            <a:prstDash val="solid"/>
            <a:round/>
            <a:headEnd type="none" w="sm" len="sm"/>
            <a:tailEnd type="none" w="sm" len="sm"/>
          </a:ln>
        </p:spPr>
      </p:cxnSp>
      <p:cxnSp>
        <p:nvCxnSpPr>
          <p:cNvPr id="292" name="Google Shape;292;p15"/>
          <p:cNvCxnSpPr/>
          <p:nvPr/>
        </p:nvCxnSpPr>
        <p:spPr>
          <a:xfrm rot="10800000">
            <a:off x="2753915" y="1267676"/>
            <a:ext cx="0" cy="3556256"/>
          </a:xfrm>
          <a:prstGeom prst="straightConnector1">
            <a:avLst/>
          </a:prstGeom>
          <a:noFill/>
          <a:ln w="9525" cap="flat" cmpd="sng">
            <a:solidFill>
              <a:srgbClr val="AEABAB"/>
            </a:solidFill>
            <a:prstDash val="dash"/>
            <a:round/>
            <a:headEnd type="none" w="sm" len="sm"/>
            <a:tailEnd type="none" w="sm" len="sm"/>
          </a:ln>
        </p:spPr>
      </p:cxnSp>
      <p:cxnSp>
        <p:nvCxnSpPr>
          <p:cNvPr id="293" name="Google Shape;293;p15"/>
          <p:cNvCxnSpPr/>
          <p:nvPr/>
        </p:nvCxnSpPr>
        <p:spPr>
          <a:xfrm rot="10800000" flipH="1">
            <a:off x="4125074" y="1209966"/>
            <a:ext cx="13132" cy="950981"/>
          </a:xfrm>
          <a:prstGeom prst="straightConnector1">
            <a:avLst/>
          </a:prstGeom>
          <a:noFill/>
          <a:ln w="9525" cap="flat" cmpd="sng">
            <a:solidFill>
              <a:srgbClr val="AEABAB"/>
            </a:solidFill>
            <a:prstDash val="dash"/>
            <a:round/>
            <a:headEnd type="none" w="sm" len="sm"/>
            <a:tailEnd type="none" w="sm" len="sm"/>
          </a:ln>
        </p:spPr>
      </p:cxnSp>
      <p:cxnSp>
        <p:nvCxnSpPr>
          <p:cNvPr id="294" name="Google Shape;294;p15"/>
          <p:cNvCxnSpPr/>
          <p:nvPr/>
        </p:nvCxnSpPr>
        <p:spPr>
          <a:xfrm>
            <a:off x="4138206" y="1900085"/>
            <a:ext cx="273490" cy="0"/>
          </a:xfrm>
          <a:prstGeom prst="straightConnector1">
            <a:avLst/>
          </a:prstGeom>
          <a:noFill/>
          <a:ln w="76200" cap="flat" cmpd="sng">
            <a:solidFill>
              <a:srgbClr val="FF0000"/>
            </a:solidFill>
            <a:prstDash val="solid"/>
            <a:round/>
            <a:headEnd type="none" w="sm" len="sm"/>
            <a:tailEnd type="none" w="sm" len="sm"/>
          </a:ln>
        </p:spPr>
      </p:cxnSp>
      <p:sp>
        <p:nvSpPr>
          <p:cNvPr id="295" name="Google Shape;295;p15"/>
          <p:cNvSpPr txBox="1"/>
          <p:nvPr/>
        </p:nvSpPr>
        <p:spPr>
          <a:xfrm rot="5400000">
            <a:off x="3671395" y="1376368"/>
            <a:ext cx="119755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DEV, TRA</a:t>
            </a:r>
            <a:endParaRPr/>
          </a:p>
        </p:txBody>
      </p:sp>
      <p:cxnSp>
        <p:nvCxnSpPr>
          <p:cNvPr id="296" name="Google Shape;296;p15"/>
          <p:cNvCxnSpPr/>
          <p:nvPr/>
        </p:nvCxnSpPr>
        <p:spPr>
          <a:xfrm>
            <a:off x="4128328" y="2160948"/>
            <a:ext cx="172763" cy="3"/>
          </a:xfrm>
          <a:prstGeom prst="straightConnector1">
            <a:avLst/>
          </a:prstGeom>
          <a:noFill/>
          <a:ln w="76200" cap="flat" cmpd="sng">
            <a:solidFill>
              <a:srgbClr val="FBE80E"/>
            </a:solidFill>
            <a:prstDash val="solid"/>
            <a:round/>
            <a:headEnd type="none" w="sm" len="sm"/>
            <a:tailEnd type="none" w="sm" len="sm"/>
          </a:ln>
        </p:spPr>
      </p:cxnSp>
      <p:sp>
        <p:nvSpPr>
          <p:cNvPr id="297" name="Google Shape;297;p15"/>
          <p:cNvSpPr txBox="1"/>
          <p:nvPr/>
        </p:nvSpPr>
        <p:spPr>
          <a:xfrm rot="5400000">
            <a:off x="4084207" y="1832917"/>
            <a:ext cx="3753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INT</a:t>
            </a:r>
            <a:endParaRPr/>
          </a:p>
        </p:txBody>
      </p:sp>
      <p:cxnSp>
        <p:nvCxnSpPr>
          <p:cNvPr id="298" name="Google Shape;298;p15"/>
          <p:cNvCxnSpPr/>
          <p:nvPr/>
        </p:nvCxnSpPr>
        <p:spPr>
          <a:xfrm rot="10800000">
            <a:off x="4410867" y="1193367"/>
            <a:ext cx="0" cy="3656929"/>
          </a:xfrm>
          <a:prstGeom prst="straightConnector1">
            <a:avLst/>
          </a:prstGeom>
          <a:noFill/>
          <a:ln w="9525" cap="flat" cmpd="sng">
            <a:solidFill>
              <a:srgbClr val="AEABAB"/>
            </a:solidFill>
            <a:prstDash val="dash"/>
            <a:round/>
            <a:headEnd type="none" w="sm" len="sm"/>
            <a:tailEnd type="none" w="sm" len="sm"/>
          </a:ln>
        </p:spPr>
      </p:cxnSp>
      <p:cxnSp>
        <p:nvCxnSpPr>
          <p:cNvPr id="299" name="Google Shape;299;p15"/>
          <p:cNvCxnSpPr/>
          <p:nvPr/>
        </p:nvCxnSpPr>
        <p:spPr>
          <a:xfrm>
            <a:off x="4410867" y="1899980"/>
            <a:ext cx="100030" cy="0"/>
          </a:xfrm>
          <a:prstGeom prst="straightConnector1">
            <a:avLst/>
          </a:prstGeom>
          <a:noFill/>
          <a:ln w="76200" cap="flat" cmpd="sng">
            <a:solidFill>
              <a:srgbClr val="FBE80E"/>
            </a:solidFill>
            <a:prstDash val="solid"/>
            <a:round/>
            <a:headEnd type="none" w="sm" len="sm"/>
            <a:tailEnd type="none" w="sm" len="sm"/>
          </a:ln>
        </p:spPr>
      </p:cxnSp>
      <p:cxnSp>
        <p:nvCxnSpPr>
          <p:cNvPr id="300" name="Google Shape;300;p15"/>
          <p:cNvCxnSpPr/>
          <p:nvPr/>
        </p:nvCxnSpPr>
        <p:spPr>
          <a:xfrm>
            <a:off x="4507389" y="1899980"/>
            <a:ext cx="86838" cy="0"/>
          </a:xfrm>
          <a:prstGeom prst="straightConnector1">
            <a:avLst/>
          </a:prstGeom>
          <a:noFill/>
          <a:ln w="76200" cap="flat" cmpd="sng">
            <a:solidFill>
              <a:schemeClr val="dk1"/>
            </a:solidFill>
            <a:prstDash val="solid"/>
            <a:round/>
            <a:headEnd type="none" w="sm" len="sm"/>
            <a:tailEnd type="none" w="sm" len="sm"/>
          </a:ln>
        </p:spPr>
      </p:cxnSp>
      <p:sp>
        <p:nvSpPr>
          <p:cNvPr id="301" name="Google Shape;301;p15"/>
          <p:cNvSpPr txBox="1"/>
          <p:nvPr/>
        </p:nvSpPr>
        <p:spPr>
          <a:xfrm rot="5400000">
            <a:off x="4088866" y="1399948"/>
            <a:ext cx="84490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DEV, TRA</a:t>
            </a:r>
            <a:endParaRPr/>
          </a:p>
        </p:txBody>
      </p:sp>
      <p:cxnSp>
        <p:nvCxnSpPr>
          <p:cNvPr id="302" name="Google Shape;302;p15"/>
          <p:cNvCxnSpPr/>
          <p:nvPr/>
        </p:nvCxnSpPr>
        <p:spPr>
          <a:xfrm rot="10800000">
            <a:off x="4591846" y="1226935"/>
            <a:ext cx="0" cy="642037"/>
          </a:xfrm>
          <a:prstGeom prst="straightConnector1">
            <a:avLst/>
          </a:prstGeom>
          <a:noFill/>
          <a:ln w="9525" cap="flat" cmpd="sng">
            <a:solidFill>
              <a:srgbClr val="AEABAB"/>
            </a:solidFill>
            <a:prstDash val="dash"/>
            <a:round/>
            <a:headEnd type="none" w="sm" len="sm"/>
            <a:tailEnd type="none" w="sm" len="sm"/>
          </a:ln>
        </p:spPr>
      </p:cxnSp>
      <p:cxnSp>
        <p:nvCxnSpPr>
          <p:cNvPr id="303" name="Google Shape;303;p15"/>
          <p:cNvCxnSpPr/>
          <p:nvPr/>
        </p:nvCxnSpPr>
        <p:spPr>
          <a:xfrm>
            <a:off x="3098799" y="1306886"/>
            <a:ext cx="164307" cy="0"/>
          </a:xfrm>
          <a:prstGeom prst="straightConnector1">
            <a:avLst/>
          </a:prstGeom>
          <a:noFill/>
          <a:ln w="76200" cap="flat" cmpd="sng">
            <a:solidFill>
              <a:srgbClr val="0070C0"/>
            </a:solidFill>
            <a:prstDash val="solid"/>
            <a:round/>
            <a:headEnd type="none" w="sm" len="sm"/>
            <a:tailEnd type="none" w="sm" len="sm"/>
          </a:ln>
        </p:spPr>
      </p:cxnSp>
      <p:cxnSp>
        <p:nvCxnSpPr>
          <p:cNvPr id="304" name="Google Shape;304;p15"/>
          <p:cNvCxnSpPr/>
          <p:nvPr/>
        </p:nvCxnSpPr>
        <p:spPr>
          <a:xfrm rot="10800000">
            <a:off x="3098799" y="660048"/>
            <a:ext cx="0" cy="608070"/>
          </a:xfrm>
          <a:prstGeom prst="straightConnector1">
            <a:avLst/>
          </a:prstGeom>
          <a:noFill/>
          <a:ln w="9525" cap="flat" cmpd="sng">
            <a:solidFill>
              <a:srgbClr val="AEABAB"/>
            </a:solidFill>
            <a:prstDash val="dash"/>
            <a:round/>
            <a:headEnd type="none" w="sm" len="sm"/>
            <a:tailEnd type="none" w="sm" len="sm"/>
          </a:ln>
        </p:spPr>
      </p:cxnSp>
      <p:sp>
        <p:nvSpPr>
          <p:cNvPr id="305" name="Google Shape;305;p15"/>
          <p:cNvSpPr txBox="1"/>
          <p:nvPr/>
        </p:nvSpPr>
        <p:spPr>
          <a:xfrm rot="5400000">
            <a:off x="2855373" y="801857"/>
            <a:ext cx="685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AD</a:t>
            </a:r>
            <a:endParaRPr/>
          </a:p>
        </p:txBody>
      </p:sp>
      <p:grpSp>
        <p:nvGrpSpPr>
          <p:cNvPr id="306" name="Google Shape;306;p15"/>
          <p:cNvGrpSpPr/>
          <p:nvPr/>
        </p:nvGrpSpPr>
        <p:grpSpPr>
          <a:xfrm>
            <a:off x="4754754" y="1175357"/>
            <a:ext cx="246221" cy="724623"/>
            <a:chOff x="5243309" y="1177378"/>
            <a:chExt cx="246221" cy="724623"/>
          </a:xfrm>
        </p:grpSpPr>
        <p:cxnSp>
          <p:nvCxnSpPr>
            <p:cNvPr id="307" name="Google Shape;307;p15"/>
            <p:cNvCxnSpPr/>
            <p:nvPr/>
          </p:nvCxnSpPr>
          <p:spPr>
            <a:xfrm>
              <a:off x="5267141" y="1902001"/>
              <a:ext cx="164307" cy="0"/>
            </a:xfrm>
            <a:prstGeom prst="straightConnector1">
              <a:avLst/>
            </a:prstGeom>
            <a:noFill/>
            <a:ln w="76200" cap="flat" cmpd="sng">
              <a:solidFill>
                <a:srgbClr val="0070C0"/>
              </a:solidFill>
              <a:prstDash val="solid"/>
              <a:round/>
              <a:headEnd type="none" w="sm" len="sm"/>
              <a:tailEnd type="none" w="sm" len="sm"/>
            </a:ln>
          </p:spPr>
        </p:cxnSp>
        <p:sp>
          <p:nvSpPr>
            <p:cNvPr id="308" name="Google Shape;308;p15"/>
            <p:cNvSpPr txBox="1"/>
            <p:nvPr/>
          </p:nvSpPr>
          <p:spPr>
            <a:xfrm rot="5400000">
              <a:off x="5023715" y="1396972"/>
              <a:ext cx="685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UD</a:t>
              </a:r>
              <a:endParaRPr/>
            </a:p>
          </p:txBody>
        </p:sp>
      </p:grpSp>
      <p:sp>
        <p:nvSpPr>
          <p:cNvPr id="309" name="Google Shape;309;p15"/>
          <p:cNvSpPr txBox="1"/>
          <p:nvPr/>
        </p:nvSpPr>
        <p:spPr>
          <a:xfrm rot="5400000">
            <a:off x="4252476" y="1466014"/>
            <a:ext cx="84491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UD</a:t>
            </a:r>
            <a:endParaRPr/>
          </a:p>
        </p:txBody>
      </p:sp>
      <p:cxnSp>
        <p:nvCxnSpPr>
          <p:cNvPr id="310" name="Google Shape;310;p15"/>
          <p:cNvCxnSpPr/>
          <p:nvPr/>
        </p:nvCxnSpPr>
        <p:spPr>
          <a:xfrm>
            <a:off x="4594355" y="1899980"/>
            <a:ext cx="185610" cy="0"/>
          </a:xfrm>
          <a:prstGeom prst="straightConnector1">
            <a:avLst/>
          </a:prstGeom>
          <a:noFill/>
          <a:ln w="76200" cap="flat" cmpd="sng">
            <a:solidFill>
              <a:srgbClr val="7030A0"/>
            </a:solidFill>
            <a:prstDash val="solid"/>
            <a:round/>
            <a:headEnd type="none" w="sm" len="sm"/>
            <a:tailEnd type="none" w="sm" len="sm"/>
          </a:ln>
        </p:spPr>
      </p:cxnSp>
      <p:cxnSp>
        <p:nvCxnSpPr>
          <p:cNvPr id="311" name="Google Shape;311;p15"/>
          <p:cNvCxnSpPr/>
          <p:nvPr/>
        </p:nvCxnSpPr>
        <p:spPr>
          <a:xfrm rot="10800000">
            <a:off x="4775198" y="1202224"/>
            <a:ext cx="0" cy="657224"/>
          </a:xfrm>
          <a:prstGeom prst="straightConnector1">
            <a:avLst/>
          </a:prstGeom>
          <a:noFill/>
          <a:ln w="9525" cap="flat" cmpd="sng">
            <a:solidFill>
              <a:srgbClr val="AEABAB"/>
            </a:solidFill>
            <a:prstDash val="dash"/>
            <a:round/>
            <a:headEnd type="none" w="sm" len="sm"/>
            <a:tailEnd type="none" w="sm" len="sm"/>
          </a:ln>
        </p:spPr>
      </p:cxnSp>
      <p:sp>
        <p:nvSpPr>
          <p:cNvPr id="312" name="Google Shape;312;p15"/>
          <p:cNvSpPr txBox="1"/>
          <p:nvPr/>
        </p:nvSpPr>
        <p:spPr>
          <a:xfrm>
            <a:off x="129098" y="2367064"/>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CD</a:t>
            </a:r>
            <a:endParaRPr/>
          </a:p>
        </p:txBody>
      </p:sp>
      <p:cxnSp>
        <p:nvCxnSpPr>
          <p:cNvPr id="313" name="Google Shape;313;p15"/>
          <p:cNvCxnSpPr/>
          <p:nvPr/>
        </p:nvCxnSpPr>
        <p:spPr>
          <a:xfrm>
            <a:off x="4287824" y="2160948"/>
            <a:ext cx="123043" cy="0"/>
          </a:xfrm>
          <a:prstGeom prst="straightConnector1">
            <a:avLst/>
          </a:prstGeom>
          <a:noFill/>
          <a:ln w="76200" cap="flat" cmpd="sng">
            <a:solidFill>
              <a:schemeClr val="dk1"/>
            </a:solidFill>
            <a:prstDash val="solid"/>
            <a:round/>
            <a:headEnd type="none" w="sm" len="sm"/>
            <a:tailEnd type="none" w="sm" len="sm"/>
          </a:ln>
        </p:spPr>
      </p:cxnSp>
      <p:sp>
        <p:nvSpPr>
          <p:cNvPr id="314" name="Google Shape;314;p15"/>
          <p:cNvSpPr txBox="1"/>
          <p:nvPr/>
        </p:nvSpPr>
        <p:spPr>
          <a:xfrm>
            <a:off x="3693761" y="2299081"/>
            <a:ext cx="138889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Implement source code</a:t>
            </a:r>
            <a:endParaRPr/>
          </a:p>
        </p:txBody>
      </p:sp>
      <p:sp>
        <p:nvSpPr>
          <p:cNvPr id="315" name="Google Shape;315;p15"/>
          <p:cNvSpPr txBox="1"/>
          <p:nvPr/>
        </p:nvSpPr>
        <p:spPr>
          <a:xfrm rot="5400000">
            <a:off x="4665852" y="2053499"/>
            <a:ext cx="80819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Static check</a:t>
            </a:r>
            <a:endParaRPr/>
          </a:p>
        </p:txBody>
      </p:sp>
      <p:sp>
        <p:nvSpPr>
          <p:cNvPr id="316" name="Google Shape;316;p15"/>
          <p:cNvSpPr txBox="1"/>
          <p:nvPr/>
        </p:nvSpPr>
        <p:spPr>
          <a:xfrm rot="5400000">
            <a:off x="4399897" y="1598679"/>
            <a:ext cx="170801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Walk-Through source code</a:t>
            </a:r>
            <a:endParaRPr/>
          </a:p>
        </p:txBody>
      </p:sp>
      <p:sp>
        <p:nvSpPr>
          <p:cNvPr id="317" name="Google Shape;317;p15"/>
          <p:cNvSpPr txBox="1"/>
          <p:nvPr/>
        </p:nvSpPr>
        <p:spPr>
          <a:xfrm rot="5400000">
            <a:off x="5504538" y="2088243"/>
            <a:ext cx="76487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CD</a:t>
            </a:r>
            <a:endParaRPr/>
          </a:p>
        </p:txBody>
      </p:sp>
      <p:cxnSp>
        <p:nvCxnSpPr>
          <p:cNvPr id="318" name="Google Shape;318;p15"/>
          <p:cNvCxnSpPr/>
          <p:nvPr/>
        </p:nvCxnSpPr>
        <p:spPr>
          <a:xfrm rot="10800000" flipH="1">
            <a:off x="4412019" y="2540998"/>
            <a:ext cx="619909" cy="4304"/>
          </a:xfrm>
          <a:prstGeom prst="straightConnector1">
            <a:avLst/>
          </a:prstGeom>
          <a:noFill/>
          <a:ln w="76200" cap="flat" cmpd="sng">
            <a:solidFill>
              <a:srgbClr val="FF0000"/>
            </a:solidFill>
            <a:prstDash val="solid"/>
            <a:round/>
            <a:headEnd type="none" w="sm" len="sm"/>
            <a:tailEnd type="none" w="sm" len="sm"/>
          </a:ln>
        </p:spPr>
      </p:cxnSp>
      <p:cxnSp>
        <p:nvCxnSpPr>
          <p:cNvPr id="319" name="Google Shape;319;p15"/>
          <p:cNvCxnSpPr/>
          <p:nvPr/>
        </p:nvCxnSpPr>
        <p:spPr>
          <a:xfrm rot="10800000" flipH="1">
            <a:off x="5008067" y="2541100"/>
            <a:ext cx="125551" cy="1"/>
          </a:xfrm>
          <a:prstGeom prst="straightConnector1">
            <a:avLst/>
          </a:prstGeom>
          <a:noFill/>
          <a:ln w="76200" cap="flat" cmpd="sng">
            <a:solidFill>
              <a:srgbClr val="FF0000"/>
            </a:solidFill>
            <a:prstDash val="solid"/>
            <a:round/>
            <a:headEnd type="none" w="sm" len="sm"/>
            <a:tailEnd type="none" w="sm" len="sm"/>
          </a:ln>
        </p:spPr>
      </p:cxnSp>
      <p:grpSp>
        <p:nvGrpSpPr>
          <p:cNvPr id="320" name="Google Shape;320;p15"/>
          <p:cNvGrpSpPr/>
          <p:nvPr/>
        </p:nvGrpSpPr>
        <p:grpSpPr>
          <a:xfrm>
            <a:off x="5136144" y="2541160"/>
            <a:ext cx="231987" cy="1694"/>
            <a:chOff x="5428244" y="2722136"/>
            <a:chExt cx="231987" cy="1694"/>
          </a:xfrm>
        </p:grpSpPr>
        <p:cxnSp>
          <p:nvCxnSpPr>
            <p:cNvPr id="321" name="Google Shape;321;p15"/>
            <p:cNvCxnSpPr/>
            <p:nvPr/>
          </p:nvCxnSpPr>
          <p:spPr>
            <a:xfrm>
              <a:off x="5600700" y="2723830"/>
              <a:ext cx="59531" cy="0"/>
            </a:xfrm>
            <a:prstGeom prst="straightConnector1">
              <a:avLst/>
            </a:prstGeom>
            <a:noFill/>
            <a:ln w="76200" cap="flat" cmpd="sng">
              <a:solidFill>
                <a:schemeClr val="dk1"/>
              </a:solidFill>
              <a:prstDash val="solid"/>
              <a:round/>
              <a:headEnd type="none" w="sm" len="sm"/>
              <a:tailEnd type="none" w="sm" len="sm"/>
            </a:ln>
          </p:spPr>
        </p:cxnSp>
        <p:cxnSp>
          <p:nvCxnSpPr>
            <p:cNvPr id="322" name="Google Shape;322;p15"/>
            <p:cNvCxnSpPr/>
            <p:nvPr/>
          </p:nvCxnSpPr>
          <p:spPr>
            <a:xfrm>
              <a:off x="5428244" y="2722136"/>
              <a:ext cx="89112" cy="0"/>
            </a:xfrm>
            <a:prstGeom prst="straightConnector1">
              <a:avLst/>
            </a:prstGeom>
            <a:noFill/>
            <a:ln w="76200" cap="flat" cmpd="sng">
              <a:solidFill>
                <a:srgbClr val="FF0000"/>
              </a:solidFill>
              <a:prstDash val="solid"/>
              <a:round/>
              <a:headEnd type="none" w="sm" len="sm"/>
              <a:tailEnd type="none" w="sm" len="sm"/>
            </a:ln>
          </p:spPr>
        </p:cxnSp>
        <p:cxnSp>
          <p:nvCxnSpPr>
            <p:cNvPr id="323" name="Google Shape;323;p15"/>
            <p:cNvCxnSpPr/>
            <p:nvPr/>
          </p:nvCxnSpPr>
          <p:spPr>
            <a:xfrm>
              <a:off x="5519739" y="2723655"/>
              <a:ext cx="80961" cy="0"/>
            </a:xfrm>
            <a:prstGeom prst="straightConnector1">
              <a:avLst/>
            </a:prstGeom>
            <a:noFill/>
            <a:ln w="76200" cap="flat" cmpd="sng">
              <a:solidFill>
                <a:srgbClr val="FBE80E"/>
              </a:solidFill>
              <a:prstDash val="solid"/>
              <a:round/>
              <a:headEnd type="none" w="sm" len="sm"/>
              <a:tailEnd type="none" w="sm" len="sm"/>
            </a:ln>
          </p:spPr>
        </p:cxnSp>
      </p:grpSp>
      <p:sp>
        <p:nvSpPr>
          <p:cNvPr id="324" name="Google Shape;324;p15"/>
          <p:cNvSpPr txBox="1"/>
          <p:nvPr/>
        </p:nvSpPr>
        <p:spPr>
          <a:xfrm rot="5400000">
            <a:off x="5070977" y="2086138"/>
            <a:ext cx="75622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INT</a:t>
            </a:r>
            <a:endParaRPr/>
          </a:p>
        </p:txBody>
      </p:sp>
      <p:cxnSp>
        <p:nvCxnSpPr>
          <p:cNvPr id="325" name="Google Shape;325;p15"/>
          <p:cNvCxnSpPr/>
          <p:nvPr/>
        </p:nvCxnSpPr>
        <p:spPr>
          <a:xfrm>
            <a:off x="5810278" y="2539891"/>
            <a:ext cx="164306" cy="0"/>
          </a:xfrm>
          <a:prstGeom prst="straightConnector1">
            <a:avLst/>
          </a:prstGeom>
          <a:noFill/>
          <a:ln w="76200" cap="flat" cmpd="sng">
            <a:solidFill>
              <a:srgbClr val="7030A0"/>
            </a:solidFill>
            <a:prstDash val="solid"/>
            <a:round/>
            <a:headEnd type="none" w="sm" len="sm"/>
            <a:tailEnd type="none" w="sm" len="sm"/>
          </a:ln>
        </p:spPr>
      </p:cxnSp>
      <p:cxnSp>
        <p:nvCxnSpPr>
          <p:cNvPr id="326" name="Google Shape;326;p15"/>
          <p:cNvCxnSpPr/>
          <p:nvPr/>
        </p:nvCxnSpPr>
        <p:spPr>
          <a:xfrm rot="10800000">
            <a:off x="5003354" y="1780185"/>
            <a:ext cx="1" cy="796641"/>
          </a:xfrm>
          <a:prstGeom prst="straightConnector1">
            <a:avLst/>
          </a:prstGeom>
          <a:noFill/>
          <a:ln w="9525" cap="flat" cmpd="sng">
            <a:solidFill>
              <a:srgbClr val="AEABAB"/>
            </a:solidFill>
            <a:prstDash val="dash"/>
            <a:round/>
            <a:headEnd type="none" w="sm" len="sm"/>
            <a:tailEnd type="none" w="sm" len="sm"/>
          </a:ln>
        </p:spPr>
      </p:cxnSp>
      <p:cxnSp>
        <p:nvCxnSpPr>
          <p:cNvPr id="327" name="Google Shape;327;p15"/>
          <p:cNvCxnSpPr/>
          <p:nvPr/>
        </p:nvCxnSpPr>
        <p:spPr>
          <a:xfrm rot="10800000">
            <a:off x="5131382" y="1784618"/>
            <a:ext cx="1" cy="796641"/>
          </a:xfrm>
          <a:prstGeom prst="straightConnector1">
            <a:avLst/>
          </a:prstGeom>
          <a:noFill/>
          <a:ln w="9525" cap="flat" cmpd="sng">
            <a:solidFill>
              <a:srgbClr val="AEABAB"/>
            </a:solidFill>
            <a:prstDash val="dash"/>
            <a:round/>
            <a:headEnd type="none" w="sm" len="sm"/>
            <a:tailEnd type="none" w="sm" len="sm"/>
          </a:ln>
        </p:spPr>
      </p:cxnSp>
      <p:cxnSp>
        <p:nvCxnSpPr>
          <p:cNvPr id="328" name="Google Shape;328;p15"/>
          <p:cNvCxnSpPr/>
          <p:nvPr/>
        </p:nvCxnSpPr>
        <p:spPr>
          <a:xfrm rot="10800000">
            <a:off x="5541964" y="1776898"/>
            <a:ext cx="0" cy="798027"/>
          </a:xfrm>
          <a:prstGeom prst="straightConnector1">
            <a:avLst/>
          </a:prstGeom>
          <a:noFill/>
          <a:ln w="9525" cap="flat" cmpd="sng">
            <a:solidFill>
              <a:srgbClr val="AEABAB"/>
            </a:solidFill>
            <a:prstDash val="dash"/>
            <a:round/>
            <a:headEnd type="none" w="sm" len="sm"/>
            <a:tailEnd type="none" w="sm" len="sm"/>
          </a:ln>
        </p:spPr>
      </p:cxnSp>
      <p:cxnSp>
        <p:nvCxnSpPr>
          <p:cNvPr id="329" name="Google Shape;329;p15"/>
          <p:cNvCxnSpPr/>
          <p:nvPr/>
        </p:nvCxnSpPr>
        <p:spPr>
          <a:xfrm rot="10800000">
            <a:off x="5365118" y="1780187"/>
            <a:ext cx="0" cy="1265617"/>
          </a:xfrm>
          <a:prstGeom prst="straightConnector1">
            <a:avLst/>
          </a:prstGeom>
          <a:noFill/>
          <a:ln w="9525" cap="flat" cmpd="sng">
            <a:solidFill>
              <a:srgbClr val="AEABAB"/>
            </a:solidFill>
            <a:prstDash val="dash"/>
            <a:round/>
            <a:headEnd type="none" w="sm" len="sm"/>
            <a:tailEnd type="none" w="sm" len="sm"/>
          </a:ln>
        </p:spPr>
      </p:cxnSp>
      <p:cxnSp>
        <p:nvCxnSpPr>
          <p:cNvPr id="330" name="Google Shape;330;p15"/>
          <p:cNvCxnSpPr/>
          <p:nvPr/>
        </p:nvCxnSpPr>
        <p:spPr>
          <a:xfrm>
            <a:off x="5370153" y="2544654"/>
            <a:ext cx="171810" cy="0"/>
          </a:xfrm>
          <a:prstGeom prst="straightConnector1">
            <a:avLst/>
          </a:prstGeom>
          <a:noFill/>
          <a:ln w="76200" cap="flat" cmpd="sng">
            <a:solidFill>
              <a:srgbClr val="FF0000"/>
            </a:solidFill>
            <a:prstDash val="solid"/>
            <a:round/>
            <a:headEnd type="none" w="sm" len="sm"/>
            <a:tailEnd type="none" w="sm" len="sm"/>
          </a:ln>
        </p:spPr>
      </p:cxnSp>
      <p:cxnSp>
        <p:nvCxnSpPr>
          <p:cNvPr id="331" name="Google Shape;331;p15"/>
          <p:cNvCxnSpPr/>
          <p:nvPr/>
        </p:nvCxnSpPr>
        <p:spPr>
          <a:xfrm rot="10800000">
            <a:off x="5671360" y="1777864"/>
            <a:ext cx="1" cy="796641"/>
          </a:xfrm>
          <a:prstGeom prst="straightConnector1">
            <a:avLst/>
          </a:prstGeom>
          <a:noFill/>
          <a:ln w="9525" cap="flat" cmpd="sng">
            <a:solidFill>
              <a:srgbClr val="AEABAB"/>
            </a:solidFill>
            <a:prstDash val="dash"/>
            <a:round/>
            <a:headEnd type="none" w="sm" len="sm"/>
            <a:tailEnd type="none" w="sm" len="sm"/>
          </a:ln>
        </p:spPr>
      </p:cxnSp>
      <p:sp>
        <p:nvSpPr>
          <p:cNvPr id="332" name="Google Shape;332;p15"/>
          <p:cNvSpPr txBox="1"/>
          <p:nvPr/>
        </p:nvSpPr>
        <p:spPr>
          <a:xfrm rot="5400000">
            <a:off x="5088844" y="1935261"/>
            <a:ext cx="10462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DEV, TRA</a:t>
            </a:r>
            <a:endParaRPr/>
          </a:p>
        </p:txBody>
      </p:sp>
      <p:cxnSp>
        <p:nvCxnSpPr>
          <p:cNvPr id="333" name="Google Shape;333;p15"/>
          <p:cNvCxnSpPr/>
          <p:nvPr/>
        </p:nvCxnSpPr>
        <p:spPr>
          <a:xfrm rot="10800000" flipH="1">
            <a:off x="5544345" y="2541522"/>
            <a:ext cx="125551" cy="1"/>
          </a:xfrm>
          <a:prstGeom prst="straightConnector1">
            <a:avLst/>
          </a:prstGeom>
          <a:noFill/>
          <a:ln w="76200" cap="flat" cmpd="sng">
            <a:solidFill>
              <a:srgbClr val="FF0000"/>
            </a:solidFill>
            <a:prstDash val="solid"/>
            <a:round/>
            <a:headEnd type="none" w="sm" len="sm"/>
            <a:tailEnd type="none" w="sm" len="sm"/>
          </a:ln>
        </p:spPr>
      </p:cxnSp>
      <p:cxnSp>
        <p:nvCxnSpPr>
          <p:cNvPr id="334" name="Google Shape;334;p15"/>
          <p:cNvCxnSpPr/>
          <p:nvPr/>
        </p:nvCxnSpPr>
        <p:spPr>
          <a:xfrm rot="10800000">
            <a:off x="5974578" y="1777863"/>
            <a:ext cx="1" cy="796641"/>
          </a:xfrm>
          <a:prstGeom prst="straightConnector1">
            <a:avLst/>
          </a:prstGeom>
          <a:noFill/>
          <a:ln w="9525" cap="flat" cmpd="sng">
            <a:solidFill>
              <a:srgbClr val="AEABAB"/>
            </a:solidFill>
            <a:prstDash val="dash"/>
            <a:round/>
            <a:headEnd type="none" w="sm" len="sm"/>
            <a:tailEnd type="none" w="sm" len="sm"/>
          </a:ln>
        </p:spPr>
      </p:cxnSp>
      <p:sp>
        <p:nvSpPr>
          <p:cNvPr id="335" name="Google Shape;335;p15"/>
          <p:cNvSpPr txBox="1"/>
          <p:nvPr/>
        </p:nvSpPr>
        <p:spPr>
          <a:xfrm rot="5400000">
            <a:off x="5327410" y="2057368"/>
            <a:ext cx="84490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DEV, TRA</a:t>
            </a:r>
            <a:endParaRPr/>
          </a:p>
        </p:txBody>
      </p:sp>
      <p:grpSp>
        <p:nvGrpSpPr>
          <p:cNvPr id="336" name="Google Shape;336;p15"/>
          <p:cNvGrpSpPr/>
          <p:nvPr/>
        </p:nvGrpSpPr>
        <p:grpSpPr>
          <a:xfrm>
            <a:off x="5669786" y="2540298"/>
            <a:ext cx="140492" cy="175"/>
            <a:chOff x="5672139" y="2695079"/>
            <a:chExt cx="140492" cy="175"/>
          </a:xfrm>
        </p:grpSpPr>
        <p:cxnSp>
          <p:nvCxnSpPr>
            <p:cNvPr id="337" name="Google Shape;337;p15"/>
            <p:cNvCxnSpPr/>
            <p:nvPr/>
          </p:nvCxnSpPr>
          <p:spPr>
            <a:xfrm>
              <a:off x="5753100" y="2695254"/>
              <a:ext cx="59531" cy="0"/>
            </a:xfrm>
            <a:prstGeom prst="straightConnector1">
              <a:avLst/>
            </a:prstGeom>
            <a:noFill/>
            <a:ln w="76200" cap="flat" cmpd="sng">
              <a:solidFill>
                <a:schemeClr val="dk1"/>
              </a:solidFill>
              <a:prstDash val="solid"/>
              <a:round/>
              <a:headEnd type="none" w="sm" len="sm"/>
              <a:tailEnd type="none" w="sm" len="sm"/>
            </a:ln>
          </p:spPr>
        </p:cxnSp>
        <p:cxnSp>
          <p:nvCxnSpPr>
            <p:cNvPr id="338" name="Google Shape;338;p15"/>
            <p:cNvCxnSpPr/>
            <p:nvPr/>
          </p:nvCxnSpPr>
          <p:spPr>
            <a:xfrm>
              <a:off x="5672139" y="2695079"/>
              <a:ext cx="80961" cy="0"/>
            </a:xfrm>
            <a:prstGeom prst="straightConnector1">
              <a:avLst/>
            </a:prstGeom>
            <a:noFill/>
            <a:ln w="76200" cap="flat" cmpd="sng">
              <a:solidFill>
                <a:srgbClr val="FBE80E"/>
              </a:solidFill>
              <a:prstDash val="solid"/>
              <a:round/>
              <a:headEnd type="none" w="sm" len="sm"/>
              <a:tailEnd type="none" w="sm" len="sm"/>
            </a:ln>
          </p:spPr>
        </p:cxnSp>
      </p:grpSp>
      <p:cxnSp>
        <p:nvCxnSpPr>
          <p:cNvPr id="339" name="Google Shape;339;p15"/>
          <p:cNvCxnSpPr/>
          <p:nvPr/>
        </p:nvCxnSpPr>
        <p:spPr>
          <a:xfrm rot="10800000">
            <a:off x="5811860" y="1778982"/>
            <a:ext cx="1" cy="796641"/>
          </a:xfrm>
          <a:prstGeom prst="straightConnector1">
            <a:avLst/>
          </a:prstGeom>
          <a:noFill/>
          <a:ln w="9525" cap="flat" cmpd="sng">
            <a:solidFill>
              <a:srgbClr val="AEABAB"/>
            </a:solidFill>
            <a:prstDash val="dash"/>
            <a:round/>
            <a:headEnd type="none" w="sm" len="sm"/>
            <a:tailEnd type="none" w="sm" len="sm"/>
          </a:ln>
        </p:spPr>
      </p:cxnSp>
      <p:grpSp>
        <p:nvGrpSpPr>
          <p:cNvPr id="340" name="Google Shape;340;p15"/>
          <p:cNvGrpSpPr/>
          <p:nvPr/>
        </p:nvGrpSpPr>
        <p:grpSpPr>
          <a:xfrm>
            <a:off x="5928247" y="1910700"/>
            <a:ext cx="246221" cy="668375"/>
            <a:chOff x="5217534" y="1272810"/>
            <a:chExt cx="246221" cy="668375"/>
          </a:xfrm>
        </p:grpSpPr>
        <p:cxnSp>
          <p:nvCxnSpPr>
            <p:cNvPr id="341" name="Google Shape;341;p15"/>
            <p:cNvCxnSpPr/>
            <p:nvPr/>
          </p:nvCxnSpPr>
          <p:spPr>
            <a:xfrm>
              <a:off x="5267141" y="1902001"/>
              <a:ext cx="164307" cy="0"/>
            </a:xfrm>
            <a:prstGeom prst="straightConnector1">
              <a:avLst/>
            </a:prstGeom>
            <a:noFill/>
            <a:ln w="76200" cap="flat" cmpd="sng">
              <a:solidFill>
                <a:srgbClr val="0070C0"/>
              </a:solidFill>
              <a:prstDash val="solid"/>
              <a:round/>
              <a:headEnd type="none" w="sm" len="sm"/>
              <a:tailEnd type="none" w="sm" len="sm"/>
            </a:ln>
          </p:spPr>
        </p:cxnSp>
        <p:sp>
          <p:nvSpPr>
            <p:cNvPr id="342" name="Google Shape;342;p15"/>
            <p:cNvSpPr txBox="1"/>
            <p:nvPr/>
          </p:nvSpPr>
          <p:spPr>
            <a:xfrm rot="5400000">
              <a:off x="5006457" y="1483887"/>
              <a:ext cx="66837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CD</a:t>
              </a:r>
              <a:endParaRPr/>
            </a:p>
          </p:txBody>
        </p:sp>
      </p:grpSp>
      <p:sp>
        <p:nvSpPr>
          <p:cNvPr id="343" name="Google Shape;343;p15"/>
          <p:cNvSpPr txBox="1"/>
          <p:nvPr/>
        </p:nvSpPr>
        <p:spPr>
          <a:xfrm>
            <a:off x="122402" y="3013653"/>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UT</a:t>
            </a:r>
            <a:endParaRPr/>
          </a:p>
        </p:txBody>
      </p:sp>
      <p:cxnSp>
        <p:nvCxnSpPr>
          <p:cNvPr id="344" name="Google Shape;344;p15"/>
          <p:cNvCxnSpPr/>
          <p:nvPr/>
        </p:nvCxnSpPr>
        <p:spPr>
          <a:xfrm>
            <a:off x="2762618" y="3009981"/>
            <a:ext cx="931143" cy="0"/>
          </a:xfrm>
          <a:prstGeom prst="straightConnector1">
            <a:avLst/>
          </a:prstGeom>
          <a:noFill/>
          <a:ln w="76200" cap="flat" cmpd="sng">
            <a:solidFill>
              <a:srgbClr val="FBE80E"/>
            </a:solidFill>
            <a:prstDash val="solid"/>
            <a:round/>
            <a:headEnd type="none" w="sm" len="sm"/>
            <a:tailEnd type="none" w="sm" len="sm"/>
          </a:ln>
        </p:spPr>
      </p:cxnSp>
      <p:sp>
        <p:nvSpPr>
          <p:cNvPr id="345" name="Google Shape;345;p15"/>
          <p:cNvSpPr txBox="1"/>
          <p:nvPr/>
        </p:nvSpPr>
        <p:spPr>
          <a:xfrm>
            <a:off x="3037930" y="2763760"/>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VRF</a:t>
            </a:r>
            <a:endParaRPr/>
          </a:p>
        </p:txBody>
      </p:sp>
      <p:cxnSp>
        <p:nvCxnSpPr>
          <p:cNvPr id="346" name="Google Shape;346;p15"/>
          <p:cNvCxnSpPr/>
          <p:nvPr/>
        </p:nvCxnSpPr>
        <p:spPr>
          <a:xfrm>
            <a:off x="3693767" y="3009981"/>
            <a:ext cx="1060987" cy="0"/>
          </a:xfrm>
          <a:prstGeom prst="straightConnector1">
            <a:avLst/>
          </a:prstGeom>
          <a:noFill/>
          <a:ln w="76200" cap="flat" cmpd="sng">
            <a:solidFill>
              <a:srgbClr val="FBE80E"/>
            </a:solidFill>
            <a:prstDash val="solid"/>
            <a:round/>
            <a:headEnd type="none" w="sm" len="sm"/>
            <a:tailEnd type="none" w="sm" len="sm"/>
          </a:ln>
        </p:spPr>
      </p:cxnSp>
      <p:cxnSp>
        <p:nvCxnSpPr>
          <p:cNvPr id="347" name="Google Shape;347;p15"/>
          <p:cNvCxnSpPr/>
          <p:nvPr/>
        </p:nvCxnSpPr>
        <p:spPr>
          <a:xfrm rot="10800000">
            <a:off x="3689839" y="2855118"/>
            <a:ext cx="0" cy="442073"/>
          </a:xfrm>
          <a:prstGeom prst="straightConnector1">
            <a:avLst/>
          </a:prstGeom>
          <a:noFill/>
          <a:ln w="9525" cap="flat" cmpd="sng">
            <a:solidFill>
              <a:srgbClr val="AEABAB"/>
            </a:solidFill>
            <a:prstDash val="dash"/>
            <a:round/>
            <a:headEnd type="none" w="sm" len="sm"/>
            <a:tailEnd type="none" w="sm" len="sm"/>
          </a:ln>
        </p:spPr>
      </p:cxnSp>
      <p:sp>
        <p:nvSpPr>
          <p:cNvPr id="348" name="Google Shape;348;p15"/>
          <p:cNvSpPr txBox="1"/>
          <p:nvPr/>
        </p:nvSpPr>
        <p:spPr>
          <a:xfrm>
            <a:off x="3979291" y="2772949"/>
            <a:ext cx="55466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VRF-01</a:t>
            </a:r>
            <a:endParaRPr/>
          </a:p>
        </p:txBody>
      </p:sp>
      <p:grpSp>
        <p:nvGrpSpPr>
          <p:cNvPr id="349" name="Google Shape;349;p15"/>
          <p:cNvGrpSpPr/>
          <p:nvPr/>
        </p:nvGrpSpPr>
        <p:grpSpPr>
          <a:xfrm>
            <a:off x="3689838" y="3276635"/>
            <a:ext cx="275494" cy="0"/>
            <a:chOff x="3981938" y="3257586"/>
            <a:chExt cx="275494" cy="0"/>
          </a:xfrm>
        </p:grpSpPr>
        <p:cxnSp>
          <p:nvCxnSpPr>
            <p:cNvPr id="350" name="Google Shape;350;p15"/>
            <p:cNvCxnSpPr/>
            <p:nvPr/>
          </p:nvCxnSpPr>
          <p:spPr>
            <a:xfrm>
              <a:off x="3981938" y="3257586"/>
              <a:ext cx="152451" cy="0"/>
            </a:xfrm>
            <a:prstGeom prst="straightConnector1">
              <a:avLst/>
            </a:prstGeom>
            <a:noFill/>
            <a:ln w="76200" cap="flat" cmpd="sng">
              <a:solidFill>
                <a:srgbClr val="FF0000"/>
              </a:solidFill>
              <a:prstDash val="solid"/>
              <a:round/>
              <a:headEnd type="none" w="sm" len="sm"/>
              <a:tailEnd type="none" w="sm" len="sm"/>
            </a:ln>
          </p:spPr>
        </p:cxnSp>
        <p:cxnSp>
          <p:nvCxnSpPr>
            <p:cNvPr id="351" name="Google Shape;351;p15"/>
            <p:cNvCxnSpPr/>
            <p:nvPr/>
          </p:nvCxnSpPr>
          <p:spPr>
            <a:xfrm>
              <a:off x="4134389" y="3257586"/>
              <a:ext cx="123043" cy="0"/>
            </a:xfrm>
            <a:prstGeom prst="straightConnector1">
              <a:avLst/>
            </a:prstGeom>
            <a:noFill/>
            <a:ln w="76200" cap="flat" cmpd="sng">
              <a:solidFill>
                <a:schemeClr val="dk1"/>
              </a:solidFill>
              <a:prstDash val="solid"/>
              <a:round/>
              <a:headEnd type="none" w="sm" len="sm"/>
              <a:tailEnd type="none" w="sm" len="sm"/>
            </a:ln>
          </p:spPr>
        </p:cxnSp>
      </p:grpSp>
      <p:sp>
        <p:nvSpPr>
          <p:cNvPr id="352" name="Google Shape;352;p15"/>
          <p:cNvSpPr txBox="1"/>
          <p:nvPr/>
        </p:nvSpPr>
        <p:spPr>
          <a:xfrm>
            <a:off x="3620901" y="3018292"/>
            <a:ext cx="55465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VRF</a:t>
            </a:r>
            <a:endParaRPr/>
          </a:p>
        </p:txBody>
      </p:sp>
      <p:sp>
        <p:nvSpPr>
          <p:cNvPr id="353" name="Google Shape;353;p15"/>
          <p:cNvSpPr txBox="1"/>
          <p:nvPr/>
        </p:nvSpPr>
        <p:spPr>
          <a:xfrm>
            <a:off x="4522310" y="3018291"/>
            <a:ext cx="71110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VRF-01</a:t>
            </a:r>
            <a:endParaRPr/>
          </a:p>
        </p:txBody>
      </p:sp>
      <p:grpSp>
        <p:nvGrpSpPr>
          <p:cNvPr id="354" name="Google Shape;354;p15"/>
          <p:cNvGrpSpPr/>
          <p:nvPr/>
        </p:nvGrpSpPr>
        <p:grpSpPr>
          <a:xfrm>
            <a:off x="4756434" y="3250466"/>
            <a:ext cx="275494" cy="0"/>
            <a:chOff x="3981938" y="3257586"/>
            <a:chExt cx="275494" cy="0"/>
          </a:xfrm>
        </p:grpSpPr>
        <p:cxnSp>
          <p:nvCxnSpPr>
            <p:cNvPr id="355" name="Google Shape;355;p15"/>
            <p:cNvCxnSpPr/>
            <p:nvPr/>
          </p:nvCxnSpPr>
          <p:spPr>
            <a:xfrm>
              <a:off x="3981938" y="3257586"/>
              <a:ext cx="152451" cy="0"/>
            </a:xfrm>
            <a:prstGeom prst="straightConnector1">
              <a:avLst/>
            </a:prstGeom>
            <a:noFill/>
            <a:ln w="76200" cap="flat" cmpd="sng">
              <a:solidFill>
                <a:srgbClr val="FF0000"/>
              </a:solidFill>
              <a:prstDash val="solid"/>
              <a:round/>
              <a:headEnd type="none" w="sm" len="sm"/>
              <a:tailEnd type="none" w="sm" len="sm"/>
            </a:ln>
          </p:spPr>
        </p:cxnSp>
        <p:cxnSp>
          <p:nvCxnSpPr>
            <p:cNvPr id="356" name="Google Shape;356;p15"/>
            <p:cNvCxnSpPr/>
            <p:nvPr/>
          </p:nvCxnSpPr>
          <p:spPr>
            <a:xfrm>
              <a:off x="4134389" y="3257586"/>
              <a:ext cx="123043" cy="0"/>
            </a:xfrm>
            <a:prstGeom prst="straightConnector1">
              <a:avLst/>
            </a:prstGeom>
            <a:noFill/>
            <a:ln w="76200" cap="flat" cmpd="sng">
              <a:solidFill>
                <a:schemeClr val="dk1"/>
              </a:solidFill>
              <a:prstDash val="solid"/>
              <a:round/>
              <a:headEnd type="none" w="sm" len="sm"/>
              <a:tailEnd type="none" w="sm" len="sm"/>
            </a:ln>
          </p:spPr>
        </p:cxnSp>
      </p:grpSp>
      <p:cxnSp>
        <p:nvCxnSpPr>
          <p:cNvPr id="357" name="Google Shape;357;p15"/>
          <p:cNvCxnSpPr/>
          <p:nvPr/>
        </p:nvCxnSpPr>
        <p:spPr>
          <a:xfrm>
            <a:off x="5241089" y="3009981"/>
            <a:ext cx="120735" cy="0"/>
          </a:xfrm>
          <a:prstGeom prst="straightConnector1">
            <a:avLst/>
          </a:prstGeom>
          <a:noFill/>
          <a:ln w="76200" cap="flat" cmpd="sng">
            <a:solidFill>
              <a:srgbClr val="FBE80E"/>
            </a:solidFill>
            <a:prstDash val="solid"/>
            <a:round/>
            <a:headEnd type="none" w="sm" len="sm"/>
            <a:tailEnd type="none" w="sm" len="sm"/>
          </a:ln>
        </p:spPr>
      </p:cxnSp>
      <p:sp>
        <p:nvSpPr>
          <p:cNvPr id="358" name="Google Shape;358;p15"/>
          <p:cNvSpPr txBox="1"/>
          <p:nvPr/>
        </p:nvSpPr>
        <p:spPr>
          <a:xfrm>
            <a:off x="5130794" y="2610154"/>
            <a:ext cx="55466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Create TMs</a:t>
            </a:r>
            <a:endParaRPr/>
          </a:p>
        </p:txBody>
      </p:sp>
      <p:sp>
        <p:nvSpPr>
          <p:cNvPr id="359" name="Google Shape;359;p15"/>
          <p:cNvSpPr/>
          <p:nvPr/>
        </p:nvSpPr>
        <p:spPr>
          <a:xfrm>
            <a:off x="45752" y="1237810"/>
            <a:ext cx="3217354" cy="476120"/>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0" name="Google Shape;360;p15"/>
          <p:cNvSpPr/>
          <p:nvPr/>
        </p:nvSpPr>
        <p:spPr>
          <a:xfrm>
            <a:off x="45752" y="1770736"/>
            <a:ext cx="4901084" cy="455192"/>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15"/>
          <p:cNvSpPr/>
          <p:nvPr/>
        </p:nvSpPr>
        <p:spPr>
          <a:xfrm>
            <a:off x="45751" y="2348307"/>
            <a:ext cx="6096407" cy="284697"/>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2" name="Google Shape;362;p15"/>
          <p:cNvSpPr/>
          <p:nvPr/>
        </p:nvSpPr>
        <p:spPr>
          <a:xfrm>
            <a:off x="45750" y="2894355"/>
            <a:ext cx="8673484" cy="989834"/>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63" name="Google Shape;363;p15"/>
          <p:cNvCxnSpPr/>
          <p:nvPr/>
        </p:nvCxnSpPr>
        <p:spPr>
          <a:xfrm>
            <a:off x="4760912" y="3009981"/>
            <a:ext cx="480177" cy="0"/>
          </a:xfrm>
          <a:prstGeom prst="straightConnector1">
            <a:avLst/>
          </a:prstGeom>
          <a:noFill/>
          <a:ln w="76200" cap="flat" cmpd="sng">
            <a:solidFill>
              <a:srgbClr val="FBE80E"/>
            </a:solidFill>
            <a:prstDash val="solid"/>
            <a:round/>
            <a:headEnd type="none" w="sm" len="sm"/>
            <a:tailEnd type="none" w="sm" len="sm"/>
          </a:ln>
        </p:spPr>
      </p:cxnSp>
      <p:cxnSp>
        <p:nvCxnSpPr>
          <p:cNvPr id="364" name="Google Shape;364;p15"/>
          <p:cNvCxnSpPr/>
          <p:nvPr/>
        </p:nvCxnSpPr>
        <p:spPr>
          <a:xfrm rot="10800000">
            <a:off x="4755243" y="2855118"/>
            <a:ext cx="0" cy="421517"/>
          </a:xfrm>
          <a:prstGeom prst="straightConnector1">
            <a:avLst/>
          </a:prstGeom>
          <a:noFill/>
          <a:ln w="9525" cap="flat" cmpd="sng">
            <a:solidFill>
              <a:srgbClr val="AEABAB"/>
            </a:solidFill>
            <a:prstDash val="dash"/>
            <a:round/>
            <a:headEnd type="none" w="sm" len="sm"/>
            <a:tailEnd type="none" w="sm" len="sm"/>
          </a:ln>
        </p:spPr>
      </p:cxnSp>
      <p:sp>
        <p:nvSpPr>
          <p:cNvPr id="365" name="Google Shape;365;p15"/>
          <p:cNvSpPr txBox="1"/>
          <p:nvPr/>
        </p:nvSpPr>
        <p:spPr>
          <a:xfrm>
            <a:off x="4657981" y="2626451"/>
            <a:ext cx="60435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Prepare env</a:t>
            </a:r>
            <a:endParaRPr/>
          </a:p>
        </p:txBody>
      </p:sp>
      <p:cxnSp>
        <p:nvCxnSpPr>
          <p:cNvPr id="366" name="Google Shape;366;p15"/>
          <p:cNvCxnSpPr/>
          <p:nvPr/>
        </p:nvCxnSpPr>
        <p:spPr>
          <a:xfrm rot="10800000">
            <a:off x="5241089" y="2674144"/>
            <a:ext cx="0" cy="371660"/>
          </a:xfrm>
          <a:prstGeom prst="straightConnector1">
            <a:avLst/>
          </a:prstGeom>
          <a:noFill/>
          <a:ln w="9525" cap="flat" cmpd="sng">
            <a:solidFill>
              <a:srgbClr val="AEABAB"/>
            </a:solidFill>
            <a:prstDash val="dash"/>
            <a:round/>
            <a:headEnd type="none" w="sm" len="sm"/>
            <a:tailEnd type="none" w="sm" len="sm"/>
          </a:ln>
        </p:spPr>
      </p:cxnSp>
      <p:grpSp>
        <p:nvGrpSpPr>
          <p:cNvPr id="367" name="Google Shape;367;p15"/>
          <p:cNvGrpSpPr/>
          <p:nvPr/>
        </p:nvGrpSpPr>
        <p:grpSpPr>
          <a:xfrm>
            <a:off x="5370153" y="3009981"/>
            <a:ext cx="1098116" cy="75779"/>
            <a:chOff x="5662253" y="3009981"/>
            <a:chExt cx="1098116" cy="75779"/>
          </a:xfrm>
        </p:grpSpPr>
        <p:cxnSp>
          <p:nvCxnSpPr>
            <p:cNvPr id="368" name="Google Shape;368;p15"/>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369" name="Google Shape;369;p15"/>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sp>
        <p:nvSpPr>
          <p:cNvPr id="370" name="Google Shape;370;p15"/>
          <p:cNvSpPr txBox="1"/>
          <p:nvPr/>
        </p:nvSpPr>
        <p:spPr>
          <a:xfrm>
            <a:off x="5624545" y="2609871"/>
            <a:ext cx="801628"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Functional Debug Linux</a:t>
            </a:r>
            <a:endParaRPr/>
          </a:p>
        </p:txBody>
      </p:sp>
      <p:grpSp>
        <p:nvGrpSpPr>
          <p:cNvPr id="371" name="Google Shape;371;p15"/>
          <p:cNvGrpSpPr/>
          <p:nvPr/>
        </p:nvGrpSpPr>
        <p:grpSpPr>
          <a:xfrm>
            <a:off x="6758837" y="3009974"/>
            <a:ext cx="305655" cy="75779"/>
            <a:chOff x="5662253" y="3009981"/>
            <a:chExt cx="1098116" cy="75779"/>
          </a:xfrm>
        </p:grpSpPr>
        <p:cxnSp>
          <p:nvCxnSpPr>
            <p:cNvPr id="372" name="Google Shape;372;p15"/>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373" name="Google Shape;373;p15"/>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cxnSp>
        <p:nvCxnSpPr>
          <p:cNvPr id="374" name="Google Shape;374;p15"/>
          <p:cNvCxnSpPr/>
          <p:nvPr/>
        </p:nvCxnSpPr>
        <p:spPr>
          <a:xfrm rot="10800000">
            <a:off x="6468269" y="2670261"/>
            <a:ext cx="1" cy="448187"/>
          </a:xfrm>
          <a:prstGeom prst="straightConnector1">
            <a:avLst/>
          </a:prstGeom>
          <a:noFill/>
          <a:ln w="9525" cap="flat" cmpd="sng">
            <a:solidFill>
              <a:srgbClr val="AEABAB"/>
            </a:solidFill>
            <a:prstDash val="dash"/>
            <a:round/>
            <a:headEnd type="none" w="sm" len="sm"/>
            <a:tailEnd type="none" w="sm" len="sm"/>
          </a:ln>
        </p:spPr>
      </p:cxnSp>
      <p:sp>
        <p:nvSpPr>
          <p:cNvPr id="375" name="Google Shape;375;p15"/>
          <p:cNvSpPr txBox="1"/>
          <p:nvPr/>
        </p:nvSpPr>
        <p:spPr>
          <a:xfrm rot="5400000">
            <a:off x="6413075" y="2354924"/>
            <a:ext cx="98577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Functional Debug Windows</a:t>
            </a:r>
            <a:endParaRPr/>
          </a:p>
        </p:txBody>
      </p:sp>
      <p:cxnSp>
        <p:nvCxnSpPr>
          <p:cNvPr id="376" name="Google Shape;376;p15"/>
          <p:cNvCxnSpPr/>
          <p:nvPr/>
        </p:nvCxnSpPr>
        <p:spPr>
          <a:xfrm>
            <a:off x="6470651" y="3009974"/>
            <a:ext cx="123824" cy="0"/>
          </a:xfrm>
          <a:prstGeom prst="straightConnector1">
            <a:avLst/>
          </a:prstGeom>
          <a:noFill/>
          <a:ln w="76200" cap="flat" cmpd="sng">
            <a:solidFill>
              <a:srgbClr val="FBE80E"/>
            </a:solidFill>
            <a:prstDash val="solid"/>
            <a:round/>
            <a:headEnd type="none" w="sm" len="sm"/>
            <a:tailEnd type="none" w="sm" len="sm"/>
          </a:ln>
        </p:spPr>
      </p:cxnSp>
      <p:cxnSp>
        <p:nvCxnSpPr>
          <p:cNvPr id="377" name="Google Shape;377;p15"/>
          <p:cNvCxnSpPr/>
          <p:nvPr/>
        </p:nvCxnSpPr>
        <p:spPr>
          <a:xfrm>
            <a:off x="6596856" y="3009974"/>
            <a:ext cx="157163" cy="0"/>
          </a:xfrm>
          <a:prstGeom prst="straightConnector1">
            <a:avLst/>
          </a:prstGeom>
          <a:noFill/>
          <a:ln w="76200" cap="flat" cmpd="sng">
            <a:solidFill>
              <a:srgbClr val="FBE80E"/>
            </a:solidFill>
            <a:prstDash val="solid"/>
            <a:round/>
            <a:headEnd type="none" w="sm" len="sm"/>
            <a:tailEnd type="none" w="sm" len="sm"/>
          </a:ln>
        </p:spPr>
      </p:cxnSp>
      <p:cxnSp>
        <p:nvCxnSpPr>
          <p:cNvPr id="378" name="Google Shape;378;p15"/>
          <p:cNvCxnSpPr/>
          <p:nvPr/>
        </p:nvCxnSpPr>
        <p:spPr>
          <a:xfrm rot="10800000">
            <a:off x="6595666" y="2670261"/>
            <a:ext cx="1" cy="379488"/>
          </a:xfrm>
          <a:prstGeom prst="straightConnector1">
            <a:avLst/>
          </a:prstGeom>
          <a:noFill/>
          <a:ln w="9525" cap="flat" cmpd="sng">
            <a:solidFill>
              <a:srgbClr val="AEABAB"/>
            </a:solidFill>
            <a:prstDash val="dash"/>
            <a:round/>
            <a:headEnd type="none" w="sm" len="sm"/>
            <a:tailEnd type="none" w="sm" len="sm"/>
          </a:ln>
        </p:spPr>
      </p:cxnSp>
      <p:sp>
        <p:nvSpPr>
          <p:cNvPr id="379" name="Google Shape;379;p15"/>
          <p:cNvSpPr txBox="1"/>
          <p:nvPr/>
        </p:nvSpPr>
        <p:spPr>
          <a:xfrm rot="5400000">
            <a:off x="6112279" y="2501121"/>
            <a:ext cx="88310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Get coverage</a:t>
            </a:r>
            <a:endParaRPr/>
          </a:p>
        </p:txBody>
      </p:sp>
      <p:sp>
        <p:nvSpPr>
          <p:cNvPr id="380" name="Google Shape;380;p15"/>
          <p:cNvSpPr txBox="1"/>
          <p:nvPr/>
        </p:nvSpPr>
        <p:spPr>
          <a:xfrm rot="5400000">
            <a:off x="6228375" y="2463753"/>
            <a:ext cx="93048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Memory check</a:t>
            </a:r>
            <a:endParaRPr/>
          </a:p>
        </p:txBody>
      </p:sp>
      <p:cxnSp>
        <p:nvCxnSpPr>
          <p:cNvPr id="381" name="Google Shape;381;p15"/>
          <p:cNvCxnSpPr/>
          <p:nvPr/>
        </p:nvCxnSpPr>
        <p:spPr>
          <a:xfrm rot="10800000">
            <a:off x="6752841" y="2670261"/>
            <a:ext cx="1" cy="375544"/>
          </a:xfrm>
          <a:prstGeom prst="straightConnector1">
            <a:avLst/>
          </a:prstGeom>
          <a:noFill/>
          <a:ln w="9525" cap="flat" cmpd="sng">
            <a:solidFill>
              <a:srgbClr val="AEABAB"/>
            </a:solidFill>
            <a:prstDash val="dash"/>
            <a:round/>
            <a:headEnd type="none" w="sm" len="sm"/>
            <a:tailEnd type="none" w="sm" len="sm"/>
          </a:ln>
        </p:spPr>
      </p:cxnSp>
      <p:grpSp>
        <p:nvGrpSpPr>
          <p:cNvPr id="382" name="Google Shape;382;p15"/>
          <p:cNvGrpSpPr/>
          <p:nvPr/>
        </p:nvGrpSpPr>
        <p:grpSpPr>
          <a:xfrm>
            <a:off x="7069255" y="3009974"/>
            <a:ext cx="96605" cy="75779"/>
            <a:chOff x="5662253" y="3009981"/>
            <a:chExt cx="1098116" cy="75779"/>
          </a:xfrm>
        </p:grpSpPr>
        <p:cxnSp>
          <p:nvCxnSpPr>
            <p:cNvPr id="383" name="Google Shape;383;p15"/>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384" name="Google Shape;384;p15"/>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cxnSp>
        <p:nvCxnSpPr>
          <p:cNvPr id="385" name="Google Shape;385;p15"/>
          <p:cNvCxnSpPr/>
          <p:nvPr/>
        </p:nvCxnSpPr>
        <p:spPr>
          <a:xfrm rot="10800000">
            <a:off x="7065723" y="2670261"/>
            <a:ext cx="1" cy="448188"/>
          </a:xfrm>
          <a:prstGeom prst="straightConnector1">
            <a:avLst/>
          </a:prstGeom>
          <a:noFill/>
          <a:ln w="9525" cap="flat" cmpd="sng">
            <a:solidFill>
              <a:srgbClr val="AEABAB"/>
            </a:solidFill>
            <a:prstDash val="dash"/>
            <a:round/>
            <a:headEnd type="none" w="sm" len="sm"/>
            <a:tailEnd type="none" w="sm" len="sm"/>
          </a:ln>
        </p:spPr>
      </p:cxnSp>
      <p:cxnSp>
        <p:nvCxnSpPr>
          <p:cNvPr id="386" name="Google Shape;386;p15"/>
          <p:cNvCxnSpPr/>
          <p:nvPr/>
        </p:nvCxnSpPr>
        <p:spPr>
          <a:xfrm>
            <a:off x="7165860" y="3009974"/>
            <a:ext cx="69171" cy="0"/>
          </a:xfrm>
          <a:prstGeom prst="straightConnector1">
            <a:avLst/>
          </a:prstGeom>
          <a:noFill/>
          <a:ln w="76200" cap="flat" cmpd="sng">
            <a:solidFill>
              <a:schemeClr val="dk1"/>
            </a:solidFill>
            <a:prstDash val="solid"/>
            <a:round/>
            <a:headEnd type="none" w="sm" len="sm"/>
            <a:tailEnd type="none" w="sm" len="sm"/>
          </a:ln>
        </p:spPr>
      </p:cxnSp>
      <p:sp>
        <p:nvSpPr>
          <p:cNvPr id="387" name="Google Shape;387;p15"/>
          <p:cNvSpPr txBox="1"/>
          <p:nvPr/>
        </p:nvSpPr>
        <p:spPr>
          <a:xfrm rot="5400000">
            <a:off x="6420921" y="2224906"/>
            <a:ext cx="146231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source code after UT</a:t>
            </a:r>
            <a:endParaRPr/>
          </a:p>
        </p:txBody>
      </p:sp>
      <p:cxnSp>
        <p:nvCxnSpPr>
          <p:cNvPr id="388" name="Google Shape;388;p15"/>
          <p:cNvCxnSpPr/>
          <p:nvPr/>
        </p:nvCxnSpPr>
        <p:spPr>
          <a:xfrm rot="10800000" flipH="1">
            <a:off x="7231747" y="2693196"/>
            <a:ext cx="3285" cy="1054403"/>
          </a:xfrm>
          <a:prstGeom prst="straightConnector1">
            <a:avLst/>
          </a:prstGeom>
          <a:noFill/>
          <a:ln w="9525" cap="flat" cmpd="sng">
            <a:solidFill>
              <a:srgbClr val="AEABAB"/>
            </a:solidFill>
            <a:prstDash val="dash"/>
            <a:round/>
            <a:headEnd type="none" w="sm" len="sm"/>
            <a:tailEnd type="none" w="sm" len="sm"/>
          </a:ln>
        </p:spPr>
      </p:cxnSp>
      <p:cxnSp>
        <p:nvCxnSpPr>
          <p:cNvPr id="389" name="Google Shape;389;p15"/>
          <p:cNvCxnSpPr/>
          <p:nvPr/>
        </p:nvCxnSpPr>
        <p:spPr>
          <a:xfrm>
            <a:off x="7239793" y="3009974"/>
            <a:ext cx="130970" cy="0"/>
          </a:xfrm>
          <a:prstGeom prst="straightConnector1">
            <a:avLst/>
          </a:prstGeom>
          <a:noFill/>
          <a:ln w="76200" cap="flat" cmpd="sng">
            <a:solidFill>
              <a:srgbClr val="FF0000"/>
            </a:solidFill>
            <a:prstDash val="solid"/>
            <a:round/>
            <a:headEnd type="none" w="sm" len="sm"/>
            <a:tailEnd type="none" w="sm" len="sm"/>
          </a:ln>
        </p:spPr>
      </p:cxnSp>
      <p:sp>
        <p:nvSpPr>
          <p:cNvPr id="390" name="Google Shape;390;p15"/>
          <p:cNvSpPr txBox="1"/>
          <p:nvPr/>
        </p:nvSpPr>
        <p:spPr>
          <a:xfrm rot="5400000">
            <a:off x="7076609" y="2719290"/>
            <a:ext cx="448186"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USR</a:t>
            </a:r>
            <a:endParaRPr/>
          </a:p>
        </p:txBody>
      </p:sp>
      <p:cxnSp>
        <p:nvCxnSpPr>
          <p:cNvPr id="391" name="Google Shape;391;p15"/>
          <p:cNvCxnSpPr/>
          <p:nvPr/>
        </p:nvCxnSpPr>
        <p:spPr>
          <a:xfrm rot="10800000" flipH="1">
            <a:off x="7368827" y="2706095"/>
            <a:ext cx="1" cy="342565"/>
          </a:xfrm>
          <a:prstGeom prst="straightConnector1">
            <a:avLst/>
          </a:prstGeom>
          <a:noFill/>
          <a:ln w="9525" cap="flat" cmpd="sng">
            <a:solidFill>
              <a:srgbClr val="AEABAB"/>
            </a:solidFill>
            <a:prstDash val="dash"/>
            <a:round/>
            <a:headEnd type="none" w="sm" len="sm"/>
            <a:tailEnd type="none" w="sm" len="sm"/>
          </a:ln>
        </p:spPr>
      </p:cxnSp>
      <p:cxnSp>
        <p:nvCxnSpPr>
          <p:cNvPr id="392" name="Google Shape;392;p15"/>
          <p:cNvCxnSpPr/>
          <p:nvPr/>
        </p:nvCxnSpPr>
        <p:spPr>
          <a:xfrm>
            <a:off x="7368827" y="3009974"/>
            <a:ext cx="90042" cy="0"/>
          </a:xfrm>
          <a:prstGeom prst="straightConnector1">
            <a:avLst/>
          </a:prstGeom>
          <a:noFill/>
          <a:ln w="76200" cap="flat" cmpd="sng">
            <a:solidFill>
              <a:srgbClr val="FBE80E"/>
            </a:solidFill>
            <a:prstDash val="solid"/>
            <a:round/>
            <a:headEnd type="none" w="sm" len="sm"/>
            <a:tailEnd type="none" w="sm" len="sm"/>
          </a:ln>
        </p:spPr>
      </p:cxnSp>
      <p:cxnSp>
        <p:nvCxnSpPr>
          <p:cNvPr id="393" name="Google Shape;393;p15"/>
          <p:cNvCxnSpPr/>
          <p:nvPr/>
        </p:nvCxnSpPr>
        <p:spPr>
          <a:xfrm>
            <a:off x="7458869" y="3009971"/>
            <a:ext cx="83344" cy="0"/>
          </a:xfrm>
          <a:prstGeom prst="straightConnector1">
            <a:avLst/>
          </a:prstGeom>
          <a:noFill/>
          <a:ln w="76200" cap="flat" cmpd="sng">
            <a:solidFill>
              <a:schemeClr val="dk1"/>
            </a:solidFill>
            <a:prstDash val="solid"/>
            <a:round/>
            <a:headEnd type="none" w="sm" len="sm"/>
            <a:tailEnd type="none" w="sm" len="sm"/>
          </a:ln>
        </p:spPr>
      </p:cxnSp>
      <p:cxnSp>
        <p:nvCxnSpPr>
          <p:cNvPr id="394" name="Google Shape;394;p15"/>
          <p:cNvCxnSpPr/>
          <p:nvPr/>
        </p:nvCxnSpPr>
        <p:spPr>
          <a:xfrm rot="10800000" flipH="1">
            <a:off x="7542213" y="2703454"/>
            <a:ext cx="1" cy="342565"/>
          </a:xfrm>
          <a:prstGeom prst="straightConnector1">
            <a:avLst/>
          </a:prstGeom>
          <a:noFill/>
          <a:ln w="9525" cap="flat" cmpd="sng">
            <a:solidFill>
              <a:srgbClr val="AEABAB"/>
            </a:solidFill>
            <a:prstDash val="dash"/>
            <a:round/>
            <a:headEnd type="none" w="sm" len="sm"/>
            <a:tailEnd type="none" w="sm" len="sm"/>
          </a:ln>
        </p:spPr>
      </p:cxnSp>
      <p:sp>
        <p:nvSpPr>
          <p:cNvPr id="395" name="Google Shape;395;p15"/>
          <p:cNvSpPr txBox="1"/>
          <p:nvPr/>
        </p:nvSpPr>
        <p:spPr>
          <a:xfrm rot="5400000">
            <a:off x="7148440" y="2641625"/>
            <a:ext cx="58966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USR</a:t>
            </a:r>
            <a:endParaRPr/>
          </a:p>
        </p:txBody>
      </p:sp>
      <p:cxnSp>
        <p:nvCxnSpPr>
          <p:cNvPr id="396" name="Google Shape;396;p15"/>
          <p:cNvCxnSpPr/>
          <p:nvPr/>
        </p:nvCxnSpPr>
        <p:spPr>
          <a:xfrm>
            <a:off x="7235031" y="3766304"/>
            <a:ext cx="178817" cy="0"/>
          </a:xfrm>
          <a:prstGeom prst="straightConnector1">
            <a:avLst/>
          </a:prstGeom>
          <a:noFill/>
          <a:ln w="76200" cap="flat" cmpd="sng">
            <a:solidFill>
              <a:srgbClr val="FBE80E"/>
            </a:solidFill>
            <a:prstDash val="solid"/>
            <a:round/>
            <a:headEnd type="none" w="sm" len="sm"/>
            <a:tailEnd type="none" w="sm" len="sm"/>
          </a:ln>
        </p:spPr>
      </p:cxnSp>
      <p:sp>
        <p:nvSpPr>
          <p:cNvPr id="397" name="Google Shape;397;p15"/>
          <p:cNvSpPr txBox="1"/>
          <p:nvPr/>
        </p:nvSpPr>
        <p:spPr>
          <a:xfrm>
            <a:off x="6639128" y="3532903"/>
            <a:ext cx="832132"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Prepare data</a:t>
            </a:r>
            <a:endParaRPr/>
          </a:p>
        </p:txBody>
      </p:sp>
      <p:cxnSp>
        <p:nvCxnSpPr>
          <p:cNvPr id="398" name="Google Shape;398;p15"/>
          <p:cNvCxnSpPr/>
          <p:nvPr/>
        </p:nvCxnSpPr>
        <p:spPr>
          <a:xfrm rot="10800000">
            <a:off x="7413849" y="3567391"/>
            <a:ext cx="1" cy="232963"/>
          </a:xfrm>
          <a:prstGeom prst="straightConnector1">
            <a:avLst/>
          </a:prstGeom>
          <a:noFill/>
          <a:ln w="9525" cap="flat" cmpd="sng">
            <a:solidFill>
              <a:srgbClr val="AEABAB"/>
            </a:solidFill>
            <a:prstDash val="dash"/>
            <a:round/>
            <a:headEnd type="none" w="sm" len="sm"/>
            <a:tailEnd type="none" w="sm" len="sm"/>
          </a:ln>
        </p:spPr>
      </p:cxnSp>
      <p:cxnSp>
        <p:nvCxnSpPr>
          <p:cNvPr id="399" name="Google Shape;399;p15"/>
          <p:cNvCxnSpPr/>
          <p:nvPr/>
        </p:nvCxnSpPr>
        <p:spPr>
          <a:xfrm>
            <a:off x="7415263" y="3767391"/>
            <a:ext cx="100756" cy="0"/>
          </a:xfrm>
          <a:prstGeom prst="straightConnector1">
            <a:avLst/>
          </a:prstGeom>
          <a:noFill/>
          <a:ln w="76200" cap="flat" cmpd="sng">
            <a:solidFill>
              <a:srgbClr val="FF0000"/>
            </a:solidFill>
            <a:prstDash val="solid"/>
            <a:round/>
            <a:headEnd type="none" w="sm" len="sm"/>
            <a:tailEnd type="none" w="sm" len="sm"/>
          </a:ln>
        </p:spPr>
      </p:cxnSp>
      <p:cxnSp>
        <p:nvCxnSpPr>
          <p:cNvPr id="400" name="Google Shape;400;p15"/>
          <p:cNvCxnSpPr/>
          <p:nvPr/>
        </p:nvCxnSpPr>
        <p:spPr>
          <a:xfrm>
            <a:off x="7516019" y="3767098"/>
            <a:ext cx="87734" cy="0"/>
          </a:xfrm>
          <a:prstGeom prst="straightConnector1">
            <a:avLst/>
          </a:prstGeom>
          <a:noFill/>
          <a:ln w="76200" cap="flat" cmpd="sng">
            <a:solidFill>
              <a:schemeClr val="dk1"/>
            </a:solidFill>
            <a:prstDash val="solid"/>
            <a:round/>
            <a:headEnd type="none" w="sm" len="sm"/>
            <a:tailEnd type="none" w="sm" len="sm"/>
          </a:ln>
        </p:spPr>
      </p:cxnSp>
      <p:sp>
        <p:nvSpPr>
          <p:cNvPr id="401" name="Google Shape;401;p15"/>
          <p:cNvSpPr txBox="1"/>
          <p:nvPr/>
        </p:nvSpPr>
        <p:spPr>
          <a:xfrm>
            <a:off x="7269034" y="3549749"/>
            <a:ext cx="68268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data</a:t>
            </a:r>
            <a:endParaRPr/>
          </a:p>
        </p:txBody>
      </p:sp>
      <p:cxnSp>
        <p:nvCxnSpPr>
          <p:cNvPr id="402" name="Google Shape;402;p15"/>
          <p:cNvCxnSpPr/>
          <p:nvPr/>
        </p:nvCxnSpPr>
        <p:spPr>
          <a:xfrm>
            <a:off x="7236594" y="3531910"/>
            <a:ext cx="123031" cy="0"/>
          </a:xfrm>
          <a:prstGeom prst="straightConnector1">
            <a:avLst/>
          </a:prstGeom>
          <a:noFill/>
          <a:ln w="76200" cap="flat" cmpd="sng">
            <a:solidFill>
              <a:srgbClr val="FBE80E"/>
            </a:solidFill>
            <a:prstDash val="solid"/>
            <a:round/>
            <a:headEnd type="none" w="sm" len="sm"/>
            <a:tailEnd type="none" w="sm" len="sm"/>
          </a:ln>
        </p:spPr>
      </p:cxnSp>
      <p:sp>
        <p:nvSpPr>
          <p:cNvPr id="403" name="Google Shape;403;p15"/>
          <p:cNvSpPr txBox="1"/>
          <p:nvPr/>
        </p:nvSpPr>
        <p:spPr>
          <a:xfrm rot="5400000">
            <a:off x="7118751" y="3210899"/>
            <a:ext cx="361438"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INR</a:t>
            </a:r>
            <a:endParaRPr/>
          </a:p>
        </p:txBody>
      </p:sp>
      <p:cxnSp>
        <p:nvCxnSpPr>
          <p:cNvPr id="404" name="Google Shape;404;p15"/>
          <p:cNvCxnSpPr/>
          <p:nvPr/>
        </p:nvCxnSpPr>
        <p:spPr>
          <a:xfrm rot="10800000">
            <a:off x="7364924" y="3243621"/>
            <a:ext cx="1" cy="323942"/>
          </a:xfrm>
          <a:prstGeom prst="straightConnector1">
            <a:avLst/>
          </a:prstGeom>
          <a:noFill/>
          <a:ln w="9525" cap="flat" cmpd="sng">
            <a:solidFill>
              <a:srgbClr val="AEABAB"/>
            </a:solidFill>
            <a:prstDash val="dash"/>
            <a:round/>
            <a:headEnd type="none" w="sm" len="sm"/>
            <a:tailEnd type="none" w="sm" len="sm"/>
          </a:ln>
        </p:spPr>
      </p:cxnSp>
      <p:cxnSp>
        <p:nvCxnSpPr>
          <p:cNvPr id="405" name="Google Shape;405;p15"/>
          <p:cNvCxnSpPr/>
          <p:nvPr/>
        </p:nvCxnSpPr>
        <p:spPr>
          <a:xfrm>
            <a:off x="7364885" y="3532122"/>
            <a:ext cx="100756" cy="0"/>
          </a:xfrm>
          <a:prstGeom prst="straightConnector1">
            <a:avLst/>
          </a:prstGeom>
          <a:noFill/>
          <a:ln w="76200" cap="flat" cmpd="sng">
            <a:solidFill>
              <a:srgbClr val="FF0000"/>
            </a:solidFill>
            <a:prstDash val="solid"/>
            <a:round/>
            <a:headEnd type="none" w="sm" len="sm"/>
            <a:tailEnd type="none" w="sm" len="sm"/>
          </a:ln>
        </p:spPr>
      </p:cxnSp>
      <p:cxnSp>
        <p:nvCxnSpPr>
          <p:cNvPr id="406" name="Google Shape;406;p15"/>
          <p:cNvCxnSpPr/>
          <p:nvPr/>
        </p:nvCxnSpPr>
        <p:spPr>
          <a:xfrm>
            <a:off x="7465641" y="3532122"/>
            <a:ext cx="87734" cy="0"/>
          </a:xfrm>
          <a:prstGeom prst="straightConnector1">
            <a:avLst/>
          </a:prstGeom>
          <a:noFill/>
          <a:ln w="76200" cap="flat" cmpd="sng">
            <a:solidFill>
              <a:schemeClr val="dk1"/>
            </a:solidFill>
            <a:prstDash val="solid"/>
            <a:round/>
            <a:headEnd type="none" w="sm" len="sm"/>
            <a:tailEnd type="none" w="sm" len="sm"/>
          </a:ln>
        </p:spPr>
      </p:cxnSp>
      <p:sp>
        <p:nvSpPr>
          <p:cNvPr id="407" name="Google Shape;407;p15"/>
          <p:cNvSpPr txBox="1"/>
          <p:nvPr/>
        </p:nvSpPr>
        <p:spPr>
          <a:xfrm rot="5400000">
            <a:off x="7157016" y="3162429"/>
            <a:ext cx="58966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INR</a:t>
            </a:r>
            <a:endParaRPr/>
          </a:p>
        </p:txBody>
      </p:sp>
      <p:cxnSp>
        <p:nvCxnSpPr>
          <p:cNvPr id="408" name="Google Shape;408;p15"/>
          <p:cNvCxnSpPr/>
          <p:nvPr/>
        </p:nvCxnSpPr>
        <p:spPr>
          <a:xfrm>
            <a:off x="7553722" y="3531910"/>
            <a:ext cx="154384" cy="0"/>
          </a:xfrm>
          <a:prstGeom prst="straightConnector1">
            <a:avLst/>
          </a:prstGeom>
          <a:noFill/>
          <a:ln w="76200" cap="flat" cmpd="sng">
            <a:solidFill>
              <a:srgbClr val="FBE80E"/>
            </a:solidFill>
            <a:prstDash val="solid"/>
            <a:round/>
            <a:headEnd type="none" w="sm" len="sm"/>
            <a:tailEnd type="none" w="sm" len="sm"/>
          </a:ln>
        </p:spPr>
      </p:cxnSp>
      <p:cxnSp>
        <p:nvCxnSpPr>
          <p:cNvPr id="409" name="Google Shape;409;p15"/>
          <p:cNvCxnSpPr/>
          <p:nvPr/>
        </p:nvCxnSpPr>
        <p:spPr>
          <a:xfrm rot="10800000" flipH="1">
            <a:off x="7556348" y="3227341"/>
            <a:ext cx="1" cy="338178"/>
          </a:xfrm>
          <a:prstGeom prst="straightConnector1">
            <a:avLst/>
          </a:prstGeom>
          <a:noFill/>
          <a:ln w="9525" cap="flat" cmpd="sng">
            <a:solidFill>
              <a:srgbClr val="AEABAB"/>
            </a:solidFill>
            <a:prstDash val="dash"/>
            <a:round/>
            <a:headEnd type="none" w="sm" len="sm"/>
            <a:tailEnd type="none" w="sm" len="sm"/>
          </a:ln>
        </p:spPr>
      </p:cxnSp>
      <p:sp>
        <p:nvSpPr>
          <p:cNvPr id="410" name="Google Shape;410;p15"/>
          <p:cNvSpPr txBox="1"/>
          <p:nvPr/>
        </p:nvSpPr>
        <p:spPr>
          <a:xfrm rot="5400000">
            <a:off x="7079467" y="2936606"/>
            <a:ext cx="109299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TRA, DEV </a:t>
            </a:r>
            <a:endParaRPr/>
          </a:p>
        </p:txBody>
      </p:sp>
      <p:cxnSp>
        <p:nvCxnSpPr>
          <p:cNvPr id="411" name="Google Shape;411;p15"/>
          <p:cNvCxnSpPr/>
          <p:nvPr/>
        </p:nvCxnSpPr>
        <p:spPr>
          <a:xfrm>
            <a:off x="7713583" y="3532203"/>
            <a:ext cx="100756" cy="0"/>
          </a:xfrm>
          <a:prstGeom prst="straightConnector1">
            <a:avLst/>
          </a:prstGeom>
          <a:noFill/>
          <a:ln w="76200" cap="flat" cmpd="sng">
            <a:solidFill>
              <a:srgbClr val="FF0000"/>
            </a:solidFill>
            <a:prstDash val="solid"/>
            <a:round/>
            <a:headEnd type="none" w="sm" len="sm"/>
            <a:tailEnd type="none" w="sm" len="sm"/>
          </a:ln>
        </p:spPr>
      </p:cxnSp>
      <p:cxnSp>
        <p:nvCxnSpPr>
          <p:cNvPr id="412" name="Google Shape;412;p15"/>
          <p:cNvCxnSpPr/>
          <p:nvPr/>
        </p:nvCxnSpPr>
        <p:spPr>
          <a:xfrm>
            <a:off x="7814339" y="3531910"/>
            <a:ext cx="87734" cy="0"/>
          </a:xfrm>
          <a:prstGeom prst="straightConnector1">
            <a:avLst/>
          </a:prstGeom>
          <a:noFill/>
          <a:ln w="76200" cap="flat" cmpd="sng">
            <a:solidFill>
              <a:schemeClr val="dk1"/>
            </a:solidFill>
            <a:prstDash val="solid"/>
            <a:round/>
            <a:headEnd type="none" w="sm" len="sm"/>
            <a:tailEnd type="none" w="sm" len="sm"/>
          </a:ln>
        </p:spPr>
      </p:cxnSp>
      <p:cxnSp>
        <p:nvCxnSpPr>
          <p:cNvPr id="413" name="Google Shape;413;p15"/>
          <p:cNvCxnSpPr/>
          <p:nvPr/>
        </p:nvCxnSpPr>
        <p:spPr>
          <a:xfrm rot="10800000">
            <a:off x="7711411" y="2764493"/>
            <a:ext cx="1" cy="796641"/>
          </a:xfrm>
          <a:prstGeom prst="straightConnector1">
            <a:avLst/>
          </a:prstGeom>
          <a:noFill/>
          <a:ln w="9525" cap="flat" cmpd="sng">
            <a:solidFill>
              <a:srgbClr val="AEABAB"/>
            </a:solidFill>
            <a:prstDash val="dash"/>
            <a:round/>
            <a:headEnd type="none" w="sm" len="sm"/>
            <a:tailEnd type="none" w="sm" len="sm"/>
          </a:ln>
        </p:spPr>
      </p:cxnSp>
      <p:sp>
        <p:nvSpPr>
          <p:cNvPr id="414" name="Google Shape;414;p15"/>
          <p:cNvSpPr txBox="1"/>
          <p:nvPr/>
        </p:nvSpPr>
        <p:spPr>
          <a:xfrm rot="5400000">
            <a:off x="7359689" y="3039703"/>
            <a:ext cx="851596"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 DEV </a:t>
            </a:r>
            <a:endParaRPr/>
          </a:p>
        </p:txBody>
      </p:sp>
      <p:cxnSp>
        <p:nvCxnSpPr>
          <p:cNvPr id="415" name="Google Shape;415;p15"/>
          <p:cNvCxnSpPr/>
          <p:nvPr/>
        </p:nvCxnSpPr>
        <p:spPr>
          <a:xfrm>
            <a:off x="7908598" y="3531910"/>
            <a:ext cx="125847" cy="0"/>
          </a:xfrm>
          <a:prstGeom prst="straightConnector1">
            <a:avLst/>
          </a:prstGeom>
          <a:noFill/>
          <a:ln w="76200" cap="flat" cmpd="sng">
            <a:solidFill>
              <a:schemeClr val="dk1"/>
            </a:solidFill>
            <a:prstDash val="solid"/>
            <a:round/>
            <a:headEnd type="none" w="sm" len="sm"/>
            <a:tailEnd type="none" w="sm" len="sm"/>
          </a:ln>
        </p:spPr>
      </p:cxnSp>
      <p:cxnSp>
        <p:nvCxnSpPr>
          <p:cNvPr id="416" name="Google Shape;416;p15"/>
          <p:cNvCxnSpPr/>
          <p:nvPr/>
        </p:nvCxnSpPr>
        <p:spPr>
          <a:xfrm rot="10800000">
            <a:off x="7906462" y="2770922"/>
            <a:ext cx="1" cy="796641"/>
          </a:xfrm>
          <a:prstGeom prst="straightConnector1">
            <a:avLst/>
          </a:prstGeom>
          <a:noFill/>
          <a:ln w="9525" cap="flat" cmpd="sng">
            <a:solidFill>
              <a:srgbClr val="AEABAB"/>
            </a:solidFill>
            <a:prstDash val="dash"/>
            <a:round/>
            <a:headEnd type="none" w="sm" len="sm"/>
            <a:tailEnd type="none" w="sm" len="sm"/>
          </a:ln>
        </p:spPr>
      </p:cxnSp>
      <p:sp>
        <p:nvSpPr>
          <p:cNvPr id="417" name="Google Shape;417;p15"/>
          <p:cNvSpPr txBox="1"/>
          <p:nvPr/>
        </p:nvSpPr>
        <p:spPr>
          <a:xfrm rot="5400000">
            <a:off x="7480968" y="2952852"/>
            <a:ext cx="100685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Acceptance test</a:t>
            </a:r>
            <a:endParaRPr/>
          </a:p>
        </p:txBody>
      </p:sp>
      <p:cxnSp>
        <p:nvCxnSpPr>
          <p:cNvPr id="418" name="Google Shape;418;p15"/>
          <p:cNvCxnSpPr/>
          <p:nvPr/>
        </p:nvCxnSpPr>
        <p:spPr>
          <a:xfrm>
            <a:off x="8036826" y="3531910"/>
            <a:ext cx="145149" cy="0"/>
          </a:xfrm>
          <a:prstGeom prst="straightConnector1">
            <a:avLst/>
          </a:prstGeom>
          <a:noFill/>
          <a:ln w="76200" cap="flat" cmpd="sng">
            <a:solidFill>
              <a:srgbClr val="FF0000"/>
            </a:solidFill>
            <a:prstDash val="solid"/>
            <a:round/>
            <a:headEnd type="none" w="sm" len="sm"/>
            <a:tailEnd type="none" w="sm" len="sm"/>
          </a:ln>
        </p:spPr>
      </p:cxnSp>
      <p:cxnSp>
        <p:nvCxnSpPr>
          <p:cNvPr id="419" name="Google Shape;419;p15"/>
          <p:cNvCxnSpPr/>
          <p:nvPr/>
        </p:nvCxnSpPr>
        <p:spPr>
          <a:xfrm>
            <a:off x="8034445" y="3607763"/>
            <a:ext cx="147530" cy="0"/>
          </a:xfrm>
          <a:prstGeom prst="straightConnector1">
            <a:avLst/>
          </a:prstGeom>
          <a:noFill/>
          <a:ln w="76200" cap="flat" cmpd="sng">
            <a:solidFill>
              <a:srgbClr val="FBE80E"/>
            </a:solidFill>
            <a:prstDash val="solid"/>
            <a:round/>
            <a:headEnd type="none" w="sm" len="sm"/>
            <a:tailEnd type="none" w="sm" len="sm"/>
          </a:ln>
        </p:spPr>
      </p:cxnSp>
      <p:cxnSp>
        <p:nvCxnSpPr>
          <p:cNvPr id="420" name="Google Shape;420;p15"/>
          <p:cNvCxnSpPr/>
          <p:nvPr/>
        </p:nvCxnSpPr>
        <p:spPr>
          <a:xfrm rot="10800000">
            <a:off x="8034376" y="2766819"/>
            <a:ext cx="1" cy="796641"/>
          </a:xfrm>
          <a:prstGeom prst="straightConnector1">
            <a:avLst/>
          </a:prstGeom>
          <a:noFill/>
          <a:ln w="9525" cap="flat" cmpd="sng">
            <a:solidFill>
              <a:srgbClr val="AEABAB"/>
            </a:solidFill>
            <a:prstDash val="dash"/>
            <a:round/>
            <a:headEnd type="none" w="sm" len="sm"/>
            <a:tailEnd type="none" w="sm" len="sm"/>
          </a:ln>
        </p:spPr>
      </p:cxnSp>
      <p:sp>
        <p:nvSpPr>
          <p:cNvPr id="421" name="Google Shape;421;p15"/>
          <p:cNvSpPr txBox="1"/>
          <p:nvPr/>
        </p:nvSpPr>
        <p:spPr>
          <a:xfrm rot="5400000">
            <a:off x="7134770" y="2509894"/>
            <a:ext cx="197674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after RVC acceptance test</a:t>
            </a:r>
            <a:endParaRPr/>
          </a:p>
        </p:txBody>
      </p:sp>
      <p:cxnSp>
        <p:nvCxnSpPr>
          <p:cNvPr id="422" name="Google Shape;422;p15"/>
          <p:cNvCxnSpPr/>
          <p:nvPr/>
        </p:nvCxnSpPr>
        <p:spPr>
          <a:xfrm rot="10800000">
            <a:off x="8181127" y="2769439"/>
            <a:ext cx="1" cy="796641"/>
          </a:xfrm>
          <a:prstGeom prst="straightConnector1">
            <a:avLst/>
          </a:prstGeom>
          <a:noFill/>
          <a:ln w="9525" cap="flat" cmpd="sng">
            <a:solidFill>
              <a:srgbClr val="AEABAB"/>
            </a:solidFill>
            <a:prstDash val="dash"/>
            <a:round/>
            <a:headEnd type="none" w="sm" len="sm"/>
            <a:tailEnd type="none" w="sm" len="sm"/>
          </a:ln>
        </p:spPr>
      </p:cxnSp>
      <p:cxnSp>
        <p:nvCxnSpPr>
          <p:cNvPr id="423" name="Google Shape;423;p15"/>
          <p:cNvCxnSpPr/>
          <p:nvPr/>
        </p:nvCxnSpPr>
        <p:spPr>
          <a:xfrm>
            <a:off x="8185045" y="3531910"/>
            <a:ext cx="208861" cy="0"/>
          </a:xfrm>
          <a:prstGeom prst="straightConnector1">
            <a:avLst/>
          </a:prstGeom>
          <a:noFill/>
          <a:ln w="76200" cap="flat" cmpd="sng">
            <a:solidFill>
              <a:srgbClr val="7030A0"/>
            </a:solidFill>
            <a:prstDash val="solid"/>
            <a:round/>
            <a:headEnd type="none" w="sm" len="sm"/>
            <a:tailEnd type="none" w="sm" len="sm"/>
          </a:ln>
        </p:spPr>
      </p:cxnSp>
      <p:sp>
        <p:nvSpPr>
          <p:cNvPr id="424" name="Google Shape;424;p15"/>
          <p:cNvSpPr txBox="1"/>
          <p:nvPr/>
        </p:nvSpPr>
        <p:spPr>
          <a:xfrm rot="5400000">
            <a:off x="7876075" y="3037405"/>
            <a:ext cx="818644"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Final release</a:t>
            </a:r>
            <a:endParaRPr/>
          </a:p>
        </p:txBody>
      </p:sp>
      <p:cxnSp>
        <p:nvCxnSpPr>
          <p:cNvPr id="425" name="Google Shape;425;p15"/>
          <p:cNvCxnSpPr/>
          <p:nvPr/>
        </p:nvCxnSpPr>
        <p:spPr>
          <a:xfrm>
            <a:off x="8396287" y="3531910"/>
            <a:ext cx="269082" cy="0"/>
          </a:xfrm>
          <a:prstGeom prst="straightConnector1">
            <a:avLst/>
          </a:prstGeom>
          <a:noFill/>
          <a:ln w="76200" cap="flat" cmpd="sng">
            <a:solidFill>
              <a:srgbClr val="0070C0"/>
            </a:solidFill>
            <a:prstDash val="solid"/>
            <a:round/>
            <a:headEnd type="none" w="sm" len="sm"/>
            <a:tailEnd type="none" w="sm" len="sm"/>
          </a:ln>
        </p:spPr>
      </p:cxnSp>
      <p:cxnSp>
        <p:nvCxnSpPr>
          <p:cNvPr id="426" name="Google Shape;426;p15"/>
          <p:cNvCxnSpPr/>
          <p:nvPr/>
        </p:nvCxnSpPr>
        <p:spPr>
          <a:xfrm rot="10800000">
            <a:off x="8393906" y="2769438"/>
            <a:ext cx="1" cy="796641"/>
          </a:xfrm>
          <a:prstGeom prst="straightConnector1">
            <a:avLst/>
          </a:prstGeom>
          <a:noFill/>
          <a:ln w="9525" cap="flat" cmpd="sng">
            <a:solidFill>
              <a:srgbClr val="AEABAB"/>
            </a:solidFill>
            <a:prstDash val="dash"/>
            <a:round/>
            <a:headEnd type="none" w="sm" len="sm"/>
            <a:tailEnd type="none" w="sm" len="sm"/>
          </a:ln>
        </p:spPr>
      </p:cxnSp>
      <p:sp>
        <p:nvSpPr>
          <p:cNvPr id="427" name="Google Shape;427;p15"/>
          <p:cNvSpPr txBox="1"/>
          <p:nvPr/>
        </p:nvSpPr>
        <p:spPr>
          <a:xfrm rot="5400000">
            <a:off x="7676772" y="2599916"/>
            <a:ext cx="170810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data and all documents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FFFFFF"/>
              </a:buClr>
              <a:buSzPts val="3400"/>
              <a:buFont typeface="Roboto Condensed"/>
              <a:buNone/>
            </a:pPr>
            <a:r>
              <a:rPr lang="en-US"/>
              <a:t>RCAR’s model development flow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7"/>
          <p:cNvSpPr/>
          <p:nvPr/>
        </p:nvSpPr>
        <p:spPr>
          <a:xfrm>
            <a:off x="7480300" y="147060"/>
            <a:ext cx="1280982" cy="106290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17"/>
          <p:cNvSpPr txBox="1">
            <a:spLocks noGrp="1"/>
          </p:cNvSpPr>
          <p:nvPr>
            <p:ph type="title"/>
          </p:nvPr>
        </p:nvSpPr>
        <p:spPr>
          <a:xfrm>
            <a:off x="310041" y="-22901"/>
            <a:ext cx="6037417"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RCAR’s model development flow</a:t>
            </a:r>
            <a:endParaRPr/>
          </a:p>
        </p:txBody>
      </p:sp>
      <p:cxnSp>
        <p:nvCxnSpPr>
          <p:cNvPr id="439" name="Google Shape;439;p17"/>
          <p:cNvCxnSpPr/>
          <p:nvPr/>
        </p:nvCxnSpPr>
        <p:spPr>
          <a:xfrm>
            <a:off x="506348" y="4850296"/>
            <a:ext cx="8107012" cy="0"/>
          </a:xfrm>
          <a:prstGeom prst="straightConnector1">
            <a:avLst/>
          </a:prstGeom>
          <a:noFill/>
          <a:ln w="41275" cap="flat" cmpd="sng">
            <a:solidFill>
              <a:schemeClr val="dk1"/>
            </a:solidFill>
            <a:prstDash val="solid"/>
            <a:round/>
            <a:headEnd type="none" w="sm" len="sm"/>
            <a:tailEnd type="triangle" w="med" len="med"/>
          </a:ln>
        </p:spPr>
      </p:cxnSp>
      <p:cxnSp>
        <p:nvCxnSpPr>
          <p:cNvPr id="440" name="Google Shape;440;p17"/>
          <p:cNvCxnSpPr/>
          <p:nvPr/>
        </p:nvCxnSpPr>
        <p:spPr>
          <a:xfrm rot="10800000">
            <a:off x="506348" y="904461"/>
            <a:ext cx="0" cy="3945835"/>
          </a:xfrm>
          <a:prstGeom prst="straightConnector1">
            <a:avLst/>
          </a:prstGeom>
          <a:noFill/>
          <a:ln w="9525" cap="flat" cmpd="sng">
            <a:solidFill>
              <a:srgbClr val="AEABAB"/>
            </a:solidFill>
            <a:prstDash val="dash"/>
            <a:round/>
            <a:headEnd type="none" w="sm" len="sm"/>
            <a:tailEnd type="none" w="sm" len="sm"/>
          </a:ln>
        </p:spPr>
      </p:cxnSp>
      <p:cxnSp>
        <p:nvCxnSpPr>
          <p:cNvPr id="441" name="Google Shape;441;p17"/>
          <p:cNvCxnSpPr/>
          <p:nvPr/>
        </p:nvCxnSpPr>
        <p:spPr>
          <a:xfrm>
            <a:off x="7603753" y="270170"/>
            <a:ext cx="430696" cy="0"/>
          </a:xfrm>
          <a:prstGeom prst="straightConnector1">
            <a:avLst/>
          </a:prstGeom>
          <a:noFill/>
          <a:ln w="76200" cap="flat" cmpd="sng">
            <a:solidFill>
              <a:srgbClr val="FF0000"/>
            </a:solidFill>
            <a:prstDash val="solid"/>
            <a:round/>
            <a:headEnd type="none" w="sm" len="sm"/>
            <a:tailEnd type="none" w="sm" len="sm"/>
          </a:ln>
        </p:spPr>
      </p:cxnSp>
      <p:sp>
        <p:nvSpPr>
          <p:cNvPr id="442" name="Google Shape;442;p17"/>
          <p:cNvSpPr txBox="1"/>
          <p:nvPr/>
        </p:nvSpPr>
        <p:spPr>
          <a:xfrm>
            <a:off x="8034449" y="147060"/>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Designer</a:t>
            </a:r>
            <a:endParaRPr sz="1400" b="0" i="0" u="none" strike="noStrike" cap="none">
              <a:solidFill>
                <a:srgbClr val="000000"/>
              </a:solidFill>
              <a:latin typeface="Roboto Condensed"/>
              <a:ea typeface="Roboto Condensed"/>
              <a:cs typeface="Roboto Condensed"/>
              <a:sym typeface="Roboto Condensed"/>
            </a:endParaRPr>
          </a:p>
        </p:txBody>
      </p:sp>
      <p:sp>
        <p:nvSpPr>
          <p:cNvPr id="443" name="Google Shape;443;p17"/>
          <p:cNvSpPr txBox="1"/>
          <p:nvPr/>
        </p:nvSpPr>
        <p:spPr>
          <a:xfrm>
            <a:off x="8034449" y="331726"/>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Verifier</a:t>
            </a:r>
            <a:endParaRPr sz="1400" b="0" i="0" u="none" strike="noStrike" cap="none">
              <a:solidFill>
                <a:srgbClr val="000000"/>
              </a:solidFill>
              <a:latin typeface="Roboto Condensed"/>
              <a:ea typeface="Roboto Condensed"/>
              <a:cs typeface="Roboto Condensed"/>
              <a:sym typeface="Roboto Condensed"/>
            </a:endParaRPr>
          </a:p>
        </p:txBody>
      </p:sp>
      <p:cxnSp>
        <p:nvCxnSpPr>
          <p:cNvPr id="444" name="Google Shape;444;p17"/>
          <p:cNvCxnSpPr/>
          <p:nvPr/>
        </p:nvCxnSpPr>
        <p:spPr>
          <a:xfrm>
            <a:off x="7603753" y="442869"/>
            <a:ext cx="430696" cy="0"/>
          </a:xfrm>
          <a:prstGeom prst="straightConnector1">
            <a:avLst/>
          </a:prstGeom>
          <a:noFill/>
          <a:ln w="76200" cap="flat" cmpd="sng">
            <a:solidFill>
              <a:srgbClr val="FBE80E"/>
            </a:solidFill>
            <a:prstDash val="solid"/>
            <a:round/>
            <a:headEnd type="none" w="sm" len="sm"/>
            <a:tailEnd type="none" w="sm" len="sm"/>
          </a:ln>
        </p:spPr>
      </p:cxnSp>
      <p:sp>
        <p:nvSpPr>
          <p:cNvPr id="445" name="Google Shape;445;p17"/>
          <p:cNvSpPr txBox="1"/>
          <p:nvPr/>
        </p:nvSpPr>
        <p:spPr>
          <a:xfrm>
            <a:off x="8034445" y="572106"/>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Reviewer</a:t>
            </a:r>
            <a:endParaRPr sz="1400" b="0" i="0" u="none" strike="noStrike" cap="none">
              <a:solidFill>
                <a:srgbClr val="000000"/>
              </a:solidFill>
              <a:latin typeface="Roboto Condensed"/>
              <a:ea typeface="Roboto Condensed"/>
              <a:cs typeface="Roboto Condensed"/>
              <a:sym typeface="Roboto Condensed"/>
            </a:endParaRPr>
          </a:p>
        </p:txBody>
      </p:sp>
      <p:cxnSp>
        <p:nvCxnSpPr>
          <p:cNvPr id="446" name="Google Shape;446;p17"/>
          <p:cNvCxnSpPr/>
          <p:nvPr/>
        </p:nvCxnSpPr>
        <p:spPr>
          <a:xfrm>
            <a:off x="7603753" y="667638"/>
            <a:ext cx="430696" cy="0"/>
          </a:xfrm>
          <a:prstGeom prst="straightConnector1">
            <a:avLst/>
          </a:prstGeom>
          <a:noFill/>
          <a:ln w="76200" cap="flat" cmpd="sng">
            <a:solidFill>
              <a:schemeClr val="dk1"/>
            </a:solidFill>
            <a:prstDash val="solid"/>
            <a:round/>
            <a:headEnd type="none" w="sm" len="sm"/>
            <a:tailEnd type="none" w="sm" len="sm"/>
          </a:ln>
        </p:spPr>
      </p:cxnSp>
      <p:sp>
        <p:nvSpPr>
          <p:cNvPr id="447" name="Google Shape;447;p17"/>
          <p:cNvSpPr txBox="1"/>
          <p:nvPr/>
        </p:nvSpPr>
        <p:spPr>
          <a:xfrm>
            <a:off x="8034445" y="780868"/>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RVC</a:t>
            </a:r>
            <a:endParaRPr/>
          </a:p>
        </p:txBody>
      </p:sp>
      <p:cxnSp>
        <p:nvCxnSpPr>
          <p:cNvPr id="448" name="Google Shape;448;p17"/>
          <p:cNvCxnSpPr/>
          <p:nvPr/>
        </p:nvCxnSpPr>
        <p:spPr>
          <a:xfrm>
            <a:off x="7610379" y="884280"/>
            <a:ext cx="430696" cy="0"/>
          </a:xfrm>
          <a:prstGeom prst="straightConnector1">
            <a:avLst/>
          </a:prstGeom>
          <a:noFill/>
          <a:ln w="76200" cap="flat" cmpd="sng">
            <a:solidFill>
              <a:srgbClr val="7030A0"/>
            </a:solidFill>
            <a:prstDash val="solid"/>
            <a:round/>
            <a:headEnd type="none" w="sm" len="sm"/>
            <a:tailEnd type="none" w="sm" len="sm"/>
          </a:ln>
        </p:spPr>
      </p:cxnSp>
      <p:cxnSp>
        <p:nvCxnSpPr>
          <p:cNvPr id="449" name="Google Shape;449;p17"/>
          <p:cNvCxnSpPr/>
          <p:nvPr/>
        </p:nvCxnSpPr>
        <p:spPr>
          <a:xfrm>
            <a:off x="937044" y="911361"/>
            <a:ext cx="0" cy="182941"/>
          </a:xfrm>
          <a:prstGeom prst="straightConnector1">
            <a:avLst/>
          </a:prstGeom>
          <a:noFill/>
          <a:ln w="9525" cap="flat" cmpd="sng">
            <a:solidFill>
              <a:srgbClr val="B2B2B2"/>
            </a:solidFill>
            <a:prstDash val="dash"/>
            <a:round/>
            <a:headEnd type="none" w="sm" len="sm"/>
            <a:tailEnd type="none" w="sm" len="sm"/>
          </a:ln>
        </p:spPr>
      </p:cxnSp>
      <p:grpSp>
        <p:nvGrpSpPr>
          <p:cNvPr id="450" name="Google Shape;450;p17"/>
          <p:cNvGrpSpPr/>
          <p:nvPr/>
        </p:nvGrpSpPr>
        <p:grpSpPr>
          <a:xfrm>
            <a:off x="506348" y="484374"/>
            <a:ext cx="797201" cy="679652"/>
            <a:chOff x="798448" y="316630"/>
            <a:chExt cx="797201" cy="679652"/>
          </a:xfrm>
        </p:grpSpPr>
        <p:sp>
          <p:nvSpPr>
            <p:cNvPr id="451" name="Google Shape;451;p17"/>
            <p:cNvSpPr txBox="1"/>
            <p:nvPr/>
          </p:nvSpPr>
          <p:spPr>
            <a:xfrm rot="5400000">
              <a:off x="685190" y="440470"/>
              <a:ext cx="64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Estimate SCD</a:t>
              </a:r>
              <a:endParaRPr/>
            </a:p>
          </p:txBody>
        </p:sp>
        <p:cxnSp>
          <p:nvCxnSpPr>
            <p:cNvPr id="452" name="Google Shape;452;p17"/>
            <p:cNvCxnSpPr/>
            <p:nvPr/>
          </p:nvCxnSpPr>
          <p:spPr>
            <a:xfrm>
              <a:off x="798448" y="904461"/>
              <a:ext cx="430696" cy="0"/>
            </a:xfrm>
            <a:prstGeom prst="straightConnector1">
              <a:avLst/>
            </a:prstGeom>
            <a:noFill/>
            <a:ln w="76200" cap="flat" cmpd="sng">
              <a:solidFill>
                <a:srgbClr val="FF0000"/>
              </a:solidFill>
              <a:prstDash val="solid"/>
              <a:round/>
              <a:headEnd type="none" w="sm" len="sm"/>
              <a:tailEnd type="none" w="sm" len="sm"/>
            </a:ln>
          </p:spPr>
        </p:cxnSp>
        <p:cxnSp>
          <p:nvCxnSpPr>
            <p:cNvPr id="453" name="Google Shape;453;p17"/>
            <p:cNvCxnSpPr/>
            <p:nvPr/>
          </p:nvCxnSpPr>
          <p:spPr>
            <a:xfrm>
              <a:off x="798448" y="977377"/>
              <a:ext cx="430696" cy="0"/>
            </a:xfrm>
            <a:prstGeom prst="straightConnector1">
              <a:avLst/>
            </a:prstGeom>
            <a:noFill/>
            <a:ln w="76200" cap="flat" cmpd="sng">
              <a:solidFill>
                <a:srgbClr val="FBE80E"/>
              </a:solidFill>
              <a:prstDash val="solid"/>
              <a:round/>
              <a:headEnd type="none" w="sm" len="sm"/>
              <a:tailEnd type="none" w="sm" len="sm"/>
            </a:ln>
          </p:spPr>
        </p:cxnSp>
        <p:cxnSp>
          <p:nvCxnSpPr>
            <p:cNvPr id="454" name="Google Shape;454;p17"/>
            <p:cNvCxnSpPr/>
            <p:nvPr/>
          </p:nvCxnSpPr>
          <p:spPr>
            <a:xfrm>
              <a:off x="1233487" y="904460"/>
              <a:ext cx="138112" cy="0"/>
            </a:xfrm>
            <a:prstGeom prst="straightConnector1">
              <a:avLst/>
            </a:prstGeom>
            <a:noFill/>
            <a:ln w="76200" cap="flat" cmpd="sng">
              <a:solidFill>
                <a:schemeClr val="dk1"/>
              </a:solidFill>
              <a:prstDash val="solid"/>
              <a:round/>
              <a:headEnd type="none" w="sm" len="sm"/>
              <a:tailEnd type="none" w="sm" len="sm"/>
            </a:ln>
          </p:spPr>
        </p:cxnSp>
        <p:cxnSp>
          <p:nvCxnSpPr>
            <p:cNvPr id="455" name="Google Shape;455;p17"/>
            <p:cNvCxnSpPr/>
            <p:nvPr/>
          </p:nvCxnSpPr>
          <p:spPr>
            <a:xfrm>
              <a:off x="1371599" y="904460"/>
              <a:ext cx="152401" cy="0"/>
            </a:xfrm>
            <a:prstGeom prst="straightConnector1">
              <a:avLst/>
            </a:prstGeom>
            <a:noFill/>
            <a:ln w="76200" cap="flat" cmpd="sng">
              <a:solidFill>
                <a:srgbClr val="0070C0"/>
              </a:solidFill>
              <a:prstDash val="solid"/>
              <a:round/>
              <a:headEnd type="none" w="sm" len="sm"/>
              <a:tailEnd type="none" w="sm" len="sm"/>
            </a:ln>
          </p:spPr>
        </p:cxnSp>
        <p:sp>
          <p:nvSpPr>
            <p:cNvPr id="456" name="Google Shape;456;p17"/>
            <p:cNvSpPr txBox="1"/>
            <p:nvPr/>
          </p:nvSpPr>
          <p:spPr>
            <a:xfrm rot="5400000">
              <a:off x="1100449" y="501082"/>
              <a:ext cx="59029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Review SCD</a:t>
              </a:r>
              <a:endParaRPr/>
            </a:p>
          </p:txBody>
        </p:sp>
      </p:grpSp>
      <p:sp>
        <p:nvSpPr>
          <p:cNvPr id="457" name="Google Shape;457;p17"/>
          <p:cNvSpPr txBox="1"/>
          <p:nvPr/>
        </p:nvSpPr>
        <p:spPr>
          <a:xfrm>
            <a:off x="119586" y="1376368"/>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AD</a:t>
            </a:r>
            <a:endParaRPr/>
          </a:p>
        </p:txBody>
      </p:sp>
      <p:cxnSp>
        <p:nvCxnSpPr>
          <p:cNvPr id="458" name="Google Shape;458;p17"/>
          <p:cNvCxnSpPr/>
          <p:nvPr/>
        </p:nvCxnSpPr>
        <p:spPr>
          <a:xfrm rot="10800000">
            <a:off x="1231900" y="610785"/>
            <a:ext cx="0" cy="4239512"/>
          </a:xfrm>
          <a:prstGeom prst="straightConnector1">
            <a:avLst/>
          </a:prstGeom>
          <a:noFill/>
          <a:ln w="9525" cap="flat" cmpd="sng">
            <a:solidFill>
              <a:srgbClr val="AEABAB"/>
            </a:solidFill>
            <a:prstDash val="dash"/>
            <a:round/>
            <a:headEnd type="none" w="sm" len="sm"/>
            <a:tailEnd type="none" w="sm" len="sm"/>
          </a:ln>
        </p:spPr>
      </p:cxnSp>
      <p:grpSp>
        <p:nvGrpSpPr>
          <p:cNvPr id="459" name="Google Shape;459;p17"/>
          <p:cNvGrpSpPr/>
          <p:nvPr/>
        </p:nvGrpSpPr>
        <p:grpSpPr>
          <a:xfrm>
            <a:off x="1201502" y="486640"/>
            <a:ext cx="1182923" cy="936223"/>
            <a:chOff x="1493602" y="831924"/>
            <a:chExt cx="1182923" cy="936223"/>
          </a:xfrm>
        </p:grpSpPr>
        <p:cxnSp>
          <p:nvCxnSpPr>
            <p:cNvPr id="460" name="Google Shape;460;p17"/>
            <p:cNvCxnSpPr/>
            <p:nvPr/>
          </p:nvCxnSpPr>
          <p:spPr>
            <a:xfrm rot="10800000">
              <a:off x="1845752" y="971549"/>
              <a:ext cx="0" cy="796597"/>
            </a:xfrm>
            <a:prstGeom prst="straightConnector1">
              <a:avLst/>
            </a:prstGeom>
            <a:noFill/>
            <a:ln w="9525" cap="flat" cmpd="sng">
              <a:solidFill>
                <a:srgbClr val="AEABAB"/>
              </a:solidFill>
              <a:prstDash val="dash"/>
              <a:round/>
              <a:headEnd type="none" w="sm" len="sm"/>
              <a:tailEnd type="none" w="sm" len="sm"/>
            </a:ln>
          </p:spPr>
        </p:cxnSp>
        <p:grpSp>
          <p:nvGrpSpPr>
            <p:cNvPr id="461" name="Google Shape;461;p17"/>
            <p:cNvGrpSpPr/>
            <p:nvPr/>
          </p:nvGrpSpPr>
          <p:grpSpPr>
            <a:xfrm>
              <a:off x="1493602" y="831924"/>
              <a:ext cx="1182923" cy="896201"/>
              <a:chOff x="1493602" y="831924"/>
              <a:chExt cx="1182923" cy="896201"/>
            </a:xfrm>
          </p:grpSpPr>
          <p:grpSp>
            <p:nvGrpSpPr>
              <p:cNvPr id="462" name="Google Shape;462;p17"/>
              <p:cNvGrpSpPr/>
              <p:nvPr/>
            </p:nvGrpSpPr>
            <p:grpSpPr>
              <a:xfrm>
                <a:off x="1517164" y="1655209"/>
                <a:ext cx="328601" cy="72916"/>
                <a:chOff x="1524000" y="1230692"/>
                <a:chExt cx="430696" cy="72916"/>
              </a:xfrm>
            </p:grpSpPr>
            <p:cxnSp>
              <p:nvCxnSpPr>
                <p:cNvPr id="463" name="Google Shape;463;p17"/>
                <p:cNvCxnSpPr/>
                <p:nvPr/>
              </p:nvCxnSpPr>
              <p:spPr>
                <a:xfrm>
                  <a:off x="1524000" y="1230692"/>
                  <a:ext cx="430696" cy="0"/>
                </a:xfrm>
                <a:prstGeom prst="straightConnector1">
                  <a:avLst/>
                </a:prstGeom>
                <a:noFill/>
                <a:ln w="76200" cap="flat" cmpd="sng">
                  <a:solidFill>
                    <a:srgbClr val="FF0000"/>
                  </a:solidFill>
                  <a:prstDash val="solid"/>
                  <a:round/>
                  <a:headEnd type="none" w="sm" len="sm"/>
                  <a:tailEnd type="none" w="sm" len="sm"/>
                </a:ln>
              </p:spPr>
            </p:cxnSp>
            <p:cxnSp>
              <p:nvCxnSpPr>
                <p:cNvPr id="464" name="Google Shape;464;p17"/>
                <p:cNvCxnSpPr/>
                <p:nvPr/>
              </p:nvCxnSpPr>
              <p:spPr>
                <a:xfrm>
                  <a:off x="1524000" y="1303608"/>
                  <a:ext cx="430696" cy="0"/>
                </a:xfrm>
                <a:prstGeom prst="straightConnector1">
                  <a:avLst/>
                </a:prstGeom>
                <a:noFill/>
                <a:ln w="76200" cap="flat" cmpd="sng">
                  <a:solidFill>
                    <a:srgbClr val="FBE80E"/>
                  </a:solidFill>
                  <a:prstDash val="solid"/>
                  <a:round/>
                  <a:headEnd type="none" w="sm" len="sm"/>
                  <a:tailEnd type="none" w="sm" len="sm"/>
                </a:ln>
              </p:spPr>
            </p:cxnSp>
          </p:grpSp>
          <p:sp>
            <p:nvSpPr>
              <p:cNvPr id="465" name="Google Shape;465;p17"/>
              <p:cNvSpPr txBox="1"/>
              <p:nvPr/>
            </p:nvSpPr>
            <p:spPr>
              <a:xfrm rot="5400000">
                <a:off x="1259575" y="1065950"/>
                <a:ext cx="8681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Investigation spec</a:t>
                </a:r>
                <a:endParaRPr/>
              </a:p>
            </p:txBody>
          </p:sp>
          <p:grpSp>
            <p:nvGrpSpPr>
              <p:cNvPr id="466" name="Google Shape;466;p17"/>
              <p:cNvGrpSpPr/>
              <p:nvPr/>
            </p:nvGrpSpPr>
            <p:grpSpPr>
              <a:xfrm>
                <a:off x="1849949" y="1655209"/>
                <a:ext cx="272030" cy="72916"/>
                <a:chOff x="1524000" y="1230692"/>
                <a:chExt cx="430696" cy="72916"/>
              </a:xfrm>
            </p:grpSpPr>
            <p:cxnSp>
              <p:nvCxnSpPr>
                <p:cNvPr id="467" name="Google Shape;467;p17"/>
                <p:cNvCxnSpPr/>
                <p:nvPr/>
              </p:nvCxnSpPr>
              <p:spPr>
                <a:xfrm>
                  <a:off x="1524000" y="1230692"/>
                  <a:ext cx="430696" cy="0"/>
                </a:xfrm>
                <a:prstGeom prst="straightConnector1">
                  <a:avLst/>
                </a:prstGeom>
                <a:noFill/>
                <a:ln w="76200" cap="flat" cmpd="sng">
                  <a:solidFill>
                    <a:srgbClr val="FF0000"/>
                  </a:solidFill>
                  <a:prstDash val="solid"/>
                  <a:round/>
                  <a:headEnd type="none" w="sm" len="sm"/>
                  <a:tailEnd type="none" w="sm" len="sm"/>
                </a:ln>
              </p:spPr>
            </p:cxnSp>
            <p:cxnSp>
              <p:nvCxnSpPr>
                <p:cNvPr id="468" name="Google Shape;468;p17"/>
                <p:cNvCxnSpPr/>
                <p:nvPr/>
              </p:nvCxnSpPr>
              <p:spPr>
                <a:xfrm>
                  <a:off x="1524000" y="1303608"/>
                  <a:ext cx="430696" cy="0"/>
                </a:xfrm>
                <a:prstGeom prst="straightConnector1">
                  <a:avLst/>
                </a:prstGeom>
                <a:noFill/>
                <a:ln w="76200" cap="flat" cmpd="sng">
                  <a:solidFill>
                    <a:srgbClr val="FBE80E"/>
                  </a:solidFill>
                  <a:prstDash val="solid"/>
                  <a:round/>
                  <a:headEnd type="none" w="sm" len="sm"/>
                  <a:tailEnd type="none" w="sm" len="sm"/>
                </a:ln>
              </p:spPr>
            </p:cxnSp>
          </p:grpSp>
          <p:sp>
            <p:nvSpPr>
              <p:cNvPr id="469" name="Google Shape;469;p17"/>
              <p:cNvSpPr txBox="1"/>
              <p:nvPr/>
            </p:nvSpPr>
            <p:spPr>
              <a:xfrm rot="5400000">
                <a:off x="1769884" y="1232266"/>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CFM</a:t>
                </a:r>
                <a:endParaRPr/>
              </a:p>
            </p:txBody>
          </p:sp>
          <p:cxnSp>
            <p:nvCxnSpPr>
              <p:cNvPr id="470" name="Google Shape;470;p17"/>
              <p:cNvCxnSpPr/>
              <p:nvPr/>
            </p:nvCxnSpPr>
            <p:spPr>
              <a:xfrm>
                <a:off x="2464429" y="1655975"/>
                <a:ext cx="212096" cy="0"/>
              </a:xfrm>
              <a:prstGeom prst="straightConnector1">
                <a:avLst/>
              </a:prstGeom>
              <a:noFill/>
              <a:ln w="76200" cap="flat" cmpd="sng">
                <a:solidFill>
                  <a:srgbClr val="FF0000"/>
                </a:solidFill>
                <a:prstDash val="solid"/>
                <a:round/>
                <a:headEnd type="none" w="sm" len="sm"/>
                <a:tailEnd type="none" w="sm" len="sm"/>
              </a:ln>
            </p:spPr>
          </p:cxnSp>
          <p:cxnSp>
            <p:nvCxnSpPr>
              <p:cNvPr id="471" name="Google Shape;471;p17"/>
              <p:cNvCxnSpPr/>
              <p:nvPr/>
            </p:nvCxnSpPr>
            <p:spPr>
              <a:xfrm rot="10800000">
                <a:off x="2121979" y="973714"/>
                <a:ext cx="0" cy="644573"/>
              </a:xfrm>
              <a:prstGeom prst="straightConnector1">
                <a:avLst/>
              </a:prstGeom>
              <a:noFill/>
              <a:ln w="9525" cap="flat" cmpd="sng">
                <a:solidFill>
                  <a:srgbClr val="AEABAB"/>
                </a:solidFill>
                <a:prstDash val="dash"/>
                <a:round/>
                <a:headEnd type="none" w="sm" len="sm"/>
                <a:tailEnd type="none" w="sm" len="sm"/>
              </a:ln>
            </p:spPr>
          </p:cxnSp>
          <p:cxnSp>
            <p:nvCxnSpPr>
              <p:cNvPr id="472" name="Google Shape;472;p17"/>
              <p:cNvCxnSpPr/>
              <p:nvPr/>
            </p:nvCxnSpPr>
            <p:spPr>
              <a:xfrm>
                <a:off x="2121979" y="1655209"/>
                <a:ext cx="342450" cy="0"/>
              </a:xfrm>
              <a:prstGeom prst="straightConnector1">
                <a:avLst/>
              </a:prstGeom>
              <a:noFill/>
              <a:ln w="76200" cap="flat" cmpd="sng">
                <a:solidFill>
                  <a:srgbClr val="0070C0"/>
                </a:solidFill>
                <a:prstDash val="solid"/>
                <a:round/>
                <a:headEnd type="none" w="sm" len="sm"/>
                <a:tailEnd type="none" w="sm" len="sm"/>
              </a:ln>
            </p:spPr>
          </p:cxnSp>
          <p:sp>
            <p:nvSpPr>
              <p:cNvPr id="473" name="Google Shape;473;p17"/>
              <p:cNvSpPr txBox="1"/>
              <p:nvPr/>
            </p:nvSpPr>
            <p:spPr>
              <a:xfrm rot="5400000">
                <a:off x="1936699" y="1155321"/>
                <a:ext cx="663447"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Feedback CFM</a:t>
                </a:r>
                <a:endParaRPr/>
              </a:p>
            </p:txBody>
          </p:sp>
        </p:grpSp>
      </p:grpSp>
      <p:cxnSp>
        <p:nvCxnSpPr>
          <p:cNvPr id="474" name="Google Shape;474;p17"/>
          <p:cNvCxnSpPr/>
          <p:nvPr/>
        </p:nvCxnSpPr>
        <p:spPr>
          <a:xfrm rot="10800000">
            <a:off x="2384425" y="637890"/>
            <a:ext cx="0" cy="710798"/>
          </a:xfrm>
          <a:prstGeom prst="straightConnector1">
            <a:avLst/>
          </a:prstGeom>
          <a:noFill/>
          <a:ln w="9525" cap="flat" cmpd="sng">
            <a:solidFill>
              <a:srgbClr val="AEABAB"/>
            </a:solidFill>
            <a:prstDash val="dash"/>
            <a:round/>
            <a:headEnd type="none" w="sm" len="sm"/>
            <a:tailEnd type="none" w="sm" len="sm"/>
          </a:ln>
        </p:spPr>
      </p:cxnSp>
      <p:cxnSp>
        <p:nvCxnSpPr>
          <p:cNvPr id="475" name="Google Shape;475;p17"/>
          <p:cNvCxnSpPr/>
          <p:nvPr/>
        </p:nvCxnSpPr>
        <p:spPr>
          <a:xfrm rot="10800000">
            <a:off x="2169948" y="636059"/>
            <a:ext cx="0" cy="712629"/>
          </a:xfrm>
          <a:prstGeom prst="straightConnector1">
            <a:avLst/>
          </a:prstGeom>
          <a:noFill/>
          <a:ln w="9525" cap="flat" cmpd="sng">
            <a:solidFill>
              <a:srgbClr val="AEABAB"/>
            </a:solidFill>
            <a:prstDash val="dash"/>
            <a:round/>
            <a:headEnd type="none" w="sm" len="sm"/>
            <a:tailEnd type="none" w="sm" len="sm"/>
          </a:ln>
        </p:spPr>
      </p:cxnSp>
      <p:sp>
        <p:nvSpPr>
          <p:cNvPr id="476" name="Google Shape;476;p17"/>
          <p:cNvSpPr txBox="1"/>
          <p:nvPr/>
        </p:nvSpPr>
        <p:spPr>
          <a:xfrm rot="5400000">
            <a:off x="2074172" y="817225"/>
            <a:ext cx="41472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REQ</a:t>
            </a:r>
            <a:endParaRPr/>
          </a:p>
        </p:txBody>
      </p:sp>
      <p:grpSp>
        <p:nvGrpSpPr>
          <p:cNvPr id="477" name="Google Shape;477;p17"/>
          <p:cNvGrpSpPr/>
          <p:nvPr/>
        </p:nvGrpSpPr>
        <p:grpSpPr>
          <a:xfrm>
            <a:off x="2343789" y="730593"/>
            <a:ext cx="246221" cy="578891"/>
            <a:chOff x="2635889" y="1078583"/>
            <a:chExt cx="246221" cy="578567"/>
          </a:xfrm>
        </p:grpSpPr>
        <p:sp>
          <p:nvSpPr>
            <p:cNvPr id="478" name="Google Shape;478;p17"/>
            <p:cNvSpPr txBox="1"/>
            <p:nvPr/>
          </p:nvSpPr>
          <p:spPr>
            <a:xfrm rot="5400000">
              <a:off x="2469948" y="1244524"/>
              <a:ext cx="57810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REQ</a:t>
              </a:r>
              <a:endParaRPr/>
            </a:p>
          </p:txBody>
        </p:sp>
        <p:grpSp>
          <p:nvGrpSpPr>
            <p:cNvPr id="479" name="Google Shape;479;p17"/>
            <p:cNvGrpSpPr/>
            <p:nvPr/>
          </p:nvGrpSpPr>
          <p:grpSpPr>
            <a:xfrm>
              <a:off x="2676442" y="1655944"/>
              <a:ext cx="159544" cy="1206"/>
              <a:chOff x="2676525" y="1611290"/>
              <a:chExt cx="159544" cy="42713"/>
            </a:xfrm>
          </p:grpSpPr>
          <p:cxnSp>
            <p:nvCxnSpPr>
              <p:cNvPr id="480" name="Google Shape;480;p17"/>
              <p:cNvCxnSpPr/>
              <p:nvPr/>
            </p:nvCxnSpPr>
            <p:spPr>
              <a:xfrm>
                <a:off x="2676525" y="1611290"/>
                <a:ext cx="78581" cy="0"/>
              </a:xfrm>
              <a:prstGeom prst="straightConnector1">
                <a:avLst/>
              </a:prstGeom>
              <a:noFill/>
              <a:ln w="76200" cap="flat" cmpd="sng">
                <a:solidFill>
                  <a:srgbClr val="FBE80E"/>
                </a:solidFill>
                <a:prstDash val="solid"/>
                <a:round/>
                <a:headEnd type="none" w="sm" len="sm"/>
                <a:tailEnd type="none" w="sm" len="sm"/>
              </a:ln>
            </p:spPr>
          </p:cxnSp>
          <p:cxnSp>
            <p:nvCxnSpPr>
              <p:cNvPr id="481" name="Google Shape;481;p17"/>
              <p:cNvCxnSpPr/>
              <p:nvPr/>
            </p:nvCxnSpPr>
            <p:spPr>
              <a:xfrm>
                <a:off x="2755106" y="1654003"/>
                <a:ext cx="80963" cy="0"/>
              </a:xfrm>
              <a:prstGeom prst="straightConnector1">
                <a:avLst/>
              </a:prstGeom>
              <a:noFill/>
              <a:ln w="76200" cap="flat" cmpd="sng">
                <a:solidFill>
                  <a:schemeClr val="dk1"/>
                </a:solidFill>
                <a:prstDash val="solid"/>
                <a:round/>
                <a:headEnd type="none" w="sm" len="sm"/>
                <a:tailEnd type="none" w="sm" len="sm"/>
              </a:ln>
            </p:spPr>
          </p:cxnSp>
        </p:grpSp>
      </p:grpSp>
      <p:sp>
        <p:nvSpPr>
          <p:cNvPr id="482" name="Google Shape;482;p17"/>
          <p:cNvSpPr txBox="1"/>
          <p:nvPr/>
        </p:nvSpPr>
        <p:spPr>
          <a:xfrm>
            <a:off x="144057" y="1813480"/>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UD</a:t>
            </a:r>
            <a:endParaRPr/>
          </a:p>
        </p:txBody>
      </p:sp>
      <p:cxnSp>
        <p:nvCxnSpPr>
          <p:cNvPr id="483" name="Google Shape;483;p17"/>
          <p:cNvCxnSpPr/>
          <p:nvPr/>
        </p:nvCxnSpPr>
        <p:spPr>
          <a:xfrm>
            <a:off x="2543886" y="1306899"/>
            <a:ext cx="212096" cy="0"/>
          </a:xfrm>
          <a:prstGeom prst="straightConnector1">
            <a:avLst/>
          </a:prstGeom>
          <a:noFill/>
          <a:ln w="76200" cap="flat" cmpd="sng">
            <a:solidFill>
              <a:srgbClr val="FF0000"/>
            </a:solidFill>
            <a:prstDash val="solid"/>
            <a:round/>
            <a:headEnd type="none" w="sm" len="sm"/>
            <a:tailEnd type="none" w="sm" len="sm"/>
          </a:ln>
        </p:spPr>
      </p:cxnSp>
      <p:sp>
        <p:nvSpPr>
          <p:cNvPr id="484" name="Google Shape;484;p17"/>
          <p:cNvSpPr txBox="1"/>
          <p:nvPr/>
        </p:nvSpPr>
        <p:spPr>
          <a:xfrm rot="5400000">
            <a:off x="2442571" y="816642"/>
            <a:ext cx="41472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TRA</a:t>
            </a:r>
            <a:endParaRPr/>
          </a:p>
        </p:txBody>
      </p:sp>
      <p:sp>
        <p:nvSpPr>
          <p:cNvPr id="485" name="Google Shape;485;p17"/>
          <p:cNvSpPr txBox="1"/>
          <p:nvPr/>
        </p:nvSpPr>
        <p:spPr>
          <a:xfrm rot="5400000">
            <a:off x="2506975" y="922288"/>
            <a:ext cx="6287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a:t>
            </a:r>
            <a:endParaRPr/>
          </a:p>
        </p:txBody>
      </p:sp>
      <p:cxnSp>
        <p:nvCxnSpPr>
          <p:cNvPr id="486" name="Google Shape;486;p17"/>
          <p:cNvCxnSpPr/>
          <p:nvPr/>
        </p:nvCxnSpPr>
        <p:spPr>
          <a:xfrm rot="10800000">
            <a:off x="2753437" y="659606"/>
            <a:ext cx="0" cy="608070"/>
          </a:xfrm>
          <a:prstGeom prst="straightConnector1">
            <a:avLst/>
          </a:prstGeom>
          <a:noFill/>
          <a:ln w="9525" cap="flat" cmpd="sng">
            <a:solidFill>
              <a:srgbClr val="AEABAB"/>
            </a:solidFill>
            <a:prstDash val="dash"/>
            <a:round/>
            <a:headEnd type="none" w="sm" len="sm"/>
            <a:tailEnd type="none" w="sm" len="sm"/>
          </a:ln>
        </p:spPr>
      </p:cxnSp>
      <p:cxnSp>
        <p:nvCxnSpPr>
          <p:cNvPr id="487" name="Google Shape;487;p17"/>
          <p:cNvCxnSpPr/>
          <p:nvPr/>
        </p:nvCxnSpPr>
        <p:spPr>
          <a:xfrm rot="10800000">
            <a:off x="2541423" y="659606"/>
            <a:ext cx="0" cy="608070"/>
          </a:xfrm>
          <a:prstGeom prst="straightConnector1">
            <a:avLst/>
          </a:prstGeom>
          <a:noFill/>
          <a:ln w="9525" cap="flat" cmpd="sng">
            <a:solidFill>
              <a:srgbClr val="AEABAB"/>
            </a:solidFill>
            <a:prstDash val="dash"/>
            <a:round/>
            <a:headEnd type="none" w="sm" len="sm"/>
            <a:tailEnd type="none" w="sm" len="sm"/>
          </a:ln>
        </p:spPr>
      </p:cxnSp>
      <p:grpSp>
        <p:nvGrpSpPr>
          <p:cNvPr id="488" name="Google Shape;488;p17"/>
          <p:cNvGrpSpPr/>
          <p:nvPr/>
        </p:nvGrpSpPr>
        <p:grpSpPr>
          <a:xfrm>
            <a:off x="2759286" y="1306886"/>
            <a:ext cx="185194" cy="626"/>
            <a:chOff x="3113469" y="1316371"/>
            <a:chExt cx="185194" cy="626"/>
          </a:xfrm>
        </p:grpSpPr>
        <p:cxnSp>
          <p:nvCxnSpPr>
            <p:cNvPr id="489" name="Google Shape;489;p17"/>
            <p:cNvCxnSpPr/>
            <p:nvPr/>
          </p:nvCxnSpPr>
          <p:spPr>
            <a:xfrm>
              <a:off x="3113469" y="1316997"/>
              <a:ext cx="92597" cy="0"/>
            </a:xfrm>
            <a:prstGeom prst="straightConnector1">
              <a:avLst/>
            </a:prstGeom>
            <a:noFill/>
            <a:ln w="76200" cap="flat" cmpd="sng">
              <a:solidFill>
                <a:srgbClr val="FBE80E"/>
              </a:solidFill>
              <a:prstDash val="solid"/>
              <a:round/>
              <a:headEnd type="none" w="sm" len="sm"/>
              <a:tailEnd type="none" w="sm" len="sm"/>
            </a:ln>
          </p:spPr>
        </p:cxnSp>
        <p:cxnSp>
          <p:nvCxnSpPr>
            <p:cNvPr id="490" name="Google Shape;490;p17"/>
            <p:cNvCxnSpPr/>
            <p:nvPr/>
          </p:nvCxnSpPr>
          <p:spPr>
            <a:xfrm>
              <a:off x="3206066" y="1316371"/>
              <a:ext cx="92597" cy="0"/>
            </a:xfrm>
            <a:prstGeom prst="straightConnector1">
              <a:avLst/>
            </a:prstGeom>
            <a:noFill/>
            <a:ln w="76200" cap="flat" cmpd="sng">
              <a:solidFill>
                <a:schemeClr val="dk1"/>
              </a:solidFill>
              <a:prstDash val="solid"/>
              <a:round/>
              <a:headEnd type="none" w="sm" len="sm"/>
              <a:tailEnd type="none" w="sm" len="sm"/>
            </a:ln>
          </p:spPr>
        </p:cxnSp>
      </p:grpSp>
      <p:cxnSp>
        <p:nvCxnSpPr>
          <p:cNvPr id="491" name="Google Shape;491;p17"/>
          <p:cNvCxnSpPr/>
          <p:nvPr/>
        </p:nvCxnSpPr>
        <p:spPr>
          <a:xfrm>
            <a:off x="7610379" y="1084796"/>
            <a:ext cx="430696" cy="0"/>
          </a:xfrm>
          <a:prstGeom prst="straightConnector1">
            <a:avLst/>
          </a:prstGeom>
          <a:noFill/>
          <a:ln w="76200" cap="flat" cmpd="sng">
            <a:solidFill>
              <a:srgbClr val="0070C0"/>
            </a:solidFill>
            <a:prstDash val="solid"/>
            <a:round/>
            <a:headEnd type="none" w="sm" len="sm"/>
            <a:tailEnd type="none" w="sm" len="sm"/>
          </a:ln>
        </p:spPr>
      </p:cxnSp>
      <p:sp>
        <p:nvSpPr>
          <p:cNvPr id="492" name="Google Shape;492;p17"/>
          <p:cNvSpPr txBox="1"/>
          <p:nvPr/>
        </p:nvSpPr>
        <p:spPr>
          <a:xfrm>
            <a:off x="8034445" y="965530"/>
            <a:ext cx="967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a:t>
            </a:r>
            <a:endParaRPr/>
          </a:p>
        </p:txBody>
      </p:sp>
      <p:cxnSp>
        <p:nvCxnSpPr>
          <p:cNvPr id="493" name="Google Shape;493;p17"/>
          <p:cNvCxnSpPr/>
          <p:nvPr/>
        </p:nvCxnSpPr>
        <p:spPr>
          <a:xfrm>
            <a:off x="2944480" y="1306886"/>
            <a:ext cx="154319" cy="0"/>
          </a:xfrm>
          <a:prstGeom prst="straightConnector1">
            <a:avLst/>
          </a:prstGeom>
          <a:noFill/>
          <a:ln w="76200" cap="flat" cmpd="sng">
            <a:solidFill>
              <a:srgbClr val="7030A0"/>
            </a:solidFill>
            <a:prstDash val="solid"/>
            <a:round/>
            <a:headEnd type="none" w="sm" len="sm"/>
            <a:tailEnd type="none" w="sm" len="sm"/>
          </a:ln>
        </p:spPr>
      </p:cxnSp>
      <p:cxnSp>
        <p:nvCxnSpPr>
          <p:cNvPr id="494" name="Google Shape;494;p17"/>
          <p:cNvCxnSpPr/>
          <p:nvPr/>
        </p:nvCxnSpPr>
        <p:spPr>
          <a:xfrm rot="10800000">
            <a:off x="2944480" y="659606"/>
            <a:ext cx="0" cy="608070"/>
          </a:xfrm>
          <a:prstGeom prst="straightConnector1">
            <a:avLst/>
          </a:prstGeom>
          <a:noFill/>
          <a:ln w="9525" cap="flat" cmpd="sng">
            <a:solidFill>
              <a:srgbClr val="AEABAB"/>
            </a:solidFill>
            <a:prstDash val="dash"/>
            <a:round/>
            <a:headEnd type="none" w="sm" len="sm"/>
            <a:tailEnd type="none" w="sm" len="sm"/>
          </a:ln>
        </p:spPr>
      </p:cxnSp>
      <p:sp>
        <p:nvSpPr>
          <p:cNvPr id="495" name="Google Shape;495;p17"/>
          <p:cNvSpPr txBox="1"/>
          <p:nvPr/>
        </p:nvSpPr>
        <p:spPr>
          <a:xfrm rot="5400000">
            <a:off x="2607717" y="878096"/>
            <a:ext cx="84491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AD</a:t>
            </a:r>
            <a:endParaRPr/>
          </a:p>
        </p:txBody>
      </p:sp>
      <p:sp>
        <p:nvSpPr>
          <p:cNvPr id="496" name="Google Shape;496;p17"/>
          <p:cNvSpPr txBox="1"/>
          <p:nvPr/>
        </p:nvSpPr>
        <p:spPr>
          <a:xfrm>
            <a:off x="3256314" y="1629771"/>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INT</a:t>
            </a:r>
            <a:endParaRPr/>
          </a:p>
        </p:txBody>
      </p:sp>
      <p:cxnSp>
        <p:nvCxnSpPr>
          <p:cNvPr id="497" name="Google Shape;497;p17"/>
          <p:cNvCxnSpPr/>
          <p:nvPr/>
        </p:nvCxnSpPr>
        <p:spPr>
          <a:xfrm>
            <a:off x="2753437" y="1900085"/>
            <a:ext cx="1387315" cy="0"/>
          </a:xfrm>
          <a:prstGeom prst="straightConnector1">
            <a:avLst/>
          </a:prstGeom>
          <a:noFill/>
          <a:ln w="76200" cap="flat" cmpd="sng">
            <a:solidFill>
              <a:srgbClr val="FF0000"/>
            </a:solidFill>
            <a:prstDash val="solid"/>
            <a:round/>
            <a:headEnd type="none" w="sm" len="sm"/>
            <a:tailEnd type="none" w="sm" len="sm"/>
          </a:ln>
        </p:spPr>
      </p:cxnSp>
      <p:cxnSp>
        <p:nvCxnSpPr>
          <p:cNvPr id="498" name="Google Shape;498;p17"/>
          <p:cNvCxnSpPr/>
          <p:nvPr/>
        </p:nvCxnSpPr>
        <p:spPr>
          <a:xfrm rot="10800000">
            <a:off x="2753915" y="1267676"/>
            <a:ext cx="0" cy="3556256"/>
          </a:xfrm>
          <a:prstGeom prst="straightConnector1">
            <a:avLst/>
          </a:prstGeom>
          <a:noFill/>
          <a:ln w="9525" cap="flat" cmpd="sng">
            <a:solidFill>
              <a:srgbClr val="AEABAB"/>
            </a:solidFill>
            <a:prstDash val="dash"/>
            <a:round/>
            <a:headEnd type="none" w="sm" len="sm"/>
            <a:tailEnd type="none" w="sm" len="sm"/>
          </a:ln>
        </p:spPr>
      </p:cxnSp>
      <p:cxnSp>
        <p:nvCxnSpPr>
          <p:cNvPr id="499" name="Google Shape;499;p17"/>
          <p:cNvCxnSpPr/>
          <p:nvPr/>
        </p:nvCxnSpPr>
        <p:spPr>
          <a:xfrm rot="10800000" flipH="1">
            <a:off x="4125074" y="1209966"/>
            <a:ext cx="13132" cy="950981"/>
          </a:xfrm>
          <a:prstGeom prst="straightConnector1">
            <a:avLst/>
          </a:prstGeom>
          <a:noFill/>
          <a:ln w="9525" cap="flat" cmpd="sng">
            <a:solidFill>
              <a:srgbClr val="AEABAB"/>
            </a:solidFill>
            <a:prstDash val="dash"/>
            <a:round/>
            <a:headEnd type="none" w="sm" len="sm"/>
            <a:tailEnd type="none" w="sm" len="sm"/>
          </a:ln>
        </p:spPr>
      </p:cxnSp>
      <p:cxnSp>
        <p:nvCxnSpPr>
          <p:cNvPr id="500" name="Google Shape;500;p17"/>
          <p:cNvCxnSpPr/>
          <p:nvPr/>
        </p:nvCxnSpPr>
        <p:spPr>
          <a:xfrm>
            <a:off x="4138206" y="1900085"/>
            <a:ext cx="273490" cy="0"/>
          </a:xfrm>
          <a:prstGeom prst="straightConnector1">
            <a:avLst/>
          </a:prstGeom>
          <a:noFill/>
          <a:ln w="76200" cap="flat" cmpd="sng">
            <a:solidFill>
              <a:srgbClr val="FF0000"/>
            </a:solidFill>
            <a:prstDash val="solid"/>
            <a:round/>
            <a:headEnd type="none" w="sm" len="sm"/>
            <a:tailEnd type="none" w="sm" len="sm"/>
          </a:ln>
        </p:spPr>
      </p:cxnSp>
      <p:sp>
        <p:nvSpPr>
          <p:cNvPr id="501" name="Google Shape;501;p17"/>
          <p:cNvSpPr txBox="1"/>
          <p:nvPr/>
        </p:nvSpPr>
        <p:spPr>
          <a:xfrm rot="5400000">
            <a:off x="3787126" y="1492099"/>
            <a:ext cx="9660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TRA</a:t>
            </a:r>
            <a:endParaRPr/>
          </a:p>
        </p:txBody>
      </p:sp>
      <p:cxnSp>
        <p:nvCxnSpPr>
          <p:cNvPr id="502" name="Google Shape;502;p17"/>
          <p:cNvCxnSpPr/>
          <p:nvPr/>
        </p:nvCxnSpPr>
        <p:spPr>
          <a:xfrm>
            <a:off x="4128328" y="2160948"/>
            <a:ext cx="172763" cy="3"/>
          </a:xfrm>
          <a:prstGeom prst="straightConnector1">
            <a:avLst/>
          </a:prstGeom>
          <a:noFill/>
          <a:ln w="76200" cap="flat" cmpd="sng">
            <a:solidFill>
              <a:srgbClr val="FBE80E"/>
            </a:solidFill>
            <a:prstDash val="solid"/>
            <a:round/>
            <a:headEnd type="none" w="sm" len="sm"/>
            <a:tailEnd type="none" w="sm" len="sm"/>
          </a:ln>
        </p:spPr>
      </p:cxnSp>
      <p:sp>
        <p:nvSpPr>
          <p:cNvPr id="503" name="Google Shape;503;p17"/>
          <p:cNvSpPr txBox="1"/>
          <p:nvPr/>
        </p:nvSpPr>
        <p:spPr>
          <a:xfrm rot="5400000">
            <a:off x="4084207" y="1832917"/>
            <a:ext cx="37538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INT</a:t>
            </a:r>
            <a:endParaRPr/>
          </a:p>
        </p:txBody>
      </p:sp>
      <p:cxnSp>
        <p:nvCxnSpPr>
          <p:cNvPr id="504" name="Google Shape;504;p17"/>
          <p:cNvCxnSpPr/>
          <p:nvPr/>
        </p:nvCxnSpPr>
        <p:spPr>
          <a:xfrm rot="10800000">
            <a:off x="4410867" y="1193367"/>
            <a:ext cx="0" cy="3656929"/>
          </a:xfrm>
          <a:prstGeom prst="straightConnector1">
            <a:avLst/>
          </a:prstGeom>
          <a:noFill/>
          <a:ln w="9525" cap="flat" cmpd="sng">
            <a:solidFill>
              <a:srgbClr val="AEABAB"/>
            </a:solidFill>
            <a:prstDash val="dash"/>
            <a:round/>
            <a:headEnd type="none" w="sm" len="sm"/>
            <a:tailEnd type="none" w="sm" len="sm"/>
          </a:ln>
        </p:spPr>
      </p:cxnSp>
      <p:cxnSp>
        <p:nvCxnSpPr>
          <p:cNvPr id="505" name="Google Shape;505;p17"/>
          <p:cNvCxnSpPr/>
          <p:nvPr/>
        </p:nvCxnSpPr>
        <p:spPr>
          <a:xfrm>
            <a:off x="4410867" y="1899980"/>
            <a:ext cx="100030" cy="0"/>
          </a:xfrm>
          <a:prstGeom prst="straightConnector1">
            <a:avLst/>
          </a:prstGeom>
          <a:noFill/>
          <a:ln w="76200" cap="flat" cmpd="sng">
            <a:solidFill>
              <a:srgbClr val="FBE80E"/>
            </a:solidFill>
            <a:prstDash val="solid"/>
            <a:round/>
            <a:headEnd type="none" w="sm" len="sm"/>
            <a:tailEnd type="none" w="sm" len="sm"/>
          </a:ln>
        </p:spPr>
      </p:cxnSp>
      <p:cxnSp>
        <p:nvCxnSpPr>
          <p:cNvPr id="506" name="Google Shape;506;p17"/>
          <p:cNvCxnSpPr/>
          <p:nvPr/>
        </p:nvCxnSpPr>
        <p:spPr>
          <a:xfrm>
            <a:off x="4507389" y="1899980"/>
            <a:ext cx="86838" cy="0"/>
          </a:xfrm>
          <a:prstGeom prst="straightConnector1">
            <a:avLst/>
          </a:prstGeom>
          <a:noFill/>
          <a:ln w="76200" cap="flat" cmpd="sng">
            <a:solidFill>
              <a:schemeClr val="dk1"/>
            </a:solidFill>
            <a:prstDash val="solid"/>
            <a:round/>
            <a:headEnd type="none" w="sm" len="sm"/>
            <a:tailEnd type="none" w="sm" len="sm"/>
          </a:ln>
        </p:spPr>
      </p:cxnSp>
      <p:sp>
        <p:nvSpPr>
          <p:cNvPr id="507" name="Google Shape;507;p17"/>
          <p:cNvSpPr txBox="1"/>
          <p:nvPr/>
        </p:nvSpPr>
        <p:spPr>
          <a:xfrm rot="5400000">
            <a:off x="4212908" y="1523990"/>
            <a:ext cx="59682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a:t>
            </a:r>
            <a:endParaRPr/>
          </a:p>
        </p:txBody>
      </p:sp>
      <p:cxnSp>
        <p:nvCxnSpPr>
          <p:cNvPr id="508" name="Google Shape;508;p17"/>
          <p:cNvCxnSpPr/>
          <p:nvPr/>
        </p:nvCxnSpPr>
        <p:spPr>
          <a:xfrm rot="10800000">
            <a:off x="4591846" y="1226935"/>
            <a:ext cx="0" cy="642037"/>
          </a:xfrm>
          <a:prstGeom prst="straightConnector1">
            <a:avLst/>
          </a:prstGeom>
          <a:noFill/>
          <a:ln w="9525" cap="flat" cmpd="sng">
            <a:solidFill>
              <a:srgbClr val="AEABAB"/>
            </a:solidFill>
            <a:prstDash val="dash"/>
            <a:round/>
            <a:headEnd type="none" w="sm" len="sm"/>
            <a:tailEnd type="none" w="sm" len="sm"/>
          </a:ln>
        </p:spPr>
      </p:cxnSp>
      <p:cxnSp>
        <p:nvCxnSpPr>
          <p:cNvPr id="509" name="Google Shape;509;p17"/>
          <p:cNvCxnSpPr/>
          <p:nvPr/>
        </p:nvCxnSpPr>
        <p:spPr>
          <a:xfrm>
            <a:off x="3098799" y="1306886"/>
            <a:ext cx="164307" cy="0"/>
          </a:xfrm>
          <a:prstGeom prst="straightConnector1">
            <a:avLst/>
          </a:prstGeom>
          <a:noFill/>
          <a:ln w="76200" cap="flat" cmpd="sng">
            <a:solidFill>
              <a:srgbClr val="0070C0"/>
            </a:solidFill>
            <a:prstDash val="solid"/>
            <a:round/>
            <a:headEnd type="none" w="sm" len="sm"/>
            <a:tailEnd type="none" w="sm" len="sm"/>
          </a:ln>
        </p:spPr>
      </p:cxnSp>
      <p:cxnSp>
        <p:nvCxnSpPr>
          <p:cNvPr id="510" name="Google Shape;510;p17"/>
          <p:cNvCxnSpPr/>
          <p:nvPr/>
        </p:nvCxnSpPr>
        <p:spPr>
          <a:xfrm rot="10800000">
            <a:off x="3098799" y="660048"/>
            <a:ext cx="0" cy="608070"/>
          </a:xfrm>
          <a:prstGeom prst="straightConnector1">
            <a:avLst/>
          </a:prstGeom>
          <a:noFill/>
          <a:ln w="9525" cap="flat" cmpd="sng">
            <a:solidFill>
              <a:srgbClr val="AEABAB"/>
            </a:solidFill>
            <a:prstDash val="dash"/>
            <a:round/>
            <a:headEnd type="none" w="sm" len="sm"/>
            <a:tailEnd type="none" w="sm" len="sm"/>
          </a:ln>
        </p:spPr>
      </p:cxnSp>
      <p:sp>
        <p:nvSpPr>
          <p:cNvPr id="511" name="Google Shape;511;p17"/>
          <p:cNvSpPr txBox="1"/>
          <p:nvPr/>
        </p:nvSpPr>
        <p:spPr>
          <a:xfrm rot="5400000">
            <a:off x="2855373" y="801857"/>
            <a:ext cx="685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AD</a:t>
            </a:r>
            <a:endParaRPr/>
          </a:p>
        </p:txBody>
      </p:sp>
      <p:grpSp>
        <p:nvGrpSpPr>
          <p:cNvPr id="512" name="Google Shape;512;p17"/>
          <p:cNvGrpSpPr/>
          <p:nvPr/>
        </p:nvGrpSpPr>
        <p:grpSpPr>
          <a:xfrm>
            <a:off x="4754754" y="1175357"/>
            <a:ext cx="246221" cy="724623"/>
            <a:chOff x="5243309" y="1177378"/>
            <a:chExt cx="246221" cy="724623"/>
          </a:xfrm>
        </p:grpSpPr>
        <p:cxnSp>
          <p:nvCxnSpPr>
            <p:cNvPr id="513" name="Google Shape;513;p17"/>
            <p:cNvCxnSpPr/>
            <p:nvPr/>
          </p:nvCxnSpPr>
          <p:spPr>
            <a:xfrm>
              <a:off x="5267141" y="1902001"/>
              <a:ext cx="164307" cy="0"/>
            </a:xfrm>
            <a:prstGeom prst="straightConnector1">
              <a:avLst/>
            </a:prstGeom>
            <a:noFill/>
            <a:ln w="76200" cap="flat" cmpd="sng">
              <a:solidFill>
                <a:srgbClr val="0070C0"/>
              </a:solidFill>
              <a:prstDash val="solid"/>
              <a:round/>
              <a:headEnd type="none" w="sm" len="sm"/>
              <a:tailEnd type="none" w="sm" len="sm"/>
            </a:ln>
          </p:spPr>
        </p:cxnSp>
        <p:sp>
          <p:nvSpPr>
            <p:cNvPr id="514" name="Google Shape;514;p17"/>
            <p:cNvSpPr txBox="1"/>
            <p:nvPr/>
          </p:nvSpPr>
          <p:spPr>
            <a:xfrm rot="5400000">
              <a:off x="5023715" y="1396972"/>
              <a:ext cx="68540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UD</a:t>
              </a:r>
              <a:endParaRPr/>
            </a:p>
          </p:txBody>
        </p:sp>
      </p:grpSp>
      <p:sp>
        <p:nvSpPr>
          <p:cNvPr id="515" name="Google Shape;515;p17"/>
          <p:cNvSpPr txBox="1"/>
          <p:nvPr/>
        </p:nvSpPr>
        <p:spPr>
          <a:xfrm rot="5400000">
            <a:off x="4252476" y="1466014"/>
            <a:ext cx="84491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UD</a:t>
            </a:r>
            <a:endParaRPr/>
          </a:p>
        </p:txBody>
      </p:sp>
      <p:cxnSp>
        <p:nvCxnSpPr>
          <p:cNvPr id="516" name="Google Shape;516;p17"/>
          <p:cNvCxnSpPr/>
          <p:nvPr/>
        </p:nvCxnSpPr>
        <p:spPr>
          <a:xfrm>
            <a:off x="4594355" y="1899980"/>
            <a:ext cx="185610" cy="0"/>
          </a:xfrm>
          <a:prstGeom prst="straightConnector1">
            <a:avLst/>
          </a:prstGeom>
          <a:noFill/>
          <a:ln w="76200" cap="flat" cmpd="sng">
            <a:solidFill>
              <a:srgbClr val="7030A0"/>
            </a:solidFill>
            <a:prstDash val="solid"/>
            <a:round/>
            <a:headEnd type="none" w="sm" len="sm"/>
            <a:tailEnd type="none" w="sm" len="sm"/>
          </a:ln>
        </p:spPr>
      </p:cxnSp>
      <p:cxnSp>
        <p:nvCxnSpPr>
          <p:cNvPr id="517" name="Google Shape;517;p17"/>
          <p:cNvCxnSpPr/>
          <p:nvPr/>
        </p:nvCxnSpPr>
        <p:spPr>
          <a:xfrm rot="10800000">
            <a:off x="4775198" y="1202224"/>
            <a:ext cx="0" cy="657224"/>
          </a:xfrm>
          <a:prstGeom prst="straightConnector1">
            <a:avLst/>
          </a:prstGeom>
          <a:noFill/>
          <a:ln w="9525" cap="flat" cmpd="sng">
            <a:solidFill>
              <a:srgbClr val="AEABAB"/>
            </a:solidFill>
            <a:prstDash val="dash"/>
            <a:round/>
            <a:headEnd type="none" w="sm" len="sm"/>
            <a:tailEnd type="none" w="sm" len="sm"/>
          </a:ln>
        </p:spPr>
      </p:cxnSp>
      <p:sp>
        <p:nvSpPr>
          <p:cNvPr id="518" name="Google Shape;518;p17"/>
          <p:cNvSpPr txBox="1"/>
          <p:nvPr/>
        </p:nvSpPr>
        <p:spPr>
          <a:xfrm>
            <a:off x="129098" y="2367064"/>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CD</a:t>
            </a:r>
            <a:endParaRPr/>
          </a:p>
        </p:txBody>
      </p:sp>
      <p:cxnSp>
        <p:nvCxnSpPr>
          <p:cNvPr id="519" name="Google Shape;519;p17"/>
          <p:cNvCxnSpPr/>
          <p:nvPr/>
        </p:nvCxnSpPr>
        <p:spPr>
          <a:xfrm>
            <a:off x="4287824" y="2160948"/>
            <a:ext cx="123043" cy="0"/>
          </a:xfrm>
          <a:prstGeom prst="straightConnector1">
            <a:avLst/>
          </a:prstGeom>
          <a:noFill/>
          <a:ln w="76200" cap="flat" cmpd="sng">
            <a:solidFill>
              <a:schemeClr val="dk1"/>
            </a:solidFill>
            <a:prstDash val="solid"/>
            <a:round/>
            <a:headEnd type="none" w="sm" len="sm"/>
            <a:tailEnd type="none" w="sm" len="sm"/>
          </a:ln>
        </p:spPr>
      </p:cxnSp>
      <p:sp>
        <p:nvSpPr>
          <p:cNvPr id="520" name="Google Shape;520;p17"/>
          <p:cNvSpPr txBox="1"/>
          <p:nvPr/>
        </p:nvSpPr>
        <p:spPr>
          <a:xfrm>
            <a:off x="3693761" y="2299081"/>
            <a:ext cx="138889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Implement source code</a:t>
            </a:r>
            <a:endParaRPr/>
          </a:p>
        </p:txBody>
      </p:sp>
      <p:sp>
        <p:nvSpPr>
          <p:cNvPr id="521" name="Google Shape;521;p17"/>
          <p:cNvSpPr txBox="1"/>
          <p:nvPr/>
        </p:nvSpPr>
        <p:spPr>
          <a:xfrm rot="5400000">
            <a:off x="4665852" y="2053499"/>
            <a:ext cx="80819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Static check</a:t>
            </a:r>
            <a:endParaRPr/>
          </a:p>
        </p:txBody>
      </p:sp>
      <p:sp>
        <p:nvSpPr>
          <p:cNvPr id="522" name="Google Shape;522;p17"/>
          <p:cNvSpPr txBox="1"/>
          <p:nvPr/>
        </p:nvSpPr>
        <p:spPr>
          <a:xfrm rot="5400000">
            <a:off x="4399897" y="1598679"/>
            <a:ext cx="170801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Walk-Through source code</a:t>
            </a:r>
            <a:endParaRPr/>
          </a:p>
        </p:txBody>
      </p:sp>
      <p:sp>
        <p:nvSpPr>
          <p:cNvPr id="523" name="Google Shape;523;p17"/>
          <p:cNvSpPr txBox="1"/>
          <p:nvPr/>
        </p:nvSpPr>
        <p:spPr>
          <a:xfrm rot="5400000">
            <a:off x="5504538" y="2088243"/>
            <a:ext cx="76487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Release CD</a:t>
            </a:r>
            <a:endParaRPr/>
          </a:p>
        </p:txBody>
      </p:sp>
      <p:cxnSp>
        <p:nvCxnSpPr>
          <p:cNvPr id="524" name="Google Shape;524;p17"/>
          <p:cNvCxnSpPr/>
          <p:nvPr/>
        </p:nvCxnSpPr>
        <p:spPr>
          <a:xfrm rot="10800000" flipH="1">
            <a:off x="4412019" y="2540998"/>
            <a:ext cx="619909" cy="4304"/>
          </a:xfrm>
          <a:prstGeom prst="straightConnector1">
            <a:avLst/>
          </a:prstGeom>
          <a:noFill/>
          <a:ln w="76200" cap="flat" cmpd="sng">
            <a:solidFill>
              <a:srgbClr val="FF0000"/>
            </a:solidFill>
            <a:prstDash val="solid"/>
            <a:round/>
            <a:headEnd type="none" w="sm" len="sm"/>
            <a:tailEnd type="none" w="sm" len="sm"/>
          </a:ln>
        </p:spPr>
      </p:cxnSp>
      <p:cxnSp>
        <p:nvCxnSpPr>
          <p:cNvPr id="525" name="Google Shape;525;p17"/>
          <p:cNvCxnSpPr/>
          <p:nvPr/>
        </p:nvCxnSpPr>
        <p:spPr>
          <a:xfrm rot="10800000" flipH="1">
            <a:off x="5008067" y="2541100"/>
            <a:ext cx="125551" cy="1"/>
          </a:xfrm>
          <a:prstGeom prst="straightConnector1">
            <a:avLst/>
          </a:prstGeom>
          <a:noFill/>
          <a:ln w="76200" cap="flat" cmpd="sng">
            <a:solidFill>
              <a:srgbClr val="FF0000"/>
            </a:solidFill>
            <a:prstDash val="solid"/>
            <a:round/>
            <a:headEnd type="none" w="sm" len="sm"/>
            <a:tailEnd type="none" w="sm" len="sm"/>
          </a:ln>
        </p:spPr>
      </p:cxnSp>
      <p:grpSp>
        <p:nvGrpSpPr>
          <p:cNvPr id="526" name="Google Shape;526;p17"/>
          <p:cNvGrpSpPr/>
          <p:nvPr/>
        </p:nvGrpSpPr>
        <p:grpSpPr>
          <a:xfrm>
            <a:off x="5136144" y="2541160"/>
            <a:ext cx="231987" cy="1694"/>
            <a:chOff x="5428244" y="2722136"/>
            <a:chExt cx="231987" cy="1694"/>
          </a:xfrm>
        </p:grpSpPr>
        <p:cxnSp>
          <p:nvCxnSpPr>
            <p:cNvPr id="527" name="Google Shape;527;p17"/>
            <p:cNvCxnSpPr/>
            <p:nvPr/>
          </p:nvCxnSpPr>
          <p:spPr>
            <a:xfrm>
              <a:off x="5600700" y="2723830"/>
              <a:ext cx="59531" cy="0"/>
            </a:xfrm>
            <a:prstGeom prst="straightConnector1">
              <a:avLst/>
            </a:prstGeom>
            <a:noFill/>
            <a:ln w="76200" cap="flat" cmpd="sng">
              <a:solidFill>
                <a:schemeClr val="dk1"/>
              </a:solidFill>
              <a:prstDash val="solid"/>
              <a:round/>
              <a:headEnd type="none" w="sm" len="sm"/>
              <a:tailEnd type="none" w="sm" len="sm"/>
            </a:ln>
          </p:spPr>
        </p:cxnSp>
        <p:cxnSp>
          <p:nvCxnSpPr>
            <p:cNvPr id="528" name="Google Shape;528;p17"/>
            <p:cNvCxnSpPr/>
            <p:nvPr/>
          </p:nvCxnSpPr>
          <p:spPr>
            <a:xfrm>
              <a:off x="5428244" y="2722136"/>
              <a:ext cx="89112" cy="0"/>
            </a:xfrm>
            <a:prstGeom prst="straightConnector1">
              <a:avLst/>
            </a:prstGeom>
            <a:noFill/>
            <a:ln w="76200" cap="flat" cmpd="sng">
              <a:solidFill>
                <a:srgbClr val="FF0000"/>
              </a:solidFill>
              <a:prstDash val="solid"/>
              <a:round/>
              <a:headEnd type="none" w="sm" len="sm"/>
              <a:tailEnd type="none" w="sm" len="sm"/>
            </a:ln>
          </p:spPr>
        </p:cxnSp>
        <p:cxnSp>
          <p:nvCxnSpPr>
            <p:cNvPr id="529" name="Google Shape;529;p17"/>
            <p:cNvCxnSpPr/>
            <p:nvPr/>
          </p:nvCxnSpPr>
          <p:spPr>
            <a:xfrm>
              <a:off x="5519739" y="2723655"/>
              <a:ext cx="80961" cy="0"/>
            </a:xfrm>
            <a:prstGeom prst="straightConnector1">
              <a:avLst/>
            </a:prstGeom>
            <a:noFill/>
            <a:ln w="76200" cap="flat" cmpd="sng">
              <a:solidFill>
                <a:srgbClr val="FBE80E"/>
              </a:solidFill>
              <a:prstDash val="solid"/>
              <a:round/>
              <a:headEnd type="none" w="sm" len="sm"/>
              <a:tailEnd type="none" w="sm" len="sm"/>
            </a:ln>
          </p:spPr>
        </p:cxnSp>
      </p:grpSp>
      <p:sp>
        <p:nvSpPr>
          <p:cNvPr id="530" name="Google Shape;530;p17"/>
          <p:cNvSpPr txBox="1"/>
          <p:nvPr/>
        </p:nvSpPr>
        <p:spPr>
          <a:xfrm rot="5400000">
            <a:off x="5070977" y="2086138"/>
            <a:ext cx="75622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INT</a:t>
            </a:r>
            <a:endParaRPr/>
          </a:p>
        </p:txBody>
      </p:sp>
      <p:cxnSp>
        <p:nvCxnSpPr>
          <p:cNvPr id="531" name="Google Shape;531;p17"/>
          <p:cNvCxnSpPr/>
          <p:nvPr/>
        </p:nvCxnSpPr>
        <p:spPr>
          <a:xfrm>
            <a:off x="5810278" y="2539891"/>
            <a:ext cx="164306" cy="0"/>
          </a:xfrm>
          <a:prstGeom prst="straightConnector1">
            <a:avLst/>
          </a:prstGeom>
          <a:noFill/>
          <a:ln w="76200" cap="flat" cmpd="sng">
            <a:solidFill>
              <a:srgbClr val="7030A0"/>
            </a:solidFill>
            <a:prstDash val="solid"/>
            <a:round/>
            <a:headEnd type="none" w="sm" len="sm"/>
            <a:tailEnd type="none" w="sm" len="sm"/>
          </a:ln>
        </p:spPr>
      </p:cxnSp>
      <p:cxnSp>
        <p:nvCxnSpPr>
          <p:cNvPr id="532" name="Google Shape;532;p17"/>
          <p:cNvCxnSpPr/>
          <p:nvPr/>
        </p:nvCxnSpPr>
        <p:spPr>
          <a:xfrm rot="10800000">
            <a:off x="5003354" y="1780185"/>
            <a:ext cx="1" cy="796641"/>
          </a:xfrm>
          <a:prstGeom prst="straightConnector1">
            <a:avLst/>
          </a:prstGeom>
          <a:noFill/>
          <a:ln w="9525" cap="flat" cmpd="sng">
            <a:solidFill>
              <a:srgbClr val="AEABAB"/>
            </a:solidFill>
            <a:prstDash val="dash"/>
            <a:round/>
            <a:headEnd type="none" w="sm" len="sm"/>
            <a:tailEnd type="none" w="sm" len="sm"/>
          </a:ln>
        </p:spPr>
      </p:cxnSp>
      <p:cxnSp>
        <p:nvCxnSpPr>
          <p:cNvPr id="533" name="Google Shape;533;p17"/>
          <p:cNvCxnSpPr/>
          <p:nvPr/>
        </p:nvCxnSpPr>
        <p:spPr>
          <a:xfrm rot="10800000">
            <a:off x="5131382" y="1784618"/>
            <a:ext cx="1" cy="796641"/>
          </a:xfrm>
          <a:prstGeom prst="straightConnector1">
            <a:avLst/>
          </a:prstGeom>
          <a:noFill/>
          <a:ln w="9525" cap="flat" cmpd="sng">
            <a:solidFill>
              <a:srgbClr val="AEABAB"/>
            </a:solidFill>
            <a:prstDash val="dash"/>
            <a:round/>
            <a:headEnd type="none" w="sm" len="sm"/>
            <a:tailEnd type="none" w="sm" len="sm"/>
          </a:ln>
        </p:spPr>
      </p:cxnSp>
      <p:cxnSp>
        <p:nvCxnSpPr>
          <p:cNvPr id="534" name="Google Shape;534;p17"/>
          <p:cNvCxnSpPr/>
          <p:nvPr/>
        </p:nvCxnSpPr>
        <p:spPr>
          <a:xfrm rot="10800000">
            <a:off x="5541964" y="1776898"/>
            <a:ext cx="0" cy="798027"/>
          </a:xfrm>
          <a:prstGeom prst="straightConnector1">
            <a:avLst/>
          </a:prstGeom>
          <a:noFill/>
          <a:ln w="9525" cap="flat" cmpd="sng">
            <a:solidFill>
              <a:srgbClr val="AEABAB"/>
            </a:solidFill>
            <a:prstDash val="dash"/>
            <a:round/>
            <a:headEnd type="none" w="sm" len="sm"/>
            <a:tailEnd type="none" w="sm" len="sm"/>
          </a:ln>
        </p:spPr>
      </p:cxnSp>
      <p:cxnSp>
        <p:nvCxnSpPr>
          <p:cNvPr id="535" name="Google Shape;535;p17"/>
          <p:cNvCxnSpPr/>
          <p:nvPr/>
        </p:nvCxnSpPr>
        <p:spPr>
          <a:xfrm rot="10800000">
            <a:off x="5365118" y="1780187"/>
            <a:ext cx="0" cy="1265617"/>
          </a:xfrm>
          <a:prstGeom prst="straightConnector1">
            <a:avLst/>
          </a:prstGeom>
          <a:noFill/>
          <a:ln w="9525" cap="flat" cmpd="sng">
            <a:solidFill>
              <a:srgbClr val="AEABAB"/>
            </a:solidFill>
            <a:prstDash val="dash"/>
            <a:round/>
            <a:headEnd type="none" w="sm" len="sm"/>
            <a:tailEnd type="none" w="sm" len="sm"/>
          </a:ln>
        </p:spPr>
      </p:cxnSp>
      <p:cxnSp>
        <p:nvCxnSpPr>
          <p:cNvPr id="536" name="Google Shape;536;p17"/>
          <p:cNvCxnSpPr/>
          <p:nvPr/>
        </p:nvCxnSpPr>
        <p:spPr>
          <a:xfrm>
            <a:off x="5370153" y="2544654"/>
            <a:ext cx="171810" cy="0"/>
          </a:xfrm>
          <a:prstGeom prst="straightConnector1">
            <a:avLst/>
          </a:prstGeom>
          <a:noFill/>
          <a:ln w="76200" cap="flat" cmpd="sng">
            <a:solidFill>
              <a:srgbClr val="FF0000"/>
            </a:solidFill>
            <a:prstDash val="solid"/>
            <a:round/>
            <a:headEnd type="none" w="sm" len="sm"/>
            <a:tailEnd type="none" w="sm" len="sm"/>
          </a:ln>
        </p:spPr>
      </p:cxnSp>
      <p:cxnSp>
        <p:nvCxnSpPr>
          <p:cNvPr id="537" name="Google Shape;537;p17"/>
          <p:cNvCxnSpPr/>
          <p:nvPr/>
        </p:nvCxnSpPr>
        <p:spPr>
          <a:xfrm rot="10800000">
            <a:off x="5671360" y="1777864"/>
            <a:ext cx="1" cy="796641"/>
          </a:xfrm>
          <a:prstGeom prst="straightConnector1">
            <a:avLst/>
          </a:prstGeom>
          <a:noFill/>
          <a:ln w="9525" cap="flat" cmpd="sng">
            <a:solidFill>
              <a:srgbClr val="AEABAB"/>
            </a:solidFill>
            <a:prstDash val="dash"/>
            <a:round/>
            <a:headEnd type="none" w="sm" len="sm"/>
            <a:tailEnd type="none" w="sm" len="sm"/>
          </a:ln>
        </p:spPr>
      </p:cxnSp>
      <p:sp>
        <p:nvSpPr>
          <p:cNvPr id="538" name="Google Shape;538;p17"/>
          <p:cNvSpPr txBox="1"/>
          <p:nvPr/>
        </p:nvSpPr>
        <p:spPr>
          <a:xfrm rot="5400000">
            <a:off x="5213533" y="2059950"/>
            <a:ext cx="7968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TRA</a:t>
            </a:r>
            <a:endParaRPr/>
          </a:p>
        </p:txBody>
      </p:sp>
      <p:cxnSp>
        <p:nvCxnSpPr>
          <p:cNvPr id="539" name="Google Shape;539;p17"/>
          <p:cNvCxnSpPr/>
          <p:nvPr/>
        </p:nvCxnSpPr>
        <p:spPr>
          <a:xfrm rot="10800000" flipH="1">
            <a:off x="5544345" y="2541522"/>
            <a:ext cx="125551" cy="1"/>
          </a:xfrm>
          <a:prstGeom prst="straightConnector1">
            <a:avLst/>
          </a:prstGeom>
          <a:noFill/>
          <a:ln w="76200" cap="flat" cmpd="sng">
            <a:solidFill>
              <a:srgbClr val="FF0000"/>
            </a:solidFill>
            <a:prstDash val="solid"/>
            <a:round/>
            <a:headEnd type="none" w="sm" len="sm"/>
            <a:tailEnd type="none" w="sm" len="sm"/>
          </a:ln>
        </p:spPr>
      </p:cxnSp>
      <p:cxnSp>
        <p:nvCxnSpPr>
          <p:cNvPr id="540" name="Google Shape;540;p17"/>
          <p:cNvCxnSpPr/>
          <p:nvPr/>
        </p:nvCxnSpPr>
        <p:spPr>
          <a:xfrm rot="10800000">
            <a:off x="5974578" y="1777863"/>
            <a:ext cx="1" cy="796641"/>
          </a:xfrm>
          <a:prstGeom prst="straightConnector1">
            <a:avLst/>
          </a:prstGeom>
          <a:noFill/>
          <a:ln w="9525" cap="flat" cmpd="sng">
            <a:solidFill>
              <a:srgbClr val="AEABAB"/>
            </a:solidFill>
            <a:prstDash val="dash"/>
            <a:round/>
            <a:headEnd type="none" w="sm" len="sm"/>
            <a:tailEnd type="none" w="sm" len="sm"/>
          </a:ln>
        </p:spPr>
      </p:cxnSp>
      <p:sp>
        <p:nvSpPr>
          <p:cNvPr id="541" name="Google Shape;541;p17"/>
          <p:cNvSpPr txBox="1"/>
          <p:nvPr/>
        </p:nvSpPr>
        <p:spPr>
          <a:xfrm rot="5400000">
            <a:off x="5454188" y="2184146"/>
            <a:ext cx="5913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a:t>
            </a:r>
            <a:endParaRPr/>
          </a:p>
        </p:txBody>
      </p:sp>
      <p:grpSp>
        <p:nvGrpSpPr>
          <p:cNvPr id="542" name="Google Shape;542;p17"/>
          <p:cNvGrpSpPr/>
          <p:nvPr/>
        </p:nvGrpSpPr>
        <p:grpSpPr>
          <a:xfrm>
            <a:off x="5669786" y="2540298"/>
            <a:ext cx="140492" cy="175"/>
            <a:chOff x="5672139" y="2695079"/>
            <a:chExt cx="140492" cy="175"/>
          </a:xfrm>
        </p:grpSpPr>
        <p:cxnSp>
          <p:nvCxnSpPr>
            <p:cNvPr id="543" name="Google Shape;543;p17"/>
            <p:cNvCxnSpPr/>
            <p:nvPr/>
          </p:nvCxnSpPr>
          <p:spPr>
            <a:xfrm>
              <a:off x="5753100" y="2695254"/>
              <a:ext cx="59531" cy="0"/>
            </a:xfrm>
            <a:prstGeom prst="straightConnector1">
              <a:avLst/>
            </a:prstGeom>
            <a:noFill/>
            <a:ln w="76200" cap="flat" cmpd="sng">
              <a:solidFill>
                <a:schemeClr val="dk1"/>
              </a:solidFill>
              <a:prstDash val="solid"/>
              <a:round/>
              <a:headEnd type="none" w="sm" len="sm"/>
              <a:tailEnd type="none" w="sm" len="sm"/>
            </a:ln>
          </p:spPr>
        </p:cxnSp>
        <p:cxnSp>
          <p:nvCxnSpPr>
            <p:cNvPr id="544" name="Google Shape;544;p17"/>
            <p:cNvCxnSpPr/>
            <p:nvPr/>
          </p:nvCxnSpPr>
          <p:spPr>
            <a:xfrm>
              <a:off x="5672139" y="2695079"/>
              <a:ext cx="80961" cy="0"/>
            </a:xfrm>
            <a:prstGeom prst="straightConnector1">
              <a:avLst/>
            </a:prstGeom>
            <a:noFill/>
            <a:ln w="76200" cap="flat" cmpd="sng">
              <a:solidFill>
                <a:srgbClr val="FBE80E"/>
              </a:solidFill>
              <a:prstDash val="solid"/>
              <a:round/>
              <a:headEnd type="none" w="sm" len="sm"/>
              <a:tailEnd type="none" w="sm" len="sm"/>
            </a:ln>
          </p:spPr>
        </p:cxnSp>
      </p:grpSp>
      <p:cxnSp>
        <p:nvCxnSpPr>
          <p:cNvPr id="545" name="Google Shape;545;p17"/>
          <p:cNvCxnSpPr/>
          <p:nvPr/>
        </p:nvCxnSpPr>
        <p:spPr>
          <a:xfrm rot="10800000">
            <a:off x="5811860" y="1778982"/>
            <a:ext cx="1" cy="796641"/>
          </a:xfrm>
          <a:prstGeom prst="straightConnector1">
            <a:avLst/>
          </a:prstGeom>
          <a:noFill/>
          <a:ln w="9525" cap="flat" cmpd="sng">
            <a:solidFill>
              <a:srgbClr val="AEABAB"/>
            </a:solidFill>
            <a:prstDash val="dash"/>
            <a:round/>
            <a:headEnd type="none" w="sm" len="sm"/>
            <a:tailEnd type="none" w="sm" len="sm"/>
          </a:ln>
        </p:spPr>
      </p:cxnSp>
      <p:grpSp>
        <p:nvGrpSpPr>
          <p:cNvPr id="546" name="Google Shape;546;p17"/>
          <p:cNvGrpSpPr/>
          <p:nvPr/>
        </p:nvGrpSpPr>
        <p:grpSpPr>
          <a:xfrm>
            <a:off x="5928247" y="1910700"/>
            <a:ext cx="246221" cy="668375"/>
            <a:chOff x="5217534" y="1272810"/>
            <a:chExt cx="246221" cy="668375"/>
          </a:xfrm>
        </p:grpSpPr>
        <p:cxnSp>
          <p:nvCxnSpPr>
            <p:cNvPr id="547" name="Google Shape;547;p17"/>
            <p:cNvCxnSpPr/>
            <p:nvPr/>
          </p:nvCxnSpPr>
          <p:spPr>
            <a:xfrm>
              <a:off x="5267141" y="1902001"/>
              <a:ext cx="164307" cy="0"/>
            </a:xfrm>
            <a:prstGeom prst="straightConnector1">
              <a:avLst/>
            </a:prstGeom>
            <a:noFill/>
            <a:ln w="76200" cap="flat" cmpd="sng">
              <a:solidFill>
                <a:srgbClr val="0070C0"/>
              </a:solidFill>
              <a:prstDash val="solid"/>
              <a:round/>
              <a:headEnd type="none" w="sm" len="sm"/>
              <a:tailEnd type="none" w="sm" len="sm"/>
            </a:ln>
          </p:spPr>
        </p:cxnSp>
        <p:sp>
          <p:nvSpPr>
            <p:cNvPr id="548" name="Google Shape;548;p17"/>
            <p:cNvSpPr txBox="1"/>
            <p:nvPr/>
          </p:nvSpPr>
          <p:spPr>
            <a:xfrm rot="5400000">
              <a:off x="5006457" y="1483887"/>
              <a:ext cx="66837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Check CD</a:t>
              </a:r>
              <a:endParaRPr/>
            </a:p>
          </p:txBody>
        </p:sp>
      </p:grpSp>
      <p:sp>
        <p:nvSpPr>
          <p:cNvPr id="549" name="Google Shape;549;p17"/>
          <p:cNvSpPr txBox="1"/>
          <p:nvPr/>
        </p:nvSpPr>
        <p:spPr>
          <a:xfrm>
            <a:off x="122402" y="3013653"/>
            <a:ext cx="3557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UT</a:t>
            </a:r>
            <a:endParaRPr/>
          </a:p>
        </p:txBody>
      </p:sp>
      <p:cxnSp>
        <p:nvCxnSpPr>
          <p:cNvPr id="550" name="Google Shape;550;p17"/>
          <p:cNvCxnSpPr/>
          <p:nvPr/>
        </p:nvCxnSpPr>
        <p:spPr>
          <a:xfrm>
            <a:off x="2762618" y="3009981"/>
            <a:ext cx="931143" cy="0"/>
          </a:xfrm>
          <a:prstGeom prst="straightConnector1">
            <a:avLst/>
          </a:prstGeom>
          <a:noFill/>
          <a:ln w="76200" cap="flat" cmpd="sng">
            <a:solidFill>
              <a:srgbClr val="FBE80E"/>
            </a:solidFill>
            <a:prstDash val="solid"/>
            <a:round/>
            <a:headEnd type="none" w="sm" len="sm"/>
            <a:tailEnd type="none" w="sm" len="sm"/>
          </a:ln>
        </p:spPr>
      </p:cxnSp>
      <p:sp>
        <p:nvSpPr>
          <p:cNvPr id="551" name="Google Shape;551;p17"/>
          <p:cNvSpPr txBox="1"/>
          <p:nvPr/>
        </p:nvSpPr>
        <p:spPr>
          <a:xfrm>
            <a:off x="3037930" y="2763760"/>
            <a:ext cx="42131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VRF</a:t>
            </a:r>
            <a:endParaRPr/>
          </a:p>
        </p:txBody>
      </p:sp>
      <p:cxnSp>
        <p:nvCxnSpPr>
          <p:cNvPr id="552" name="Google Shape;552;p17"/>
          <p:cNvCxnSpPr/>
          <p:nvPr/>
        </p:nvCxnSpPr>
        <p:spPr>
          <a:xfrm>
            <a:off x="3693767" y="3009981"/>
            <a:ext cx="1060987" cy="0"/>
          </a:xfrm>
          <a:prstGeom prst="straightConnector1">
            <a:avLst/>
          </a:prstGeom>
          <a:noFill/>
          <a:ln w="76200" cap="flat" cmpd="sng">
            <a:solidFill>
              <a:srgbClr val="FBE80E"/>
            </a:solidFill>
            <a:prstDash val="solid"/>
            <a:round/>
            <a:headEnd type="none" w="sm" len="sm"/>
            <a:tailEnd type="none" w="sm" len="sm"/>
          </a:ln>
        </p:spPr>
      </p:cxnSp>
      <p:cxnSp>
        <p:nvCxnSpPr>
          <p:cNvPr id="553" name="Google Shape;553;p17"/>
          <p:cNvCxnSpPr/>
          <p:nvPr/>
        </p:nvCxnSpPr>
        <p:spPr>
          <a:xfrm rot="10800000">
            <a:off x="3689839" y="2855118"/>
            <a:ext cx="0" cy="442073"/>
          </a:xfrm>
          <a:prstGeom prst="straightConnector1">
            <a:avLst/>
          </a:prstGeom>
          <a:noFill/>
          <a:ln w="9525" cap="flat" cmpd="sng">
            <a:solidFill>
              <a:srgbClr val="AEABAB"/>
            </a:solidFill>
            <a:prstDash val="dash"/>
            <a:round/>
            <a:headEnd type="none" w="sm" len="sm"/>
            <a:tailEnd type="none" w="sm" len="sm"/>
          </a:ln>
        </p:spPr>
      </p:cxnSp>
      <p:sp>
        <p:nvSpPr>
          <p:cNvPr id="554" name="Google Shape;554;p17"/>
          <p:cNvSpPr txBox="1"/>
          <p:nvPr/>
        </p:nvSpPr>
        <p:spPr>
          <a:xfrm>
            <a:off x="3979291" y="2772949"/>
            <a:ext cx="55466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VRF-01</a:t>
            </a:r>
            <a:endParaRPr/>
          </a:p>
        </p:txBody>
      </p:sp>
      <p:grpSp>
        <p:nvGrpSpPr>
          <p:cNvPr id="555" name="Google Shape;555;p17"/>
          <p:cNvGrpSpPr/>
          <p:nvPr/>
        </p:nvGrpSpPr>
        <p:grpSpPr>
          <a:xfrm>
            <a:off x="3689838" y="3276635"/>
            <a:ext cx="275494" cy="0"/>
            <a:chOff x="3981938" y="3257586"/>
            <a:chExt cx="275494" cy="0"/>
          </a:xfrm>
        </p:grpSpPr>
        <p:cxnSp>
          <p:nvCxnSpPr>
            <p:cNvPr id="556" name="Google Shape;556;p17"/>
            <p:cNvCxnSpPr/>
            <p:nvPr/>
          </p:nvCxnSpPr>
          <p:spPr>
            <a:xfrm>
              <a:off x="3981938" y="3257586"/>
              <a:ext cx="152451" cy="0"/>
            </a:xfrm>
            <a:prstGeom prst="straightConnector1">
              <a:avLst/>
            </a:prstGeom>
            <a:noFill/>
            <a:ln w="76200" cap="flat" cmpd="sng">
              <a:solidFill>
                <a:srgbClr val="FF0000"/>
              </a:solidFill>
              <a:prstDash val="solid"/>
              <a:round/>
              <a:headEnd type="none" w="sm" len="sm"/>
              <a:tailEnd type="none" w="sm" len="sm"/>
            </a:ln>
          </p:spPr>
        </p:cxnSp>
        <p:cxnSp>
          <p:nvCxnSpPr>
            <p:cNvPr id="557" name="Google Shape;557;p17"/>
            <p:cNvCxnSpPr/>
            <p:nvPr/>
          </p:nvCxnSpPr>
          <p:spPr>
            <a:xfrm>
              <a:off x="4134389" y="3257586"/>
              <a:ext cx="123043" cy="0"/>
            </a:xfrm>
            <a:prstGeom prst="straightConnector1">
              <a:avLst/>
            </a:prstGeom>
            <a:noFill/>
            <a:ln w="76200" cap="flat" cmpd="sng">
              <a:solidFill>
                <a:schemeClr val="dk1"/>
              </a:solidFill>
              <a:prstDash val="solid"/>
              <a:round/>
              <a:headEnd type="none" w="sm" len="sm"/>
              <a:tailEnd type="none" w="sm" len="sm"/>
            </a:ln>
          </p:spPr>
        </p:cxnSp>
      </p:grpSp>
      <p:sp>
        <p:nvSpPr>
          <p:cNvPr id="558" name="Google Shape;558;p17"/>
          <p:cNvSpPr txBox="1"/>
          <p:nvPr/>
        </p:nvSpPr>
        <p:spPr>
          <a:xfrm>
            <a:off x="3620901" y="3018292"/>
            <a:ext cx="55465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VRF</a:t>
            </a:r>
            <a:endParaRPr/>
          </a:p>
        </p:txBody>
      </p:sp>
      <p:sp>
        <p:nvSpPr>
          <p:cNvPr id="559" name="Google Shape;559;p17"/>
          <p:cNvSpPr txBox="1"/>
          <p:nvPr/>
        </p:nvSpPr>
        <p:spPr>
          <a:xfrm>
            <a:off x="4522310" y="3018291"/>
            <a:ext cx="71110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VRF-01</a:t>
            </a:r>
            <a:endParaRPr/>
          </a:p>
        </p:txBody>
      </p:sp>
      <p:grpSp>
        <p:nvGrpSpPr>
          <p:cNvPr id="560" name="Google Shape;560;p17"/>
          <p:cNvGrpSpPr/>
          <p:nvPr/>
        </p:nvGrpSpPr>
        <p:grpSpPr>
          <a:xfrm>
            <a:off x="4756434" y="3250466"/>
            <a:ext cx="275494" cy="0"/>
            <a:chOff x="3981938" y="3257586"/>
            <a:chExt cx="275494" cy="0"/>
          </a:xfrm>
        </p:grpSpPr>
        <p:cxnSp>
          <p:nvCxnSpPr>
            <p:cNvPr id="561" name="Google Shape;561;p17"/>
            <p:cNvCxnSpPr/>
            <p:nvPr/>
          </p:nvCxnSpPr>
          <p:spPr>
            <a:xfrm>
              <a:off x="3981938" y="3257586"/>
              <a:ext cx="152451" cy="0"/>
            </a:xfrm>
            <a:prstGeom prst="straightConnector1">
              <a:avLst/>
            </a:prstGeom>
            <a:noFill/>
            <a:ln w="76200" cap="flat" cmpd="sng">
              <a:solidFill>
                <a:srgbClr val="FF0000"/>
              </a:solidFill>
              <a:prstDash val="solid"/>
              <a:round/>
              <a:headEnd type="none" w="sm" len="sm"/>
              <a:tailEnd type="none" w="sm" len="sm"/>
            </a:ln>
          </p:spPr>
        </p:cxnSp>
        <p:cxnSp>
          <p:nvCxnSpPr>
            <p:cNvPr id="562" name="Google Shape;562;p17"/>
            <p:cNvCxnSpPr/>
            <p:nvPr/>
          </p:nvCxnSpPr>
          <p:spPr>
            <a:xfrm>
              <a:off x="4134389" y="3257586"/>
              <a:ext cx="123043" cy="0"/>
            </a:xfrm>
            <a:prstGeom prst="straightConnector1">
              <a:avLst/>
            </a:prstGeom>
            <a:noFill/>
            <a:ln w="76200" cap="flat" cmpd="sng">
              <a:solidFill>
                <a:schemeClr val="dk1"/>
              </a:solidFill>
              <a:prstDash val="solid"/>
              <a:round/>
              <a:headEnd type="none" w="sm" len="sm"/>
              <a:tailEnd type="none" w="sm" len="sm"/>
            </a:ln>
          </p:spPr>
        </p:cxnSp>
      </p:grpSp>
      <p:cxnSp>
        <p:nvCxnSpPr>
          <p:cNvPr id="563" name="Google Shape;563;p17"/>
          <p:cNvCxnSpPr/>
          <p:nvPr/>
        </p:nvCxnSpPr>
        <p:spPr>
          <a:xfrm>
            <a:off x="5241089" y="3009981"/>
            <a:ext cx="120735" cy="0"/>
          </a:xfrm>
          <a:prstGeom prst="straightConnector1">
            <a:avLst/>
          </a:prstGeom>
          <a:noFill/>
          <a:ln w="76200" cap="flat" cmpd="sng">
            <a:solidFill>
              <a:srgbClr val="FBE80E"/>
            </a:solidFill>
            <a:prstDash val="solid"/>
            <a:round/>
            <a:headEnd type="none" w="sm" len="sm"/>
            <a:tailEnd type="none" w="sm" len="sm"/>
          </a:ln>
        </p:spPr>
      </p:cxnSp>
      <p:sp>
        <p:nvSpPr>
          <p:cNvPr id="564" name="Google Shape;564;p17"/>
          <p:cNvSpPr txBox="1"/>
          <p:nvPr/>
        </p:nvSpPr>
        <p:spPr>
          <a:xfrm>
            <a:off x="5130794" y="2610154"/>
            <a:ext cx="55466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Create TMs</a:t>
            </a:r>
            <a:endParaRPr/>
          </a:p>
        </p:txBody>
      </p:sp>
      <p:sp>
        <p:nvSpPr>
          <p:cNvPr id="565" name="Google Shape;565;p17"/>
          <p:cNvSpPr/>
          <p:nvPr/>
        </p:nvSpPr>
        <p:spPr>
          <a:xfrm>
            <a:off x="45752" y="1237810"/>
            <a:ext cx="3217354" cy="476120"/>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6" name="Google Shape;566;p17"/>
          <p:cNvSpPr/>
          <p:nvPr/>
        </p:nvSpPr>
        <p:spPr>
          <a:xfrm>
            <a:off x="45752" y="1770736"/>
            <a:ext cx="4901084" cy="455192"/>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7" name="Google Shape;567;p17"/>
          <p:cNvSpPr/>
          <p:nvPr/>
        </p:nvSpPr>
        <p:spPr>
          <a:xfrm>
            <a:off x="45751" y="2348307"/>
            <a:ext cx="6096407" cy="284697"/>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8" name="Google Shape;568;p17"/>
          <p:cNvSpPr/>
          <p:nvPr/>
        </p:nvSpPr>
        <p:spPr>
          <a:xfrm>
            <a:off x="45750" y="2894355"/>
            <a:ext cx="8673484" cy="989834"/>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69" name="Google Shape;569;p17"/>
          <p:cNvCxnSpPr/>
          <p:nvPr/>
        </p:nvCxnSpPr>
        <p:spPr>
          <a:xfrm>
            <a:off x="4760912" y="3009981"/>
            <a:ext cx="480177" cy="0"/>
          </a:xfrm>
          <a:prstGeom prst="straightConnector1">
            <a:avLst/>
          </a:prstGeom>
          <a:noFill/>
          <a:ln w="76200" cap="flat" cmpd="sng">
            <a:solidFill>
              <a:srgbClr val="FBE80E"/>
            </a:solidFill>
            <a:prstDash val="solid"/>
            <a:round/>
            <a:headEnd type="none" w="sm" len="sm"/>
            <a:tailEnd type="none" w="sm" len="sm"/>
          </a:ln>
        </p:spPr>
      </p:cxnSp>
      <p:cxnSp>
        <p:nvCxnSpPr>
          <p:cNvPr id="570" name="Google Shape;570;p17"/>
          <p:cNvCxnSpPr/>
          <p:nvPr/>
        </p:nvCxnSpPr>
        <p:spPr>
          <a:xfrm rot="10800000">
            <a:off x="4755243" y="2855118"/>
            <a:ext cx="0" cy="421517"/>
          </a:xfrm>
          <a:prstGeom prst="straightConnector1">
            <a:avLst/>
          </a:prstGeom>
          <a:noFill/>
          <a:ln w="9525" cap="flat" cmpd="sng">
            <a:solidFill>
              <a:srgbClr val="AEABAB"/>
            </a:solidFill>
            <a:prstDash val="dash"/>
            <a:round/>
            <a:headEnd type="none" w="sm" len="sm"/>
            <a:tailEnd type="none" w="sm" len="sm"/>
          </a:ln>
        </p:spPr>
      </p:cxnSp>
      <p:sp>
        <p:nvSpPr>
          <p:cNvPr id="571" name="Google Shape;571;p17"/>
          <p:cNvSpPr txBox="1"/>
          <p:nvPr/>
        </p:nvSpPr>
        <p:spPr>
          <a:xfrm>
            <a:off x="4657981" y="2626451"/>
            <a:ext cx="60435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Prepare env</a:t>
            </a:r>
            <a:endParaRPr/>
          </a:p>
        </p:txBody>
      </p:sp>
      <p:cxnSp>
        <p:nvCxnSpPr>
          <p:cNvPr id="572" name="Google Shape;572;p17"/>
          <p:cNvCxnSpPr/>
          <p:nvPr/>
        </p:nvCxnSpPr>
        <p:spPr>
          <a:xfrm rot="10800000">
            <a:off x="5241089" y="2674144"/>
            <a:ext cx="0" cy="371660"/>
          </a:xfrm>
          <a:prstGeom prst="straightConnector1">
            <a:avLst/>
          </a:prstGeom>
          <a:noFill/>
          <a:ln w="9525" cap="flat" cmpd="sng">
            <a:solidFill>
              <a:srgbClr val="AEABAB"/>
            </a:solidFill>
            <a:prstDash val="dash"/>
            <a:round/>
            <a:headEnd type="none" w="sm" len="sm"/>
            <a:tailEnd type="none" w="sm" len="sm"/>
          </a:ln>
        </p:spPr>
      </p:cxnSp>
      <p:grpSp>
        <p:nvGrpSpPr>
          <p:cNvPr id="573" name="Google Shape;573;p17"/>
          <p:cNvGrpSpPr/>
          <p:nvPr/>
        </p:nvGrpSpPr>
        <p:grpSpPr>
          <a:xfrm>
            <a:off x="5370153" y="3009981"/>
            <a:ext cx="1098116" cy="75779"/>
            <a:chOff x="5662253" y="3009981"/>
            <a:chExt cx="1098116" cy="75779"/>
          </a:xfrm>
        </p:grpSpPr>
        <p:cxnSp>
          <p:nvCxnSpPr>
            <p:cNvPr id="574" name="Google Shape;574;p17"/>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575" name="Google Shape;575;p17"/>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sp>
        <p:nvSpPr>
          <p:cNvPr id="576" name="Google Shape;576;p17"/>
          <p:cNvSpPr txBox="1"/>
          <p:nvPr/>
        </p:nvSpPr>
        <p:spPr>
          <a:xfrm>
            <a:off x="5624545" y="2609871"/>
            <a:ext cx="801628"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Functional Debug Linux</a:t>
            </a:r>
            <a:endParaRPr/>
          </a:p>
        </p:txBody>
      </p:sp>
      <p:grpSp>
        <p:nvGrpSpPr>
          <p:cNvPr id="577" name="Google Shape;577;p17"/>
          <p:cNvGrpSpPr/>
          <p:nvPr/>
        </p:nvGrpSpPr>
        <p:grpSpPr>
          <a:xfrm>
            <a:off x="6562279" y="3009974"/>
            <a:ext cx="305655" cy="75779"/>
            <a:chOff x="5662253" y="3009981"/>
            <a:chExt cx="1098116" cy="75779"/>
          </a:xfrm>
        </p:grpSpPr>
        <p:cxnSp>
          <p:nvCxnSpPr>
            <p:cNvPr id="578" name="Google Shape;578;p17"/>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579" name="Google Shape;579;p17"/>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sp>
        <p:nvSpPr>
          <p:cNvPr id="581" name="Google Shape;581;p17"/>
          <p:cNvSpPr txBox="1"/>
          <p:nvPr/>
        </p:nvSpPr>
        <p:spPr>
          <a:xfrm rot="5400000">
            <a:off x="6216517" y="2354924"/>
            <a:ext cx="98577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Functional Debug Windows</a:t>
            </a:r>
            <a:endParaRPr/>
          </a:p>
        </p:txBody>
      </p:sp>
      <p:cxnSp>
        <p:nvCxnSpPr>
          <p:cNvPr id="587" name="Google Shape;587;p17"/>
          <p:cNvCxnSpPr/>
          <p:nvPr/>
        </p:nvCxnSpPr>
        <p:spPr>
          <a:xfrm rot="10800000">
            <a:off x="6556283" y="2670261"/>
            <a:ext cx="1" cy="375544"/>
          </a:xfrm>
          <a:prstGeom prst="straightConnector1">
            <a:avLst/>
          </a:prstGeom>
          <a:noFill/>
          <a:ln w="9525" cap="flat" cmpd="sng">
            <a:solidFill>
              <a:srgbClr val="AEABAB"/>
            </a:solidFill>
            <a:prstDash val="dash"/>
            <a:round/>
            <a:headEnd type="none" w="sm" len="sm"/>
            <a:tailEnd type="none" w="sm" len="sm"/>
          </a:ln>
        </p:spPr>
      </p:cxnSp>
      <p:grpSp>
        <p:nvGrpSpPr>
          <p:cNvPr id="588" name="Google Shape;588;p17"/>
          <p:cNvGrpSpPr/>
          <p:nvPr/>
        </p:nvGrpSpPr>
        <p:grpSpPr>
          <a:xfrm>
            <a:off x="6872697" y="3009974"/>
            <a:ext cx="96605" cy="75779"/>
            <a:chOff x="5662253" y="3009981"/>
            <a:chExt cx="1098116" cy="75779"/>
          </a:xfrm>
        </p:grpSpPr>
        <p:cxnSp>
          <p:nvCxnSpPr>
            <p:cNvPr id="589" name="Google Shape;589;p17"/>
            <p:cNvCxnSpPr/>
            <p:nvPr/>
          </p:nvCxnSpPr>
          <p:spPr>
            <a:xfrm>
              <a:off x="5662253" y="3009981"/>
              <a:ext cx="1098116" cy="0"/>
            </a:xfrm>
            <a:prstGeom prst="straightConnector1">
              <a:avLst/>
            </a:prstGeom>
            <a:noFill/>
            <a:ln w="76200" cap="flat" cmpd="sng">
              <a:solidFill>
                <a:srgbClr val="FBE80E"/>
              </a:solidFill>
              <a:prstDash val="solid"/>
              <a:round/>
              <a:headEnd type="none" w="sm" len="sm"/>
              <a:tailEnd type="none" w="sm" len="sm"/>
            </a:ln>
          </p:spPr>
        </p:cxnSp>
        <p:cxnSp>
          <p:nvCxnSpPr>
            <p:cNvPr id="590" name="Google Shape;590;p17"/>
            <p:cNvCxnSpPr/>
            <p:nvPr/>
          </p:nvCxnSpPr>
          <p:spPr>
            <a:xfrm>
              <a:off x="5662253" y="3085760"/>
              <a:ext cx="1098116" cy="0"/>
            </a:xfrm>
            <a:prstGeom prst="straightConnector1">
              <a:avLst/>
            </a:prstGeom>
            <a:noFill/>
            <a:ln w="76200" cap="flat" cmpd="sng">
              <a:solidFill>
                <a:srgbClr val="FF0000"/>
              </a:solidFill>
              <a:prstDash val="solid"/>
              <a:round/>
              <a:headEnd type="none" w="sm" len="sm"/>
              <a:tailEnd type="none" w="sm" len="sm"/>
            </a:ln>
          </p:spPr>
        </p:cxnSp>
      </p:grpSp>
      <p:cxnSp>
        <p:nvCxnSpPr>
          <p:cNvPr id="591" name="Google Shape;591;p17"/>
          <p:cNvCxnSpPr/>
          <p:nvPr/>
        </p:nvCxnSpPr>
        <p:spPr>
          <a:xfrm rot="10800000">
            <a:off x="6869165" y="2670261"/>
            <a:ext cx="1" cy="448188"/>
          </a:xfrm>
          <a:prstGeom prst="straightConnector1">
            <a:avLst/>
          </a:prstGeom>
          <a:noFill/>
          <a:ln w="9525" cap="flat" cmpd="sng">
            <a:solidFill>
              <a:srgbClr val="AEABAB"/>
            </a:solidFill>
            <a:prstDash val="dash"/>
            <a:round/>
            <a:headEnd type="none" w="sm" len="sm"/>
            <a:tailEnd type="none" w="sm" len="sm"/>
          </a:ln>
        </p:spPr>
      </p:cxnSp>
      <p:cxnSp>
        <p:nvCxnSpPr>
          <p:cNvPr id="592" name="Google Shape;592;p17"/>
          <p:cNvCxnSpPr/>
          <p:nvPr/>
        </p:nvCxnSpPr>
        <p:spPr>
          <a:xfrm>
            <a:off x="6969302" y="3009974"/>
            <a:ext cx="69171" cy="0"/>
          </a:xfrm>
          <a:prstGeom prst="straightConnector1">
            <a:avLst/>
          </a:prstGeom>
          <a:noFill/>
          <a:ln w="76200" cap="flat" cmpd="sng">
            <a:solidFill>
              <a:schemeClr val="dk1"/>
            </a:solidFill>
            <a:prstDash val="solid"/>
            <a:round/>
            <a:headEnd type="none" w="sm" len="sm"/>
            <a:tailEnd type="none" w="sm" len="sm"/>
          </a:ln>
        </p:spPr>
      </p:cxnSp>
      <p:sp>
        <p:nvSpPr>
          <p:cNvPr id="593" name="Google Shape;593;p17"/>
          <p:cNvSpPr txBox="1"/>
          <p:nvPr/>
        </p:nvSpPr>
        <p:spPr>
          <a:xfrm rot="5400000">
            <a:off x="6266588" y="2198600"/>
            <a:ext cx="146231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dirty="0">
                <a:solidFill>
                  <a:srgbClr val="000000"/>
                </a:solidFill>
                <a:latin typeface="Roboto Condensed"/>
                <a:ea typeface="Roboto Condensed"/>
                <a:cs typeface="Roboto Condensed"/>
                <a:sym typeface="Roboto Condensed"/>
              </a:rPr>
              <a:t>PR source code after UT</a:t>
            </a:r>
            <a:endParaRPr dirty="0"/>
          </a:p>
        </p:txBody>
      </p:sp>
      <p:cxnSp>
        <p:nvCxnSpPr>
          <p:cNvPr id="594" name="Google Shape;594;p17"/>
          <p:cNvCxnSpPr/>
          <p:nvPr/>
        </p:nvCxnSpPr>
        <p:spPr>
          <a:xfrm rot="10800000" flipH="1">
            <a:off x="7035189" y="2693196"/>
            <a:ext cx="3285" cy="1054403"/>
          </a:xfrm>
          <a:prstGeom prst="straightConnector1">
            <a:avLst/>
          </a:prstGeom>
          <a:noFill/>
          <a:ln w="9525" cap="flat" cmpd="sng">
            <a:solidFill>
              <a:srgbClr val="AEABAB"/>
            </a:solidFill>
            <a:prstDash val="dash"/>
            <a:round/>
            <a:headEnd type="none" w="sm" len="sm"/>
            <a:tailEnd type="none" w="sm" len="sm"/>
          </a:ln>
        </p:spPr>
      </p:cxnSp>
      <p:cxnSp>
        <p:nvCxnSpPr>
          <p:cNvPr id="600" name="Google Shape;600;p17"/>
          <p:cNvCxnSpPr/>
          <p:nvPr/>
        </p:nvCxnSpPr>
        <p:spPr>
          <a:xfrm rot="10800000" flipH="1">
            <a:off x="7345655" y="2703454"/>
            <a:ext cx="1" cy="342565"/>
          </a:xfrm>
          <a:prstGeom prst="straightConnector1">
            <a:avLst/>
          </a:prstGeom>
          <a:noFill/>
          <a:ln w="9525" cap="flat" cmpd="sng">
            <a:solidFill>
              <a:srgbClr val="AEABAB"/>
            </a:solidFill>
            <a:prstDash val="dash"/>
            <a:round/>
            <a:headEnd type="none" w="sm" len="sm"/>
            <a:tailEnd type="none" w="sm" len="sm"/>
          </a:ln>
        </p:spPr>
      </p:cxnSp>
      <p:cxnSp>
        <p:nvCxnSpPr>
          <p:cNvPr id="601" name="Google Shape;601;p17"/>
          <p:cNvCxnSpPr/>
          <p:nvPr/>
        </p:nvCxnSpPr>
        <p:spPr>
          <a:xfrm>
            <a:off x="7038473" y="3766304"/>
            <a:ext cx="178817" cy="0"/>
          </a:xfrm>
          <a:prstGeom prst="straightConnector1">
            <a:avLst/>
          </a:prstGeom>
          <a:noFill/>
          <a:ln w="76200" cap="flat" cmpd="sng">
            <a:solidFill>
              <a:srgbClr val="FBE80E"/>
            </a:solidFill>
            <a:prstDash val="solid"/>
            <a:round/>
            <a:headEnd type="none" w="sm" len="sm"/>
            <a:tailEnd type="none" w="sm" len="sm"/>
          </a:ln>
        </p:spPr>
      </p:cxnSp>
      <p:sp>
        <p:nvSpPr>
          <p:cNvPr id="602" name="Google Shape;602;p17"/>
          <p:cNvSpPr txBox="1"/>
          <p:nvPr/>
        </p:nvSpPr>
        <p:spPr>
          <a:xfrm>
            <a:off x="6456282" y="3569889"/>
            <a:ext cx="832132"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dirty="0">
                <a:solidFill>
                  <a:srgbClr val="000000"/>
                </a:solidFill>
                <a:latin typeface="Roboto Condensed"/>
                <a:ea typeface="Roboto Condensed"/>
                <a:cs typeface="Roboto Condensed"/>
                <a:sym typeface="Roboto Condensed"/>
              </a:rPr>
              <a:t>Prepare data</a:t>
            </a:r>
            <a:endParaRPr dirty="0"/>
          </a:p>
        </p:txBody>
      </p:sp>
      <p:cxnSp>
        <p:nvCxnSpPr>
          <p:cNvPr id="603" name="Google Shape;603;p17"/>
          <p:cNvCxnSpPr/>
          <p:nvPr/>
        </p:nvCxnSpPr>
        <p:spPr>
          <a:xfrm rot="10800000">
            <a:off x="7217291" y="3567391"/>
            <a:ext cx="1" cy="232963"/>
          </a:xfrm>
          <a:prstGeom prst="straightConnector1">
            <a:avLst/>
          </a:prstGeom>
          <a:noFill/>
          <a:ln w="9525" cap="flat" cmpd="sng">
            <a:solidFill>
              <a:srgbClr val="AEABAB"/>
            </a:solidFill>
            <a:prstDash val="dash"/>
            <a:round/>
            <a:headEnd type="none" w="sm" len="sm"/>
            <a:tailEnd type="none" w="sm" len="sm"/>
          </a:ln>
        </p:spPr>
      </p:cxnSp>
      <p:cxnSp>
        <p:nvCxnSpPr>
          <p:cNvPr id="604" name="Google Shape;604;p17"/>
          <p:cNvCxnSpPr/>
          <p:nvPr/>
        </p:nvCxnSpPr>
        <p:spPr>
          <a:xfrm>
            <a:off x="7218705" y="3767391"/>
            <a:ext cx="100756" cy="0"/>
          </a:xfrm>
          <a:prstGeom prst="straightConnector1">
            <a:avLst/>
          </a:prstGeom>
          <a:noFill/>
          <a:ln w="76200" cap="flat" cmpd="sng">
            <a:solidFill>
              <a:srgbClr val="FF0000"/>
            </a:solidFill>
            <a:prstDash val="solid"/>
            <a:round/>
            <a:headEnd type="none" w="sm" len="sm"/>
            <a:tailEnd type="none" w="sm" len="sm"/>
          </a:ln>
        </p:spPr>
      </p:cxnSp>
      <p:cxnSp>
        <p:nvCxnSpPr>
          <p:cNvPr id="605" name="Google Shape;605;p17"/>
          <p:cNvCxnSpPr/>
          <p:nvPr/>
        </p:nvCxnSpPr>
        <p:spPr>
          <a:xfrm>
            <a:off x="7319461" y="3767098"/>
            <a:ext cx="87734" cy="0"/>
          </a:xfrm>
          <a:prstGeom prst="straightConnector1">
            <a:avLst/>
          </a:prstGeom>
          <a:noFill/>
          <a:ln w="76200" cap="flat" cmpd="sng">
            <a:solidFill>
              <a:schemeClr val="dk1"/>
            </a:solidFill>
            <a:prstDash val="solid"/>
            <a:round/>
            <a:headEnd type="none" w="sm" len="sm"/>
            <a:tailEnd type="none" w="sm" len="sm"/>
          </a:ln>
        </p:spPr>
      </p:cxnSp>
      <p:sp>
        <p:nvSpPr>
          <p:cNvPr id="606" name="Google Shape;606;p17"/>
          <p:cNvSpPr txBox="1"/>
          <p:nvPr/>
        </p:nvSpPr>
        <p:spPr>
          <a:xfrm>
            <a:off x="7099203" y="3559429"/>
            <a:ext cx="68268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dirty="0">
                <a:solidFill>
                  <a:srgbClr val="000000"/>
                </a:solidFill>
                <a:latin typeface="Roboto Condensed"/>
                <a:ea typeface="Roboto Condensed"/>
                <a:cs typeface="Roboto Condensed"/>
                <a:sym typeface="Roboto Condensed"/>
              </a:rPr>
              <a:t>PR data</a:t>
            </a:r>
            <a:endParaRPr dirty="0"/>
          </a:p>
        </p:txBody>
      </p:sp>
      <p:cxnSp>
        <p:nvCxnSpPr>
          <p:cNvPr id="607" name="Google Shape;607;p17"/>
          <p:cNvCxnSpPr/>
          <p:nvPr/>
        </p:nvCxnSpPr>
        <p:spPr>
          <a:xfrm>
            <a:off x="7040036" y="3531910"/>
            <a:ext cx="123031" cy="0"/>
          </a:xfrm>
          <a:prstGeom prst="straightConnector1">
            <a:avLst/>
          </a:prstGeom>
          <a:noFill/>
          <a:ln w="76200" cap="flat" cmpd="sng">
            <a:solidFill>
              <a:srgbClr val="FBE80E"/>
            </a:solidFill>
            <a:prstDash val="solid"/>
            <a:round/>
            <a:headEnd type="none" w="sm" len="sm"/>
            <a:tailEnd type="none" w="sm" len="sm"/>
          </a:ln>
        </p:spPr>
      </p:cxnSp>
      <p:sp>
        <p:nvSpPr>
          <p:cNvPr id="608" name="Google Shape;608;p17"/>
          <p:cNvSpPr txBox="1"/>
          <p:nvPr/>
        </p:nvSpPr>
        <p:spPr>
          <a:xfrm rot="5400000">
            <a:off x="6922193" y="3210899"/>
            <a:ext cx="361438"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INR</a:t>
            </a:r>
            <a:endParaRPr/>
          </a:p>
        </p:txBody>
      </p:sp>
      <p:cxnSp>
        <p:nvCxnSpPr>
          <p:cNvPr id="609" name="Google Shape;609;p17"/>
          <p:cNvCxnSpPr/>
          <p:nvPr/>
        </p:nvCxnSpPr>
        <p:spPr>
          <a:xfrm rot="10800000">
            <a:off x="7168366" y="3243621"/>
            <a:ext cx="1" cy="323942"/>
          </a:xfrm>
          <a:prstGeom prst="straightConnector1">
            <a:avLst/>
          </a:prstGeom>
          <a:noFill/>
          <a:ln w="9525" cap="flat" cmpd="sng">
            <a:solidFill>
              <a:srgbClr val="AEABAB"/>
            </a:solidFill>
            <a:prstDash val="dash"/>
            <a:round/>
            <a:headEnd type="none" w="sm" len="sm"/>
            <a:tailEnd type="none" w="sm" len="sm"/>
          </a:ln>
        </p:spPr>
      </p:cxnSp>
      <p:cxnSp>
        <p:nvCxnSpPr>
          <p:cNvPr id="610" name="Google Shape;610;p17"/>
          <p:cNvCxnSpPr/>
          <p:nvPr/>
        </p:nvCxnSpPr>
        <p:spPr>
          <a:xfrm>
            <a:off x="7168327" y="3532122"/>
            <a:ext cx="100756" cy="0"/>
          </a:xfrm>
          <a:prstGeom prst="straightConnector1">
            <a:avLst/>
          </a:prstGeom>
          <a:noFill/>
          <a:ln w="76200" cap="flat" cmpd="sng">
            <a:solidFill>
              <a:srgbClr val="FF0000"/>
            </a:solidFill>
            <a:prstDash val="solid"/>
            <a:round/>
            <a:headEnd type="none" w="sm" len="sm"/>
            <a:tailEnd type="none" w="sm" len="sm"/>
          </a:ln>
        </p:spPr>
      </p:cxnSp>
      <p:cxnSp>
        <p:nvCxnSpPr>
          <p:cNvPr id="611" name="Google Shape;611;p17"/>
          <p:cNvCxnSpPr/>
          <p:nvPr/>
        </p:nvCxnSpPr>
        <p:spPr>
          <a:xfrm>
            <a:off x="7269083" y="3532122"/>
            <a:ext cx="87734" cy="0"/>
          </a:xfrm>
          <a:prstGeom prst="straightConnector1">
            <a:avLst/>
          </a:prstGeom>
          <a:noFill/>
          <a:ln w="76200" cap="flat" cmpd="sng">
            <a:solidFill>
              <a:schemeClr val="dk1"/>
            </a:solidFill>
            <a:prstDash val="solid"/>
            <a:round/>
            <a:headEnd type="none" w="sm" len="sm"/>
            <a:tailEnd type="none" w="sm" len="sm"/>
          </a:ln>
        </p:spPr>
      </p:cxnSp>
      <p:sp>
        <p:nvSpPr>
          <p:cNvPr id="612" name="Google Shape;612;p17"/>
          <p:cNvSpPr txBox="1"/>
          <p:nvPr/>
        </p:nvSpPr>
        <p:spPr>
          <a:xfrm rot="5400000">
            <a:off x="6960458" y="3162429"/>
            <a:ext cx="58966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INR</a:t>
            </a:r>
            <a:endParaRPr/>
          </a:p>
        </p:txBody>
      </p:sp>
      <p:cxnSp>
        <p:nvCxnSpPr>
          <p:cNvPr id="613" name="Google Shape;613;p17"/>
          <p:cNvCxnSpPr/>
          <p:nvPr/>
        </p:nvCxnSpPr>
        <p:spPr>
          <a:xfrm>
            <a:off x="7357164" y="3531910"/>
            <a:ext cx="154384" cy="0"/>
          </a:xfrm>
          <a:prstGeom prst="straightConnector1">
            <a:avLst/>
          </a:prstGeom>
          <a:noFill/>
          <a:ln w="76200" cap="flat" cmpd="sng">
            <a:solidFill>
              <a:srgbClr val="FBE80E"/>
            </a:solidFill>
            <a:prstDash val="solid"/>
            <a:round/>
            <a:headEnd type="none" w="sm" len="sm"/>
            <a:tailEnd type="none" w="sm" len="sm"/>
          </a:ln>
        </p:spPr>
      </p:cxnSp>
      <p:cxnSp>
        <p:nvCxnSpPr>
          <p:cNvPr id="614" name="Google Shape;614;p17"/>
          <p:cNvCxnSpPr/>
          <p:nvPr/>
        </p:nvCxnSpPr>
        <p:spPr>
          <a:xfrm rot="10800000" flipH="1">
            <a:off x="7359790" y="3227341"/>
            <a:ext cx="1" cy="338178"/>
          </a:xfrm>
          <a:prstGeom prst="straightConnector1">
            <a:avLst/>
          </a:prstGeom>
          <a:noFill/>
          <a:ln w="9525" cap="flat" cmpd="sng">
            <a:solidFill>
              <a:srgbClr val="AEABAB"/>
            </a:solidFill>
            <a:prstDash val="dash"/>
            <a:round/>
            <a:headEnd type="none" w="sm" len="sm"/>
            <a:tailEnd type="none" w="sm" len="sm"/>
          </a:ln>
        </p:spPr>
      </p:cxnSp>
      <p:sp>
        <p:nvSpPr>
          <p:cNvPr id="615" name="Google Shape;615;p17"/>
          <p:cNvSpPr txBox="1"/>
          <p:nvPr/>
        </p:nvSpPr>
        <p:spPr>
          <a:xfrm rot="5400000">
            <a:off x="6978026" y="3031724"/>
            <a:ext cx="90276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Update TRA</a:t>
            </a:r>
            <a:endParaRPr/>
          </a:p>
        </p:txBody>
      </p:sp>
      <p:cxnSp>
        <p:nvCxnSpPr>
          <p:cNvPr id="616" name="Google Shape;616;p17"/>
          <p:cNvCxnSpPr/>
          <p:nvPr/>
        </p:nvCxnSpPr>
        <p:spPr>
          <a:xfrm>
            <a:off x="7517025" y="3532203"/>
            <a:ext cx="100756" cy="0"/>
          </a:xfrm>
          <a:prstGeom prst="straightConnector1">
            <a:avLst/>
          </a:prstGeom>
          <a:noFill/>
          <a:ln w="76200" cap="flat" cmpd="sng">
            <a:solidFill>
              <a:srgbClr val="FF0000"/>
            </a:solidFill>
            <a:prstDash val="solid"/>
            <a:round/>
            <a:headEnd type="none" w="sm" len="sm"/>
            <a:tailEnd type="none" w="sm" len="sm"/>
          </a:ln>
        </p:spPr>
      </p:cxnSp>
      <p:cxnSp>
        <p:nvCxnSpPr>
          <p:cNvPr id="617" name="Google Shape;617;p17"/>
          <p:cNvCxnSpPr/>
          <p:nvPr/>
        </p:nvCxnSpPr>
        <p:spPr>
          <a:xfrm>
            <a:off x="7617781" y="3531910"/>
            <a:ext cx="87734" cy="0"/>
          </a:xfrm>
          <a:prstGeom prst="straightConnector1">
            <a:avLst/>
          </a:prstGeom>
          <a:noFill/>
          <a:ln w="76200" cap="flat" cmpd="sng">
            <a:solidFill>
              <a:schemeClr val="dk1"/>
            </a:solidFill>
            <a:prstDash val="solid"/>
            <a:round/>
            <a:headEnd type="none" w="sm" len="sm"/>
            <a:tailEnd type="none" w="sm" len="sm"/>
          </a:ln>
        </p:spPr>
      </p:cxnSp>
      <p:cxnSp>
        <p:nvCxnSpPr>
          <p:cNvPr id="618" name="Google Shape;618;p17"/>
          <p:cNvCxnSpPr/>
          <p:nvPr/>
        </p:nvCxnSpPr>
        <p:spPr>
          <a:xfrm rot="10800000">
            <a:off x="7514853" y="2764493"/>
            <a:ext cx="1" cy="796641"/>
          </a:xfrm>
          <a:prstGeom prst="straightConnector1">
            <a:avLst/>
          </a:prstGeom>
          <a:noFill/>
          <a:ln w="9525" cap="flat" cmpd="sng">
            <a:solidFill>
              <a:srgbClr val="AEABAB"/>
            </a:solidFill>
            <a:prstDash val="dash"/>
            <a:round/>
            <a:headEnd type="none" w="sm" len="sm"/>
            <a:tailEnd type="none" w="sm" len="sm"/>
          </a:ln>
        </p:spPr>
      </p:cxnSp>
      <p:sp>
        <p:nvSpPr>
          <p:cNvPr id="619" name="Google Shape;619;p17"/>
          <p:cNvSpPr txBox="1"/>
          <p:nvPr/>
        </p:nvSpPr>
        <p:spPr>
          <a:xfrm rot="5400000">
            <a:off x="7268618" y="3145190"/>
            <a:ext cx="64062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PR TRA</a:t>
            </a:r>
            <a:endParaRPr/>
          </a:p>
        </p:txBody>
      </p:sp>
      <p:cxnSp>
        <p:nvCxnSpPr>
          <p:cNvPr id="627" name="Google Shape;627;p17"/>
          <p:cNvCxnSpPr/>
          <p:nvPr/>
        </p:nvCxnSpPr>
        <p:spPr>
          <a:xfrm rot="10800000">
            <a:off x="7712038" y="2769437"/>
            <a:ext cx="1" cy="796641"/>
          </a:xfrm>
          <a:prstGeom prst="straightConnector1">
            <a:avLst/>
          </a:prstGeom>
          <a:noFill/>
          <a:ln w="9525" cap="flat" cmpd="sng">
            <a:solidFill>
              <a:srgbClr val="AEABAB"/>
            </a:solidFill>
            <a:prstDash val="dash"/>
            <a:round/>
            <a:headEnd type="none" w="sm" len="sm"/>
            <a:tailEnd type="none" w="sm" len="sm"/>
          </a:ln>
        </p:spPr>
      </p:cxnSp>
      <p:cxnSp>
        <p:nvCxnSpPr>
          <p:cNvPr id="628" name="Google Shape;628;p17"/>
          <p:cNvCxnSpPr/>
          <p:nvPr/>
        </p:nvCxnSpPr>
        <p:spPr>
          <a:xfrm>
            <a:off x="7731596" y="3531910"/>
            <a:ext cx="208861" cy="0"/>
          </a:xfrm>
          <a:prstGeom prst="straightConnector1">
            <a:avLst/>
          </a:prstGeom>
          <a:noFill/>
          <a:ln w="76200" cap="flat" cmpd="sng">
            <a:solidFill>
              <a:srgbClr val="7030A0"/>
            </a:solidFill>
            <a:prstDash val="solid"/>
            <a:round/>
            <a:headEnd type="none" w="sm" len="sm"/>
            <a:tailEnd type="none" w="sm" len="sm"/>
          </a:ln>
        </p:spPr>
      </p:cxnSp>
      <p:sp>
        <p:nvSpPr>
          <p:cNvPr id="629" name="Google Shape;629;p17"/>
          <p:cNvSpPr txBox="1"/>
          <p:nvPr/>
        </p:nvSpPr>
        <p:spPr>
          <a:xfrm rot="5400000">
            <a:off x="7406045" y="3037405"/>
            <a:ext cx="818644"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Roboto Condensed"/>
                <a:ea typeface="Roboto Condensed"/>
                <a:cs typeface="Roboto Condensed"/>
                <a:sym typeface="Roboto Condensed"/>
              </a:rPr>
              <a:t>Final release</a:t>
            </a:r>
            <a:endParaRPr/>
          </a:p>
        </p:txBody>
      </p:sp>
      <p:cxnSp>
        <p:nvCxnSpPr>
          <p:cNvPr id="630" name="Google Shape;630;p17"/>
          <p:cNvCxnSpPr/>
          <p:nvPr/>
        </p:nvCxnSpPr>
        <p:spPr>
          <a:xfrm>
            <a:off x="7937218" y="3526608"/>
            <a:ext cx="269082" cy="0"/>
          </a:xfrm>
          <a:prstGeom prst="straightConnector1">
            <a:avLst/>
          </a:prstGeom>
          <a:noFill/>
          <a:ln w="76200" cap="flat" cmpd="sng">
            <a:solidFill>
              <a:srgbClr val="0070C0"/>
            </a:solidFill>
            <a:prstDash val="solid"/>
            <a:round/>
            <a:headEnd type="none" w="sm" len="sm"/>
            <a:tailEnd type="none" w="sm" len="sm"/>
          </a:ln>
        </p:spPr>
      </p:cxnSp>
      <p:cxnSp>
        <p:nvCxnSpPr>
          <p:cNvPr id="631" name="Google Shape;631;p17"/>
          <p:cNvCxnSpPr/>
          <p:nvPr/>
        </p:nvCxnSpPr>
        <p:spPr>
          <a:xfrm rot="10800000">
            <a:off x="8197348" y="2769438"/>
            <a:ext cx="1" cy="796641"/>
          </a:xfrm>
          <a:prstGeom prst="straightConnector1">
            <a:avLst/>
          </a:prstGeom>
          <a:noFill/>
          <a:ln w="9525" cap="flat" cmpd="sng">
            <a:solidFill>
              <a:srgbClr val="AEABAB"/>
            </a:solidFill>
            <a:prstDash val="dash"/>
            <a:round/>
            <a:headEnd type="none" w="sm" len="sm"/>
            <a:tailEnd type="none" w="sm" len="sm"/>
          </a:ln>
        </p:spPr>
      </p:cxnSp>
      <p:sp>
        <p:nvSpPr>
          <p:cNvPr id="632" name="Google Shape;632;p17"/>
          <p:cNvSpPr txBox="1"/>
          <p:nvPr/>
        </p:nvSpPr>
        <p:spPr>
          <a:xfrm rot="5400000">
            <a:off x="7214702" y="2599916"/>
            <a:ext cx="1708109"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00" b="0" i="0" u="none" strike="noStrike" cap="none" dirty="0">
                <a:solidFill>
                  <a:srgbClr val="000000"/>
                </a:solidFill>
                <a:latin typeface="Roboto Condensed"/>
                <a:ea typeface="Roboto Condensed"/>
                <a:cs typeface="Roboto Condensed"/>
                <a:sym typeface="Roboto Condensed"/>
              </a:rPr>
              <a:t>Check data and all documents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956144" y="1121797"/>
            <a:ext cx="7231711" cy="16619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Roboto Condensed"/>
                <a:ea typeface="Roboto Condensed"/>
                <a:cs typeface="Roboto Condensed"/>
                <a:sym typeface="Roboto Condensed"/>
              </a:rPr>
              <a:t>Outline</a:t>
            </a:r>
            <a:endParaRPr sz="1800" b="0" i="0" u="none" strike="noStrike" cap="none">
              <a:solidFill>
                <a:schemeClr val="lt1"/>
              </a:solidFill>
              <a:latin typeface="Roboto Condensed"/>
              <a:ea typeface="Roboto Condensed"/>
              <a:cs typeface="Roboto Condensed"/>
              <a:sym typeface="Roboto Condensed"/>
            </a:endParaRPr>
          </a:p>
          <a:p>
            <a:pPr marL="342900" marR="0" lvl="0" indent="-342900" algn="l" rtl="0">
              <a:lnSpc>
                <a:spcPct val="150000"/>
              </a:lnSpc>
              <a:spcBef>
                <a:spcPts val="0"/>
              </a:spcBef>
              <a:spcAft>
                <a:spcPts val="0"/>
              </a:spcAft>
              <a:buClr>
                <a:schemeClr val="lt1"/>
              </a:buClr>
              <a:buSzPts val="1800"/>
              <a:buFont typeface="Arial"/>
              <a:buAutoNum type="arabicPeriod"/>
            </a:pPr>
            <a:r>
              <a:rPr lang="en-US" sz="1800" b="0" i="0" u="none" strike="noStrike" cap="none">
                <a:solidFill>
                  <a:schemeClr val="lt1"/>
                </a:solidFill>
                <a:latin typeface="Roboto Condensed"/>
                <a:ea typeface="Roboto Condensed"/>
                <a:cs typeface="Roboto Condensed"/>
                <a:sym typeface="Roboto Condensed"/>
              </a:rPr>
              <a:t>Overview</a:t>
            </a:r>
            <a:endParaRPr sz="1800" b="0" i="0" u="none" strike="noStrike" cap="none">
              <a:solidFill>
                <a:schemeClr val="lt1"/>
              </a:solidFill>
              <a:latin typeface="Roboto Condensed"/>
              <a:ea typeface="Roboto Condensed"/>
              <a:cs typeface="Roboto Condensed"/>
              <a:sym typeface="Roboto Condensed"/>
            </a:endParaRPr>
          </a:p>
          <a:p>
            <a:pPr marL="342900" marR="0" lvl="0" indent="-342900" algn="l" rtl="0">
              <a:lnSpc>
                <a:spcPct val="150000"/>
              </a:lnSpc>
              <a:spcBef>
                <a:spcPts val="0"/>
              </a:spcBef>
              <a:spcAft>
                <a:spcPts val="0"/>
              </a:spcAft>
              <a:buClr>
                <a:schemeClr val="lt1"/>
              </a:buClr>
              <a:buSzPts val="1800"/>
              <a:buFont typeface="Roboto Condensed"/>
              <a:buAutoNum type="arabicPeriod"/>
            </a:pPr>
            <a:r>
              <a:rPr lang="en-US" sz="1800">
                <a:solidFill>
                  <a:schemeClr val="lt1"/>
                </a:solidFill>
                <a:latin typeface="Roboto Condensed"/>
                <a:ea typeface="Roboto Condensed"/>
                <a:cs typeface="Roboto Condensed"/>
                <a:sym typeface="Roboto Condensed"/>
              </a:rPr>
              <a:t>Acronyms</a:t>
            </a:r>
            <a:endParaRPr sz="1800">
              <a:solidFill>
                <a:schemeClr val="lt1"/>
              </a:solidFill>
              <a:latin typeface="Roboto Condensed"/>
              <a:ea typeface="Roboto Condensed"/>
              <a:cs typeface="Roboto Condensed"/>
              <a:sym typeface="Roboto Condensed"/>
            </a:endParaRPr>
          </a:p>
          <a:p>
            <a:pPr marL="342900" marR="0" lvl="0" indent="-342900" algn="l" rtl="0">
              <a:lnSpc>
                <a:spcPct val="150000"/>
              </a:lnSpc>
              <a:spcBef>
                <a:spcPts val="0"/>
              </a:spcBef>
              <a:spcAft>
                <a:spcPts val="0"/>
              </a:spcAft>
              <a:buClr>
                <a:schemeClr val="lt1"/>
              </a:buClr>
              <a:buSzPts val="1800"/>
              <a:buFont typeface="Arial"/>
              <a:buAutoNum type="arabicPeriod"/>
            </a:pPr>
            <a:r>
              <a:rPr lang="en-US" sz="1800" b="0" i="0" u="none" strike="noStrike" cap="none">
                <a:solidFill>
                  <a:schemeClr val="lt1"/>
                </a:solidFill>
                <a:latin typeface="Roboto Condensed"/>
                <a:ea typeface="Roboto Condensed"/>
                <a:cs typeface="Roboto Condensed"/>
                <a:sym typeface="Roboto Condensed"/>
              </a:rPr>
              <a:t>RH850’s models development flow</a:t>
            </a:r>
            <a:endParaRPr/>
          </a:p>
          <a:p>
            <a:pPr marL="342900" marR="0" lvl="0" indent="-342900" algn="l" rtl="0">
              <a:lnSpc>
                <a:spcPct val="150000"/>
              </a:lnSpc>
              <a:spcBef>
                <a:spcPts val="0"/>
              </a:spcBef>
              <a:spcAft>
                <a:spcPts val="0"/>
              </a:spcAft>
              <a:buClr>
                <a:schemeClr val="lt1"/>
              </a:buClr>
              <a:buSzPts val="1800"/>
              <a:buFont typeface="Arial"/>
              <a:buAutoNum type="arabicPeriod"/>
            </a:pPr>
            <a:r>
              <a:rPr lang="en-US" sz="1800" b="0" i="0" u="none" strike="noStrike" cap="none">
                <a:solidFill>
                  <a:schemeClr val="lt1"/>
                </a:solidFill>
                <a:latin typeface="Roboto Condensed"/>
                <a:ea typeface="Roboto Condensed"/>
                <a:cs typeface="Roboto Condensed"/>
                <a:sym typeface="Roboto Condensed"/>
              </a:rPr>
              <a:t>RCAR’s models development 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8"/>
          <p:cNvSpPr txBox="1">
            <a:spLocks noGrp="1"/>
          </p:cNvSpPr>
          <p:nvPr>
            <p:ph type="ctrTitle"/>
          </p:nvPr>
        </p:nvSpPr>
        <p:spPr>
          <a:xfrm>
            <a:off x="1387175" y="1800225"/>
            <a:ext cx="6408900" cy="1506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3400"/>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ctrTitle"/>
          </p:nvPr>
        </p:nvSpPr>
        <p:spPr>
          <a:xfrm>
            <a:off x="1263825" y="1309450"/>
            <a:ext cx="6657300" cy="15138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FFFFFF"/>
              </a:buClr>
              <a:buSzPts val="3400"/>
              <a:buFont typeface="Roboto Condensed"/>
              <a:buNone/>
            </a:pPr>
            <a:r>
              <a:rPr lang="en-US"/>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Introduction</a:t>
            </a:r>
            <a:endParaRPr/>
          </a:p>
        </p:txBody>
      </p:sp>
      <p:sp>
        <p:nvSpPr>
          <p:cNvPr id="103" name="Google Shape;103;p4"/>
          <p:cNvSpPr txBox="1">
            <a:spLocks noGrp="1"/>
          </p:cNvSpPr>
          <p:nvPr>
            <p:ph type="body" idx="1"/>
          </p:nvPr>
        </p:nvSpPr>
        <p:spPr>
          <a:xfrm>
            <a:off x="239393" y="856075"/>
            <a:ext cx="4236757" cy="3934500"/>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V-model is a Software development Life Cycle (SDLC) that emphasizes the concept of “</a:t>
            </a:r>
            <a:r>
              <a:rPr lang="en-US" b="1"/>
              <a:t>Verification and Validation</a:t>
            </a:r>
            <a:r>
              <a:rPr lang="en-US"/>
              <a:t>” that determines the relationship between each phase of the software development and ensures that each phase of software development is associated with testing.</a:t>
            </a:r>
            <a:endParaRPr/>
          </a:p>
        </p:txBody>
      </p:sp>
      <p:pic>
        <p:nvPicPr>
          <p:cNvPr id="104" name="Google Shape;104;p4"/>
          <p:cNvPicPr preferRelativeResize="0"/>
          <p:nvPr/>
        </p:nvPicPr>
        <p:blipFill rotWithShape="1">
          <a:blip r:embed="rId3">
            <a:alphaModFix/>
          </a:blip>
          <a:srcRect/>
          <a:stretch/>
        </p:blipFill>
        <p:spPr>
          <a:xfrm>
            <a:off x="4476150" y="856075"/>
            <a:ext cx="4428457" cy="3413056"/>
          </a:xfrm>
          <a:prstGeom prst="rect">
            <a:avLst/>
          </a:prstGeom>
          <a:noFill/>
          <a:ln>
            <a:noFill/>
          </a:ln>
        </p:spPr>
      </p:pic>
      <p:pic>
        <p:nvPicPr>
          <p:cNvPr id="105" name="Google Shape;105;p4"/>
          <p:cNvPicPr preferRelativeResize="0"/>
          <p:nvPr/>
        </p:nvPicPr>
        <p:blipFill rotWithShape="1">
          <a:blip r:embed="rId4">
            <a:alphaModFix/>
          </a:blip>
          <a:srcRect/>
          <a:stretch/>
        </p:blipFill>
        <p:spPr>
          <a:xfrm>
            <a:off x="1060173" y="2385305"/>
            <a:ext cx="3207027" cy="24052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a:t>Structure</a:t>
            </a:r>
            <a:endParaRPr/>
          </a:p>
        </p:txBody>
      </p:sp>
      <p:sp>
        <p:nvSpPr>
          <p:cNvPr id="111" name="Google Shape;111;p5"/>
          <p:cNvSpPr txBox="1">
            <a:spLocks noGrp="1"/>
          </p:cNvSpPr>
          <p:nvPr>
            <p:ph type="body" idx="1"/>
          </p:nvPr>
        </p:nvSpPr>
        <p:spPr>
          <a:xfrm>
            <a:off x="200099" y="730011"/>
            <a:ext cx="8318198" cy="1776141"/>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The V model is divided into </a:t>
            </a:r>
            <a:r>
              <a:rPr lang="en-US" b="1"/>
              <a:t>two</a:t>
            </a:r>
            <a:r>
              <a:rPr lang="en-US"/>
              <a:t> branches: left and right. The left branch analyzes and determines the requirements of the </a:t>
            </a:r>
            <a:r>
              <a:rPr lang="en-US" b="1"/>
              <a:t>software to be developed</a:t>
            </a:r>
            <a:r>
              <a:rPr lang="en-US"/>
              <a:t>. The right branch, on the other hand, includes the </a:t>
            </a:r>
            <a:r>
              <a:rPr lang="en-US" b="1"/>
              <a:t>testing activities</a:t>
            </a:r>
            <a:r>
              <a:rPr lang="en-US"/>
              <a:t>. The left and right branches of this model work NOT concurrently.</a:t>
            </a:r>
            <a:endParaRPr/>
          </a:p>
          <a:p>
            <a:pPr marL="514350" lvl="0" indent="-285750" algn="l" rtl="0">
              <a:lnSpc>
                <a:spcPct val="115000"/>
              </a:lnSpc>
              <a:spcBef>
                <a:spcPts val="0"/>
              </a:spcBef>
              <a:spcAft>
                <a:spcPts val="0"/>
              </a:spcAft>
              <a:buSzPts val="1400"/>
              <a:buFont typeface="Arial"/>
              <a:buChar char="•"/>
            </a:pPr>
            <a:r>
              <a:rPr lang="en-US"/>
              <a:t>Testing occurs in every phase of software development and does not occur only after the coding is completed.</a:t>
            </a:r>
            <a:endParaRPr/>
          </a:p>
          <a:p>
            <a:pPr marL="514350" lvl="0" indent="-285750" algn="l" rtl="0">
              <a:lnSpc>
                <a:spcPct val="115000"/>
              </a:lnSpc>
              <a:spcBef>
                <a:spcPts val="0"/>
              </a:spcBef>
              <a:spcAft>
                <a:spcPts val="0"/>
              </a:spcAft>
              <a:buSzPts val="1400"/>
              <a:buFont typeface="Arial"/>
              <a:buChar char="•"/>
            </a:pPr>
            <a:r>
              <a:rPr lang="en-US"/>
              <a:t>V-model is a sequential process in which the next phase begins only after the completion of the present phase in each branch.</a:t>
            </a:r>
            <a:endParaRPr/>
          </a:p>
          <a:p>
            <a:pPr marL="514350" lvl="0" indent="-196850" algn="l" rtl="0">
              <a:lnSpc>
                <a:spcPct val="115000"/>
              </a:lnSpc>
              <a:spcBef>
                <a:spcPts val="0"/>
              </a:spcBef>
              <a:spcAft>
                <a:spcPts val="0"/>
              </a:spcAft>
              <a:buSzPts val="1400"/>
              <a:buFont typeface="Arial"/>
              <a:buNone/>
            </a:pPr>
            <a:endParaRPr/>
          </a:p>
        </p:txBody>
      </p:sp>
      <p:sp>
        <p:nvSpPr>
          <p:cNvPr id="112" name="Google Shape;112;p5"/>
          <p:cNvSpPr txBox="1"/>
          <p:nvPr/>
        </p:nvSpPr>
        <p:spPr>
          <a:xfrm>
            <a:off x="69035" y="3141096"/>
            <a:ext cx="924877"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Get specification</a:t>
            </a:r>
            <a:endParaRPr/>
          </a:p>
        </p:txBody>
      </p:sp>
      <p:sp>
        <p:nvSpPr>
          <p:cNvPr id="113" name="Google Shape;113;p5"/>
          <p:cNvSpPr/>
          <p:nvPr/>
        </p:nvSpPr>
        <p:spPr>
          <a:xfrm>
            <a:off x="69036" y="4896677"/>
            <a:ext cx="8544878" cy="160090"/>
          </a:xfrm>
          <a:prstGeom prst="rightArrow">
            <a:avLst>
              <a:gd name="adj1" fmla="val 50000"/>
              <a:gd name="adj2" fmla="val 50000"/>
            </a:avLst>
          </a:prstGeom>
          <a:solidFill>
            <a:srgbClr val="00B050"/>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5"/>
          <p:cNvSpPr txBox="1"/>
          <p:nvPr/>
        </p:nvSpPr>
        <p:spPr>
          <a:xfrm>
            <a:off x="4399723" y="4651513"/>
            <a:ext cx="1073426"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Timeline</a:t>
            </a:r>
            <a:endParaRPr/>
          </a:p>
        </p:txBody>
      </p:sp>
      <p:grpSp>
        <p:nvGrpSpPr>
          <p:cNvPr id="115" name="Google Shape;115;p5"/>
          <p:cNvGrpSpPr/>
          <p:nvPr/>
        </p:nvGrpSpPr>
        <p:grpSpPr>
          <a:xfrm>
            <a:off x="2066798" y="2555326"/>
            <a:ext cx="3227445" cy="832029"/>
            <a:chOff x="2066798" y="2277034"/>
            <a:chExt cx="3227445" cy="832029"/>
          </a:xfrm>
        </p:grpSpPr>
        <p:sp>
          <p:nvSpPr>
            <p:cNvPr id="116" name="Google Shape;116;p5"/>
            <p:cNvSpPr txBox="1"/>
            <p:nvPr/>
          </p:nvSpPr>
          <p:spPr>
            <a:xfrm>
              <a:off x="2102906" y="2733411"/>
              <a:ext cx="1468214" cy="26161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Design documentation</a:t>
              </a:r>
              <a:endParaRPr/>
            </a:p>
          </p:txBody>
        </p:sp>
        <p:sp>
          <p:nvSpPr>
            <p:cNvPr id="117" name="Google Shape;117;p5"/>
            <p:cNvSpPr/>
            <p:nvPr/>
          </p:nvSpPr>
          <p:spPr>
            <a:xfrm>
              <a:off x="2066798" y="2277034"/>
              <a:ext cx="3227445" cy="832029"/>
            </a:xfrm>
            <a:prstGeom prst="rect">
              <a:avLst/>
            </a:prstGeom>
            <a:noFill/>
            <a:ln w="9525" cap="flat" cmpd="sng">
              <a:solidFill>
                <a:schemeClr val="dk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8" name="Google Shape;118;p5"/>
            <p:cNvSpPr txBox="1"/>
            <p:nvPr/>
          </p:nvSpPr>
          <p:spPr>
            <a:xfrm>
              <a:off x="2066798" y="2297122"/>
              <a:ext cx="83488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Designer</a:t>
              </a:r>
              <a:endParaRPr/>
            </a:p>
          </p:txBody>
        </p:sp>
        <p:sp>
          <p:nvSpPr>
            <p:cNvPr id="119" name="Google Shape;119;p5"/>
            <p:cNvSpPr txBox="1"/>
            <p:nvPr/>
          </p:nvSpPr>
          <p:spPr>
            <a:xfrm>
              <a:off x="3607228" y="2739212"/>
              <a:ext cx="1632760" cy="26161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Implementation</a:t>
              </a:r>
              <a:endParaRPr/>
            </a:p>
          </p:txBody>
        </p:sp>
      </p:grpSp>
      <p:grpSp>
        <p:nvGrpSpPr>
          <p:cNvPr id="120" name="Google Shape;120;p5"/>
          <p:cNvGrpSpPr/>
          <p:nvPr/>
        </p:nvGrpSpPr>
        <p:grpSpPr>
          <a:xfrm>
            <a:off x="2066798" y="3387246"/>
            <a:ext cx="3227445" cy="926339"/>
            <a:chOff x="2066798" y="3605904"/>
            <a:chExt cx="3227445" cy="926339"/>
          </a:xfrm>
        </p:grpSpPr>
        <p:sp>
          <p:nvSpPr>
            <p:cNvPr id="121" name="Google Shape;121;p5"/>
            <p:cNvSpPr txBox="1"/>
            <p:nvPr/>
          </p:nvSpPr>
          <p:spPr>
            <a:xfrm>
              <a:off x="2102906" y="3880352"/>
              <a:ext cx="1126976"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test environment documentation</a:t>
              </a:r>
              <a:endParaRPr/>
            </a:p>
          </p:txBody>
        </p:sp>
        <p:sp>
          <p:nvSpPr>
            <p:cNvPr id="122" name="Google Shape;122;p5"/>
            <p:cNvSpPr/>
            <p:nvPr/>
          </p:nvSpPr>
          <p:spPr>
            <a:xfrm>
              <a:off x="2066798" y="3605904"/>
              <a:ext cx="3227445" cy="926339"/>
            </a:xfrm>
            <a:prstGeom prst="rect">
              <a:avLst/>
            </a:prstGeom>
            <a:noFill/>
            <a:ln w="9525" cap="flat" cmpd="sng">
              <a:solidFill>
                <a:schemeClr val="dk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3" name="Google Shape;123;p5"/>
            <p:cNvSpPr txBox="1"/>
            <p:nvPr/>
          </p:nvSpPr>
          <p:spPr>
            <a:xfrm>
              <a:off x="2073964" y="3612531"/>
              <a:ext cx="83488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Verifier</a:t>
              </a:r>
              <a:endParaRPr sz="1400" b="0" i="0" u="none" strike="noStrike" cap="none">
                <a:solidFill>
                  <a:srgbClr val="000000"/>
                </a:solidFill>
                <a:latin typeface="Roboto Condensed"/>
                <a:ea typeface="Roboto Condensed"/>
                <a:cs typeface="Roboto Condensed"/>
                <a:sym typeface="Roboto Condensed"/>
              </a:endParaRPr>
            </a:p>
          </p:txBody>
        </p:sp>
        <p:sp>
          <p:nvSpPr>
            <p:cNvPr id="124" name="Google Shape;124;p5"/>
            <p:cNvSpPr txBox="1"/>
            <p:nvPr/>
          </p:nvSpPr>
          <p:spPr>
            <a:xfrm>
              <a:off x="3265990" y="3880351"/>
              <a:ext cx="1033671"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Create test environment</a:t>
              </a:r>
              <a:endParaRPr/>
            </a:p>
          </p:txBody>
        </p:sp>
        <p:sp>
          <p:nvSpPr>
            <p:cNvPr id="125" name="Google Shape;125;p5"/>
            <p:cNvSpPr txBox="1"/>
            <p:nvPr/>
          </p:nvSpPr>
          <p:spPr>
            <a:xfrm>
              <a:off x="4337903" y="3885860"/>
              <a:ext cx="898912"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Create </a:t>
              </a:r>
              <a:endParaRPr/>
            </a:p>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test case</a:t>
              </a:r>
              <a:endParaRPr/>
            </a:p>
          </p:txBody>
        </p:sp>
      </p:grpSp>
      <p:sp>
        <p:nvSpPr>
          <p:cNvPr id="126" name="Google Shape;126;p5"/>
          <p:cNvSpPr txBox="1"/>
          <p:nvPr/>
        </p:nvSpPr>
        <p:spPr>
          <a:xfrm>
            <a:off x="1064603" y="3141096"/>
            <a:ext cx="924878"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Confirm specification</a:t>
            </a:r>
            <a:endParaRPr/>
          </a:p>
        </p:txBody>
      </p:sp>
      <p:grpSp>
        <p:nvGrpSpPr>
          <p:cNvPr id="127" name="Google Shape;127;p5"/>
          <p:cNvGrpSpPr/>
          <p:nvPr/>
        </p:nvGrpSpPr>
        <p:grpSpPr>
          <a:xfrm>
            <a:off x="5360335" y="2607601"/>
            <a:ext cx="1179815" cy="1418973"/>
            <a:chOff x="5744446" y="2517912"/>
            <a:chExt cx="1179815" cy="1418973"/>
          </a:xfrm>
        </p:grpSpPr>
        <p:grpSp>
          <p:nvGrpSpPr>
            <p:cNvPr id="128" name="Google Shape;128;p5"/>
            <p:cNvGrpSpPr/>
            <p:nvPr/>
          </p:nvGrpSpPr>
          <p:grpSpPr>
            <a:xfrm>
              <a:off x="5847835" y="2851659"/>
              <a:ext cx="1018016" cy="1009759"/>
              <a:chOff x="5873114" y="3086037"/>
              <a:chExt cx="1018016" cy="1009759"/>
            </a:xfrm>
          </p:grpSpPr>
          <p:sp>
            <p:nvSpPr>
              <p:cNvPr id="129" name="Google Shape;129;p5"/>
              <p:cNvSpPr txBox="1"/>
              <p:nvPr/>
            </p:nvSpPr>
            <p:spPr>
              <a:xfrm>
                <a:off x="5876632" y="3086037"/>
                <a:ext cx="1010981" cy="26161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Unit test</a:t>
                </a:r>
                <a:endParaRPr/>
              </a:p>
            </p:txBody>
          </p:sp>
          <p:sp>
            <p:nvSpPr>
              <p:cNvPr id="130" name="Google Shape;130;p5"/>
              <p:cNvSpPr txBox="1"/>
              <p:nvPr/>
            </p:nvSpPr>
            <p:spPr>
              <a:xfrm>
                <a:off x="5876631" y="3458570"/>
                <a:ext cx="1014499" cy="26161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Integrated test</a:t>
                </a:r>
                <a:endParaRPr/>
              </a:p>
            </p:txBody>
          </p:sp>
          <p:sp>
            <p:nvSpPr>
              <p:cNvPr id="131" name="Google Shape;131;p5"/>
              <p:cNvSpPr txBox="1"/>
              <p:nvPr/>
            </p:nvSpPr>
            <p:spPr>
              <a:xfrm>
                <a:off x="5873114" y="3834186"/>
                <a:ext cx="1014499" cy="26161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System test</a:t>
                </a:r>
                <a:endParaRPr/>
              </a:p>
            </p:txBody>
          </p:sp>
        </p:grpSp>
        <p:sp>
          <p:nvSpPr>
            <p:cNvPr id="132" name="Google Shape;132;p5"/>
            <p:cNvSpPr/>
            <p:nvPr/>
          </p:nvSpPr>
          <p:spPr>
            <a:xfrm>
              <a:off x="5791200" y="2517912"/>
              <a:ext cx="1133061" cy="1418973"/>
            </a:xfrm>
            <a:prstGeom prst="rect">
              <a:avLst/>
            </a:prstGeom>
            <a:noFill/>
            <a:ln w="9525" cap="flat" cmpd="sng">
              <a:solidFill>
                <a:schemeClr val="dk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5"/>
            <p:cNvSpPr txBox="1"/>
            <p:nvPr/>
          </p:nvSpPr>
          <p:spPr>
            <a:xfrm>
              <a:off x="5744446" y="2533046"/>
              <a:ext cx="11798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Functional Debug</a:t>
              </a:r>
              <a:endParaRPr/>
            </a:p>
          </p:txBody>
        </p:sp>
      </p:grpSp>
      <p:cxnSp>
        <p:nvCxnSpPr>
          <p:cNvPr id="134" name="Google Shape;134;p5"/>
          <p:cNvCxnSpPr>
            <a:endCxn id="113" idx="1"/>
          </p:cNvCxnSpPr>
          <p:nvPr/>
        </p:nvCxnSpPr>
        <p:spPr>
          <a:xfrm>
            <a:off x="69036" y="3572122"/>
            <a:ext cx="0" cy="1404600"/>
          </a:xfrm>
          <a:prstGeom prst="straightConnector1">
            <a:avLst/>
          </a:prstGeom>
          <a:noFill/>
          <a:ln w="9525" cap="flat" cmpd="sng">
            <a:solidFill>
              <a:schemeClr val="dk1"/>
            </a:solidFill>
            <a:prstDash val="dash"/>
            <a:round/>
            <a:headEnd type="none" w="sm" len="sm"/>
            <a:tailEnd type="none" w="sm" len="sm"/>
          </a:ln>
        </p:spPr>
      </p:cxnSp>
      <p:cxnSp>
        <p:nvCxnSpPr>
          <p:cNvPr id="135" name="Google Shape;135;p5"/>
          <p:cNvCxnSpPr/>
          <p:nvPr/>
        </p:nvCxnSpPr>
        <p:spPr>
          <a:xfrm>
            <a:off x="1070689" y="3571983"/>
            <a:ext cx="1" cy="1404739"/>
          </a:xfrm>
          <a:prstGeom prst="straightConnector1">
            <a:avLst/>
          </a:prstGeom>
          <a:noFill/>
          <a:ln w="9525" cap="flat" cmpd="sng">
            <a:solidFill>
              <a:schemeClr val="dk1"/>
            </a:solidFill>
            <a:prstDash val="dash"/>
            <a:round/>
            <a:headEnd type="none" w="sm" len="sm"/>
            <a:tailEnd type="none" w="sm" len="sm"/>
          </a:ln>
        </p:spPr>
      </p:cxnSp>
      <p:cxnSp>
        <p:nvCxnSpPr>
          <p:cNvPr id="136" name="Google Shape;136;p5"/>
          <p:cNvCxnSpPr/>
          <p:nvPr/>
        </p:nvCxnSpPr>
        <p:spPr>
          <a:xfrm>
            <a:off x="2069842" y="4313585"/>
            <a:ext cx="0" cy="654340"/>
          </a:xfrm>
          <a:prstGeom prst="straightConnector1">
            <a:avLst/>
          </a:prstGeom>
          <a:noFill/>
          <a:ln w="9525" cap="flat" cmpd="sng">
            <a:solidFill>
              <a:schemeClr val="dk1"/>
            </a:solidFill>
            <a:prstDash val="dash"/>
            <a:round/>
            <a:headEnd type="none" w="sm" len="sm"/>
            <a:tailEnd type="none" w="sm" len="sm"/>
          </a:ln>
        </p:spPr>
      </p:cxnSp>
      <p:cxnSp>
        <p:nvCxnSpPr>
          <p:cNvPr id="137" name="Google Shape;137;p5"/>
          <p:cNvCxnSpPr/>
          <p:nvPr/>
        </p:nvCxnSpPr>
        <p:spPr>
          <a:xfrm>
            <a:off x="5408832" y="4038494"/>
            <a:ext cx="0" cy="921960"/>
          </a:xfrm>
          <a:prstGeom prst="straightConnector1">
            <a:avLst/>
          </a:prstGeom>
          <a:noFill/>
          <a:ln w="9525" cap="flat" cmpd="sng">
            <a:solidFill>
              <a:schemeClr val="dk1"/>
            </a:solidFill>
            <a:prstDash val="dash"/>
            <a:round/>
            <a:headEnd type="none" w="sm" len="sm"/>
            <a:tailEnd type="none" w="sm" len="sm"/>
          </a:ln>
        </p:spPr>
      </p:cxnSp>
      <p:sp>
        <p:nvSpPr>
          <p:cNvPr id="138" name="Google Shape;138;p5"/>
          <p:cNvSpPr txBox="1"/>
          <p:nvPr/>
        </p:nvSpPr>
        <p:spPr>
          <a:xfrm>
            <a:off x="6628032" y="3132299"/>
            <a:ext cx="924878"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Acceptance test</a:t>
            </a:r>
            <a:endParaRPr/>
          </a:p>
        </p:txBody>
      </p:sp>
      <p:cxnSp>
        <p:nvCxnSpPr>
          <p:cNvPr id="139" name="Google Shape;139;p5"/>
          <p:cNvCxnSpPr/>
          <p:nvPr/>
        </p:nvCxnSpPr>
        <p:spPr>
          <a:xfrm>
            <a:off x="6628032" y="3563186"/>
            <a:ext cx="0" cy="1389804"/>
          </a:xfrm>
          <a:prstGeom prst="straightConnector1">
            <a:avLst/>
          </a:prstGeom>
          <a:noFill/>
          <a:ln w="9525" cap="flat" cmpd="sng">
            <a:solidFill>
              <a:schemeClr val="dk1"/>
            </a:solidFill>
            <a:prstDash val="dash"/>
            <a:round/>
            <a:headEnd type="none" w="sm" len="sm"/>
            <a:tailEnd type="none" w="sm" len="sm"/>
          </a:ln>
        </p:spPr>
      </p:cxnSp>
      <p:cxnSp>
        <p:nvCxnSpPr>
          <p:cNvPr id="140" name="Google Shape;140;p5"/>
          <p:cNvCxnSpPr/>
          <p:nvPr/>
        </p:nvCxnSpPr>
        <p:spPr>
          <a:xfrm>
            <a:off x="7588812" y="3576439"/>
            <a:ext cx="0" cy="1389804"/>
          </a:xfrm>
          <a:prstGeom prst="straightConnector1">
            <a:avLst/>
          </a:prstGeom>
          <a:noFill/>
          <a:ln w="9525" cap="flat" cmpd="sng">
            <a:solidFill>
              <a:schemeClr val="dk1"/>
            </a:solidFill>
            <a:prstDash val="dash"/>
            <a:round/>
            <a:headEnd type="none" w="sm" len="sm"/>
            <a:tailEnd type="none" w="sm" len="sm"/>
          </a:ln>
        </p:spPr>
      </p:cxnSp>
      <p:sp>
        <p:nvSpPr>
          <p:cNvPr id="141" name="Google Shape;141;p5"/>
          <p:cNvSpPr/>
          <p:nvPr/>
        </p:nvSpPr>
        <p:spPr>
          <a:xfrm>
            <a:off x="656697" y="2853221"/>
            <a:ext cx="735452" cy="699474"/>
          </a:xfrm>
          <a:prstGeom prst="arc">
            <a:avLst>
              <a:gd name="adj1" fmla="val 11439445"/>
              <a:gd name="adj2" fmla="val 20867935"/>
            </a:avLst>
          </a:prstGeom>
          <a:noFill/>
          <a:ln w="952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2" name="Google Shape;142;p5"/>
          <p:cNvSpPr/>
          <p:nvPr/>
        </p:nvSpPr>
        <p:spPr>
          <a:xfrm>
            <a:off x="1761609" y="2813117"/>
            <a:ext cx="681436" cy="699474"/>
          </a:xfrm>
          <a:prstGeom prst="arc">
            <a:avLst>
              <a:gd name="adj1" fmla="val 10997990"/>
              <a:gd name="adj2" fmla="val 16109112"/>
            </a:avLst>
          </a:prstGeom>
          <a:noFill/>
          <a:ln w="952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3" name="Google Shape;143;p5"/>
          <p:cNvSpPr/>
          <p:nvPr/>
        </p:nvSpPr>
        <p:spPr>
          <a:xfrm rot="-5568076">
            <a:off x="1724934" y="3207275"/>
            <a:ext cx="681436" cy="699474"/>
          </a:xfrm>
          <a:prstGeom prst="arc">
            <a:avLst>
              <a:gd name="adj1" fmla="val 10997990"/>
              <a:gd name="adj2" fmla="val 16109112"/>
            </a:avLst>
          </a:prstGeom>
          <a:noFill/>
          <a:ln w="952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4" name="Google Shape;144;p5"/>
          <p:cNvSpPr txBox="1"/>
          <p:nvPr/>
        </p:nvSpPr>
        <p:spPr>
          <a:xfrm>
            <a:off x="7585398" y="3141095"/>
            <a:ext cx="924878" cy="43088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rgbClr val="000000"/>
                </a:solidFill>
                <a:latin typeface="Roboto Condensed"/>
                <a:ea typeface="Roboto Condensed"/>
                <a:cs typeface="Roboto Condensed"/>
                <a:sym typeface="Roboto Condensed"/>
              </a:rPr>
              <a:t>Release</a:t>
            </a:r>
            <a:endParaRPr/>
          </a:p>
          <a:p>
            <a:pPr marL="0" marR="0" lvl="0" indent="0" algn="ctr" rtl="0">
              <a:lnSpc>
                <a:spcPct val="100000"/>
              </a:lnSpc>
              <a:spcBef>
                <a:spcPts val="0"/>
              </a:spcBef>
              <a:spcAft>
                <a:spcPts val="0"/>
              </a:spcAft>
              <a:buNone/>
            </a:pPr>
            <a:endParaRPr sz="1100" b="0" i="0" u="none" strike="noStrike" cap="none">
              <a:solidFill>
                <a:srgbClr val="000000"/>
              </a:solidFill>
              <a:latin typeface="Roboto Condensed"/>
              <a:ea typeface="Roboto Condensed"/>
              <a:cs typeface="Roboto Condensed"/>
              <a:sym typeface="Roboto Condensed"/>
            </a:endParaRPr>
          </a:p>
        </p:txBody>
      </p:sp>
      <p:sp>
        <p:nvSpPr>
          <p:cNvPr id="145" name="Google Shape;145;p5"/>
          <p:cNvSpPr/>
          <p:nvPr/>
        </p:nvSpPr>
        <p:spPr>
          <a:xfrm>
            <a:off x="5223564" y="2382015"/>
            <a:ext cx="384642" cy="427332"/>
          </a:xfrm>
          <a:prstGeom prst="arc">
            <a:avLst>
              <a:gd name="adj1" fmla="val 11439445"/>
              <a:gd name="adj2" fmla="val 360496"/>
            </a:avLst>
          </a:prstGeom>
          <a:noFill/>
          <a:ln w="952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Requirement Gathering ← →Acceptance Testing</a:t>
            </a:r>
            <a:endParaRPr/>
          </a:p>
        </p:txBody>
      </p:sp>
      <p:sp>
        <p:nvSpPr>
          <p:cNvPr id="151" name="Google Shape;151;p6"/>
          <p:cNvSpPr txBox="1">
            <a:spLocks noGrp="1"/>
          </p:cNvSpPr>
          <p:nvPr>
            <p:ph type="body" idx="1"/>
          </p:nvPr>
        </p:nvSpPr>
        <p:spPr>
          <a:xfrm>
            <a:off x="239393" y="856076"/>
            <a:ext cx="8318198" cy="108536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In the process of gathering requirements for the system to meet its client’s expectation, a testing phase involved in the finished product in a real user environment will be planned. </a:t>
            </a:r>
            <a:endParaRPr/>
          </a:p>
          <a:p>
            <a:pPr marL="514350" lvl="0" indent="-285750" algn="l" rtl="0">
              <a:lnSpc>
                <a:spcPct val="115000"/>
              </a:lnSpc>
              <a:spcBef>
                <a:spcPts val="0"/>
              </a:spcBef>
              <a:spcAft>
                <a:spcPts val="0"/>
              </a:spcAft>
              <a:buSzPts val="1400"/>
              <a:buFont typeface="Arial"/>
              <a:buChar char="•"/>
            </a:pPr>
            <a:r>
              <a:rPr lang="en-US"/>
              <a:t>Acceptance Testing may conclude the overall client experience of the entire system as a complete product.</a:t>
            </a:r>
            <a:endParaRPr/>
          </a:p>
        </p:txBody>
      </p:sp>
      <p:pic>
        <p:nvPicPr>
          <p:cNvPr id="152" name="Google Shape;152;p6"/>
          <p:cNvPicPr preferRelativeResize="0"/>
          <p:nvPr/>
        </p:nvPicPr>
        <p:blipFill rotWithShape="1">
          <a:blip r:embed="rId3">
            <a:alphaModFix/>
          </a:blip>
          <a:srcRect b="68199"/>
          <a:stretch/>
        </p:blipFill>
        <p:spPr>
          <a:xfrm>
            <a:off x="1357461" y="2414207"/>
            <a:ext cx="6429078" cy="157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System Analysis ← → System Testing</a:t>
            </a:r>
            <a:endParaRPr/>
          </a:p>
        </p:txBody>
      </p:sp>
      <p:sp>
        <p:nvSpPr>
          <p:cNvPr id="158" name="Google Shape;158;p7"/>
          <p:cNvSpPr txBox="1">
            <a:spLocks noGrp="1"/>
          </p:cNvSpPr>
          <p:nvPr>
            <p:ph type="body" idx="1"/>
          </p:nvPr>
        </p:nvSpPr>
        <p:spPr>
          <a:xfrm>
            <a:off x="239393" y="856076"/>
            <a:ext cx="8318198" cy="108536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System Design plan out how the system components will be and how they will interact with each other to run the entire system (only proceeded after finish requirement gathering). </a:t>
            </a:r>
            <a:endParaRPr/>
          </a:p>
          <a:p>
            <a:pPr marL="514350" lvl="0" indent="-285750" algn="l" rtl="0">
              <a:lnSpc>
                <a:spcPct val="115000"/>
              </a:lnSpc>
              <a:spcBef>
                <a:spcPts val="0"/>
              </a:spcBef>
              <a:spcAft>
                <a:spcPts val="0"/>
              </a:spcAft>
              <a:buSzPts val="1400"/>
              <a:buFont typeface="Arial"/>
              <a:buChar char="•"/>
            </a:pPr>
            <a:r>
              <a:rPr lang="en-US"/>
              <a:t>System Testing is the phase after all the modules are combined and the complete system is made (only proceeded after finish integration test)</a:t>
            </a:r>
            <a:endParaRPr/>
          </a:p>
        </p:txBody>
      </p:sp>
      <p:pic>
        <p:nvPicPr>
          <p:cNvPr id="159" name="Google Shape;159;p7"/>
          <p:cNvPicPr preferRelativeResize="0"/>
          <p:nvPr/>
        </p:nvPicPr>
        <p:blipFill rotWithShape="1">
          <a:blip r:embed="rId3">
            <a:alphaModFix/>
          </a:blip>
          <a:srcRect t="29471" b="49732"/>
          <a:stretch/>
        </p:blipFill>
        <p:spPr>
          <a:xfrm>
            <a:off x="1246023" y="3023634"/>
            <a:ext cx="6373977" cy="10216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Software Design ← →Integration Testing</a:t>
            </a:r>
            <a:endParaRPr/>
          </a:p>
        </p:txBody>
      </p:sp>
      <p:sp>
        <p:nvSpPr>
          <p:cNvPr id="165" name="Google Shape;165;p8"/>
          <p:cNvSpPr txBox="1">
            <a:spLocks noGrp="1"/>
          </p:cNvSpPr>
          <p:nvPr>
            <p:ph type="body" idx="1"/>
          </p:nvPr>
        </p:nvSpPr>
        <p:spPr>
          <a:xfrm>
            <a:off x="239393" y="856076"/>
            <a:ext cx="8318198" cy="145642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A technical phase of software design where the concept and plan will be implemented into smaller modules to accomplish each functionality and requirement of the project itself (Only proceeded after finish Unit test).</a:t>
            </a:r>
            <a:endParaRPr/>
          </a:p>
          <a:p>
            <a:pPr marL="514350" lvl="0" indent="-285750" algn="l" rtl="0">
              <a:lnSpc>
                <a:spcPct val="115000"/>
              </a:lnSpc>
              <a:spcBef>
                <a:spcPts val="0"/>
              </a:spcBef>
              <a:spcAft>
                <a:spcPts val="0"/>
              </a:spcAft>
              <a:buSzPts val="1400"/>
              <a:buFont typeface="Arial"/>
              <a:buChar char="•"/>
            </a:pPr>
            <a:r>
              <a:rPr lang="en-US"/>
              <a:t>Integration Test of each component and their architectural design will be planned at the same time. It tests the interface between modules of the software application (Only proceeded after finish Unit test).</a:t>
            </a:r>
            <a:endParaRPr/>
          </a:p>
        </p:txBody>
      </p:sp>
      <p:pic>
        <p:nvPicPr>
          <p:cNvPr id="166" name="Google Shape;166;p8"/>
          <p:cNvPicPr preferRelativeResize="0"/>
          <p:nvPr/>
        </p:nvPicPr>
        <p:blipFill rotWithShape="1">
          <a:blip r:embed="rId3">
            <a:alphaModFix/>
          </a:blip>
          <a:srcRect t="50267" b="33837"/>
          <a:stretch/>
        </p:blipFill>
        <p:spPr>
          <a:xfrm>
            <a:off x="1351885" y="2947169"/>
            <a:ext cx="6440230" cy="7889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327454" y="191787"/>
            <a:ext cx="8482800" cy="628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400"/>
              <a:buFont typeface="Roboto Condensed"/>
              <a:buNone/>
            </a:pPr>
            <a:r>
              <a:rPr lang="en-US" sz="3200"/>
              <a:t>Module Design ← →Unit Testing</a:t>
            </a:r>
            <a:endParaRPr/>
          </a:p>
        </p:txBody>
      </p:sp>
      <p:sp>
        <p:nvSpPr>
          <p:cNvPr id="172" name="Google Shape;172;p9"/>
          <p:cNvSpPr txBox="1">
            <a:spLocks noGrp="1"/>
          </p:cNvSpPr>
          <p:nvPr>
            <p:ph type="body" idx="1"/>
          </p:nvPr>
        </p:nvSpPr>
        <p:spPr>
          <a:xfrm>
            <a:off x="239393" y="856076"/>
            <a:ext cx="8318198" cy="1456428"/>
          </a:xfrm>
          <a:prstGeom prst="rect">
            <a:avLst/>
          </a:prstGeom>
          <a:noFill/>
          <a:ln>
            <a:noFill/>
          </a:ln>
        </p:spPr>
        <p:txBody>
          <a:bodyPr spcFirstLastPara="1" wrap="square" lIns="68575" tIns="34275" rIns="68575" bIns="34275" anchor="t" anchorCtr="0">
            <a:noAutofit/>
          </a:bodyPr>
          <a:lstStyle/>
          <a:p>
            <a:pPr marL="514350" lvl="0" indent="-285750" algn="l" rtl="0">
              <a:lnSpc>
                <a:spcPct val="115000"/>
              </a:lnSpc>
              <a:spcBef>
                <a:spcPts val="0"/>
              </a:spcBef>
              <a:spcAft>
                <a:spcPts val="0"/>
              </a:spcAft>
              <a:buSzPts val="1400"/>
              <a:buFont typeface="Arial"/>
              <a:buChar char="•"/>
            </a:pPr>
            <a:r>
              <a:rPr lang="en-US"/>
              <a:t>Lower-level designed the basic component in each module works properly in order to eliminate any fault in fundamental functionality that higher level component will be based on. </a:t>
            </a:r>
            <a:endParaRPr/>
          </a:p>
          <a:p>
            <a:pPr marL="514350" lvl="0" indent="-285750" algn="l" rtl="0">
              <a:lnSpc>
                <a:spcPct val="115000"/>
              </a:lnSpc>
              <a:spcBef>
                <a:spcPts val="0"/>
              </a:spcBef>
              <a:spcAft>
                <a:spcPts val="0"/>
              </a:spcAft>
              <a:buSzPts val="1400"/>
              <a:buFont typeface="Arial"/>
              <a:buChar char="•"/>
            </a:pPr>
            <a:r>
              <a:rPr lang="en-US"/>
              <a:t>Unit Testing will be designed ensure that the system can handle each one appropriately on the code level.</a:t>
            </a:r>
            <a:endParaRPr/>
          </a:p>
        </p:txBody>
      </p:sp>
      <p:pic>
        <p:nvPicPr>
          <p:cNvPr id="173" name="Google Shape;173;p9"/>
          <p:cNvPicPr preferRelativeResize="0"/>
          <p:nvPr/>
        </p:nvPicPr>
        <p:blipFill rotWithShape="1">
          <a:blip r:embed="rId3">
            <a:alphaModFix/>
          </a:blip>
          <a:srcRect t="50267" b="33837"/>
          <a:stretch/>
        </p:blipFill>
        <p:spPr>
          <a:xfrm>
            <a:off x="1351885" y="2947169"/>
            <a:ext cx="6440230" cy="78896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34343"/>
      </a:dk2>
      <a:lt2>
        <a:srgbClr val="E7E6E6"/>
      </a:lt2>
      <a:accent1>
        <a:srgbClr val="F5C400"/>
      </a:accent1>
      <a:accent2>
        <a:srgbClr val="ED9F23"/>
      </a:accent2>
      <a:accent3>
        <a:srgbClr val="EDDD1D"/>
      </a:accent3>
      <a:accent4>
        <a:srgbClr val="FDF166"/>
      </a:accent4>
      <a:accent5>
        <a:srgbClr val="3F3F3F"/>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915</Words>
  <Application>Microsoft Office PowerPoint</Application>
  <PresentationFormat>On-screen Show (16:9)</PresentationFormat>
  <Paragraphs>198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 Condensed</vt:lpstr>
      <vt:lpstr>Noto Sans Symbols</vt:lpstr>
      <vt:lpstr>Arial</vt:lpstr>
      <vt:lpstr>Office Theme</vt:lpstr>
      <vt:lpstr>V-model Fundamental</vt:lpstr>
      <vt:lpstr>PowerPoint Presentation</vt:lpstr>
      <vt:lpstr>OVERVIEW</vt:lpstr>
      <vt:lpstr>Introduction</vt:lpstr>
      <vt:lpstr>Structure</vt:lpstr>
      <vt:lpstr>Requirement Gathering ← →Acceptance Testing</vt:lpstr>
      <vt:lpstr>System Analysis ← → System Testing</vt:lpstr>
      <vt:lpstr>Software Design ← →Integration Testing</vt:lpstr>
      <vt:lpstr>Module Design ← →Unit Testing</vt:lpstr>
      <vt:lpstr>Coding</vt:lpstr>
      <vt:lpstr>Pros &amp; Cons</vt:lpstr>
      <vt:lpstr>Comparison with waterfall models</vt:lpstr>
      <vt:lpstr>Comparison with Agile</vt:lpstr>
      <vt:lpstr>Acronyms</vt:lpstr>
      <vt:lpstr>PowerPoint Presentation</vt:lpstr>
      <vt:lpstr>RH850’s model development flow</vt:lpstr>
      <vt:lpstr>RH850’s model development flow</vt:lpstr>
      <vt:lpstr>RCAR’s model development flow</vt:lpstr>
      <vt:lpstr>RCAR’s model development flow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V-model Fundamental</dc:title>
  <dc:creator>La Ngoc Duc</dc:creator>
  <cp:lastModifiedBy>La Ngoc Duc</cp:lastModifiedBy>
  <cp:revision>2</cp:revision>
  <dcterms:modified xsi:type="dcterms:W3CDTF">2021-02-18T03:47:40Z</dcterms:modified>
</cp:coreProperties>
</file>