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1" r:id="rId2"/>
    <p:sldId id="547" r:id="rId3"/>
    <p:sldId id="514" r:id="rId4"/>
    <p:sldId id="351" r:id="rId5"/>
    <p:sldId id="544" r:id="rId6"/>
    <p:sldId id="542" r:id="rId7"/>
    <p:sldId id="511" r:id="rId8"/>
    <p:sldId id="277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B"/>
    <a:srgbClr val="7A7A7A"/>
    <a:srgbClr val="5C9AD3"/>
    <a:srgbClr val="FE4A1E"/>
    <a:srgbClr val="0E0F11"/>
    <a:srgbClr val="939393"/>
    <a:srgbClr val="FF2B2A"/>
    <a:srgbClr val="01AA8D"/>
    <a:srgbClr val="3EB8CD"/>
    <a:srgbClr val="FFA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34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382491" y="3044954"/>
            <a:ext cx="4946429" cy="307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bIns="45720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895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2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1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powerpoint.sage-fox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E0F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17" tooltip="Free PowerPoint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80" r:id="rId14"/>
    <p:sldLayoutId id="214748369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2927825" y="3023183"/>
            <a:ext cx="6071178" cy="2054478"/>
            <a:chOff x="6141524" y="6216420"/>
            <a:chExt cx="4024250" cy="874718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716290" y="4641654"/>
              <a:ext cx="874718" cy="4024250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10979" y="6342210"/>
              <a:ext cx="3597750" cy="128414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endParaRPr lang="en-US" sz="1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298D1D-469A-41A8-85D1-2FF1D12A9458}"/>
              </a:ext>
            </a:extLst>
          </p:cNvPr>
          <p:cNvGrpSpPr/>
          <p:nvPr/>
        </p:nvGrpSpPr>
        <p:grpSpPr>
          <a:xfrm>
            <a:off x="2899992" y="1109654"/>
            <a:ext cx="6169351" cy="1406771"/>
            <a:chOff x="3966204" y="138223"/>
            <a:chExt cx="5291199" cy="1323358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36F87EE-8725-405E-9755-2FFA8C277BF5}"/>
                </a:ext>
              </a:extLst>
            </p:cNvPr>
            <p:cNvSpPr/>
            <p:nvPr/>
          </p:nvSpPr>
          <p:spPr>
            <a:xfrm>
              <a:off x="3966204" y="138223"/>
              <a:ext cx="5291199" cy="1323358"/>
            </a:xfrm>
            <a:custGeom>
              <a:avLst/>
              <a:gdLst>
                <a:gd name="connsiteX0" fmla="*/ 0 w 5291199"/>
                <a:gd name="connsiteY0" fmla="*/ 0 h 1323358"/>
                <a:gd name="connsiteX1" fmla="*/ 5291199 w 5291199"/>
                <a:gd name="connsiteY1" fmla="*/ 0 h 1323358"/>
                <a:gd name="connsiteX2" fmla="*/ 5291199 w 5291199"/>
                <a:gd name="connsiteY2" fmla="*/ 1226594 h 1323358"/>
                <a:gd name="connsiteX3" fmla="*/ 5194435 w 5291199"/>
                <a:gd name="connsiteY3" fmla="*/ 1323358 h 1323358"/>
                <a:gd name="connsiteX4" fmla="*/ 96764 w 5291199"/>
                <a:gd name="connsiteY4" fmla="*/ 1323358 h 1323358"/>
                <a:gd name="connsiteX5" fmla="*/ 0 w 5291199"/>
                <a:gd name="connsiteY5" fmla="*/ 1226594 h 132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1199" h="1323358">
                  <a:moveTo>
                    <a:pt x="0" y="0"/>
                  </a:moveTo>
                  <a:lnTo>
                    <a:pt x="5291199" y="0"/>
                  </a:lnTo>
                  <a:lnTo>
                    <a:pt x="5291199" y="1226594"/>
                  </a:lnTo>
                  <a:cubicBezTo>
                    <a:pt x="5291199" y="1280035"/>
                    <a:pt x="5247876" y="1323358"/>
                    <a:pt x="5194435" y="1323358"/>
                  </a:cubicBezTo>
                  <a:lnTo>
                    <a:pt x="96764" y="1323358"/>
                  </a:lnTo>
                  <a:cubicBezTo>
                    <a:pt x="43323" y="1323358"/>
                    <a:pt x="0" y="1280035"/>
                    <a:pt x="0" y="1226594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B96E53-3C7C-4834-B272-83E8E6FB1FBD}"/>
                </a:ext>
              </a:extLst>
            </p:cNvPr>
            <p:cNvSpPr txBox="1"/>
            <p:nvPr/>
          </p:nvSpPr>
          <p:spPr>
            <a:xfrm>
              <a:off x="4050405" y="379338"/>
              <a:ext cx="5146671" cy="689716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4200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PRINSIP - PRINSIP</a:t>
              </a:r>
            </a:p>
            <a:p>
              <a:pPr algn="ctr"/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DESAIN GRAFIS -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91D15D-BA04-45F9-84A5-F1DBA42577DC}"/>
              </a:ext>
            </a:extLst>
          </p:cNvPr>
          <p:cNvSpPr/>
          <p:nvPr/>
        </p:nvSpPr>
        <p:spPr>
          <a:xfrm>
            <a:off x="28341" y="6602820"/>
            <a:ext cx="5176266" cy="255180"/>
          </a:xfrm>
          <a:custGeom>
            <a:avLst/>
            <a:gdLst>
              <a:gd name="connsiteX0" fmla="*/ 1942850 w 5176266"/>
              <a:gd name="connsiteY0" fmla="*/ 0 h 255180"/>
              <a:gd name="connsiteX1" fmla="*/ 4921086 w 5176266"/>
              <a:gd name="connsiteY1" fmla="*/ 0 h 255180"/>
              <a:gd name="connsiteX2" fmla="*/ 5176266 w 5176266"/>
              <a:gd name="connsiteY2" fmla="*/ 255180 h 255180"/>
              <a:gd name="connsiteX3" fmla="*/ 1687671 w 5176266"/>
              <a:gd name="connsiteY3" fmla="*/ 255180 h 255180"/>
              <a:gd name="connsiteX4" fmla="*/ 1656453 w 5176266"/>
              <a:gd name="connsiteY4" fmla="*/ 0 h 255180"/>
              <a:gd name="connsiteX5" fmla="*/ 1796751 w 5176266"/>
              <a:gd name="connsiteY5" fmla="*/ 0 h 255180"/>
              <a:gd name="connsiteX6" fmla="*/ 1541571 w 5176266"/>
              <a:gd name="connsiteY6" fmla="*/ 255180 h 255180"/>
              <a:gd name="connsiteX7" fmla="*/ 1401272 w 5176266"/>
              <a:gd name="connsiteY7" fmla="*/ 255180 h 255180"/>
              <a:gd name="connsiteX8" fmla="*/ 1364630 w 5176266"/>
              <a:gd name="connsiteY8" fmla="*/ 0 h 255180"/>
              <a:gd name="connsiteX9" fmla="*/ 1510353 w 5176266"/>
              <a:gd name="connsiteY9" fmla="*/ 0 h 255180"/>
              <a:gd name="connsiteX10" fmla="*/ 1255173 w 5176266"/>
              <a:gd name="connsiteY10" fmla="*/ 255180 h 255180"/>
              <a:gd name="connsiteX11" fmla="*/ 1109450 w 5176266"/>
              <a:gd name="connsiteY11" fmla="*/ 255180 h 255180"/>
              <a:gd name="connsiteX12" fmla="*/ 255180 w 5176266"/>
              <a:gd name="connsiteY12" fmla="*/ 0 h 255180"/>
              <a:gd name="connsiteX13" fmla="*/ 1218531 w 5176266"/>
              <a:gd name="connsiteY13" fmla="*/ 0 h 255180"/>
              <a:gd name="connsiteX14" fmla="*/ 963351 w 5176266"/>
              <a:gd name="connsiteY14" fmla="*/ 255180 h 255180"/>
              <a:gd name="connsiteX15" fmla="*/ 0 w 5176266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6266" h="255180">
                <a:moveTo>
                  <a:pt x="1942850" y="0"/>
                </a:moveTo>
                <a:lnTo>
                  <a:pt x="4921086" y="0"/>
                </a:lnTo>
                <a:lnTo>
                  <a:pt x="5176266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44546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7A7A7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5C9AD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5C9AD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44546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32A120-3D60-4503-88DD-9135BDBE9D3A}"/>
              </a:ext>
            </a:extLst>
          </p:cNvPr>
          <p:cNvSpPr/>
          <p:nvPr/>
        </p:nvSpPr>
        <p:spPr>
          <a:xfrm rot="5400000">
            <a:off x="-1762500" y="1786607"/>
            <a:ext cx="3820466" cy="276146"/>
          </a:xfrm>
          <a:custGeom>
            <a:avLst/>
            <a:gdLst>
              <a:gd name="connsiteX0" fmla="*/ 0 w 3820466"/>
              <a:gd name="connsiteY0" fmla="*/ 276146 h 276146"/>
              <a:gd name="connsiteX1" fmla="*/ 0 w 3820466"/>
              <a:gd name="connsiteY1" fmla="*/ 274237 h 276146"/>
              <a:gd name="connsiteX2" fmla="*/ 254244 w 3820466"/>
              <a:gd name="connsiteY2" fmla="*/ 19993 h 276146"/>
              <a:gd name="connsiteX3" fmla="*/ 248720 w 3820466"/>
              <a:gd name="connsiteY3" fmla="*/ 19993 h 276146"/>
              <a:gd name="connsiteX4" fmla="*/ 248720 w 3820466"/>
              <a:gd name="connsiteY4" fmla="*/ 2648 h 276146"/>
              <a:gd name="connsiteX5" fmla="*/ 251368 w 3820466"/>
              <a:gd name="connsiteY5" fmla="*/ 0 h 276146"/>
              <a:gd name="connsiteX6" fmla="*/ 251368 w 3820466"/>
              <a:gd name="connsiteY6" fmla="*/ 10332 h 276146"/>
              <a:gd name="connsiteX7" fmla="*/ 3601096 w 3820466"/>
              <a:gd name="connsiteY7" fmla="*/ 10332 h 276146"/>
              <a:gd name="connsiteX8" fmla="*/ 3820466 w 3820466"/>
              <a:gd name="connsiteY8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0466" h="276146">
                <a:moveTo>
                  <a:pt x="0" y="276146"/>
                </a:moveTo>
                <a:lnTo>
                  <a:pt x="0" y="274237"/>
                </a:lnTo>
                <a:lnTo>
                  <a:pt x="254244" y="19993"/>
                </a:lnTo>
                <a:lnTo>
                  <a:pt x="248720" y="19993"/>
                </a:lnTo>
                <a:lnTo>
                  <a:pt x="248720" y="2648"/>
                </a:lnTo>
                <a:lnTo>
                  <a:pt x="251368" y="0"/>
                </a:lnTo>
                <a:lnTo>
                  <a:pt x="251368" y="10332"/>
                </a:lnTo>
                <a:lnTo>
                  <a:pt x="3601096" y="10332"/>
                </a:lnTo>
                <a:lnTo>
                  <a:pt x="3820466" y="276146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A3E7D2-661A-48E3-AFCA-04E6E600BBA1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7A7A7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ADE239-6F1E-45DF-8116-BFA07D571AE6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D231B-6D9C-4901-ADAE-171BB5477FE8}"/>
              </a:ext>
            </a:extLst>
          </p:cNvPr>
          <p:cNvSpPr txBox="1"/>
          <p:nvPr/>
        </p:nvSpPr>
        <p:spPr>
          <a:xfrm>
            <a:off x="3049172" y="3224070"/>
            <a:ext cx="60201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NAMA : WIRA SUKMA SAPUTRA</a:t>
            </a:r>
          </a:p>
          <a:p>
            <a:r>
              <a:rPr lang="en-US" sz="3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NIM : 20210810075</a:t>
            </a:r>
          </a:p>
          <a:p>
            <a:r>
              <a:rPr lang="en-US" sz="3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KELAS : TI 01</a:t>
            </a:r>
          </a:p>
        </p:txBody>
      </p:sp>
    </p:spTree>
    <p:extLst>
      <p:ext uri="{BB962C8B-B14F-4D97-AF65-F5344CB8AC3E}">
        <p14:creationId xmlns:p14="http://schemas.microsoft.com/office/powerpoint/2010/main" val="30177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9" grpId="0" animBg="1"/>
      <p:bldP spid="99" grpId="0" animBg="1"/>
      <p:bldP spid="76" grpId="0" animBg="1"/>
      <p:bldP spid="87" grpId="0" animBg="1"/>
      <p:bldP spid="32" grpId="0" animBg="1"/>
      <p:bldP spid="31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6B53C33-074F-4EBC-8091-DB1D855C463E}"/>
              </a:ext>
            </a:extLst>
          </p:cNvPr>
          <p:cNvSpPr/>
          <p:nvPr/>
        </p:nvSpPr>
        <p:spPr>
          <a:xfrm flipV="1">
            <a:off x="7255278" y="3662727"/>
            <a:ext cx="1528746" cy="425673"/>
          </a:xfrm>
          <a:custGeom>
            <a:avLst/>
            <a:gdLst>
              <a:gd name="connsiteX0" fmla="*/ 1300146 w 1528746"/>
              <a:gd name="connsiteY0" fmla="*/ 425673 h 425673"/>
              <a:gd name="connsiteX1" fmla="*/ 1528746 w 1528746"/>
              <a:gd name="connsiteY1" fmla="*/ 212837 h 425673"/>
              <a:gd name="connsiteX2" fmla="*/ 1300146 w 1528746"/>
              <a:gd name="connsiteY2" fmla="*/ 0 h 425673"/>
              <a:gd name="connsiteX3" fmla="*/ 1300146 w 1528746"/>
              <a:gd name="connsiteY3" fmla="*/ 98537 h 425673"/>
              <a:gd name="connsiteX4" fmla="*/ 1097280 w 1528746"/>
              <a:gd name="connsiteY4" fmla="*/ 98537 h 425673"/>
              <a:gd name="connsiteX5" fmla="*/ 1097280 w 1528746"/>
              <a:gd name="connsiteY5" fmla="*/ 98536 h 425673"/>
              <a:gd name="connsiteX6" fmla="*/ 212143 w 1528746"/>
              <a:gd name="connsiteY6" fmla="*/ 98536 h 425673"/>
              <a:gd name="connsiteX7" fmla="*/ 193974 w 1528746"/>
              <a:gd name="connsiteY7" fmla="*/ 125485 h 425673"/>
              <a:gd name="connsiteX8" fmla="*/ 0 w 1528746"/>
              <a:gd name="connsiteY8" fmla="*/ 205831 h 425673"/>
              <a:gd name="connsiteX9" fmla="*/ 0 w 1528746"/>
              <a:gd name="connsiteY9" fmla="*/ 327136 h 425673"/>
              <a:gd name="connsiteX10" fmla="*/ 896111 w 1528746"/>
              <a:gd name="connsiteY10" fmla="*/ 327136 h 425673"/>
              <a:gd name="connsiteX11" fmla="*/ 896111 w 1528746"/>
              <a:gd name="connsiteY11" fmla="*/ 329552 h 425673"/>
              <a:gd name="connsiteX12" fmla="*/ 908071 w 1528746"/>
              <a:gd name="connsiteY12" fmla="*/ 327137 h 425673"/>
              <a:gd name="connsiteX13" fmla="*/ 1300146 w 1528746"/>
              <a:gd name="connsiteY13" fmla="*/ 327137 h 42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8746" h="425673">
                <a:moveTo>
                  <a:pt x="1300146" y="425673"/>
                </a:moveTo>
                <a:lnTo>
                  <a:pt x="1528746" y="212837"/>
                </a:lnTo>
                <a:lnTo>
                  <a:pt x="1300146" y="0"/>
                </a:lnTo>
                <a:lnTo>
                  <a:pt x="1300146" y="98537"/>
                </a:lnTo>
                <a:lnTo>
                  <a:pt x="1097280" y="98537"/>
                </a:lnTo>
                <a:lnTo>
                  <a:pt x="1097280" y="98536"/>
                </a:lnTo>
                <a:lnTo>
                  <a:pt x="212143" y="98536"/>
                </a:lnTo>
                <a:lnTo>
                  <a:pt x="193974" y="125485"/>
                </a:lnTo>
                <a:cubicBezTo>
                  <a:pt x="144332" y="175127"/>
                  <a:pt x="75752" y="205831"/>
                  <a:pt x="0" y="205831"/>
                </a:cubicBezTo>
                <a:lnTo>
                  <a:pt x="0" y="327136"/>
                </a:lnTo>
                <a:lnTo>
                  <a:pt x="896111" y="327136"/>
                </a:lnTo>
                <a:lnTo>
                  <a:pt x="896111" y="329552"/>
                </a:lnTo>
                <a:lnTo>
                  <a:pt x="908071" y="327137"/>
                </a:lnTo>
                <a:lnTo>
                  <a:pt x="1300146" y="327137"/>
                </a:lnTo>
                <a:close/>
              </a:path>
            </a:pathLst>
          </a:custGeom>
          <a:solidFill>
            <a:srgbClr val="BFBFBF"/>
          </a:solidFill>
          <a:ln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1123155-0092-4C52-8707-B3AD3DDBF2FF}"/>
              </a:ext>
            </a:extLst>
          </p:cNvPr>
          <p:cNvSpPr/>
          <p:nvPr/>
        </p:nvSpPr>
        <p:spPr>
          <a:xfrm>
            <a:off x="5876966" y="3753293"/>
            <a:ext cx="1850424" cy="1020726"/>
          </a:xfrm>
          <a:custGeom>
            <a:avLst/>
            <a:gdLst>
              <a:gd name="connsiteX0" fmla="*/ 253432 w 1850424"/>
              <a:gd name="connsiteY0" fmla="*/ 0 h 1020726"/>
              <a:gd name="connsiteX1" fmla="*/ 1097280 w 1850424"/>
              <a:gd name="connsiteY1" fmla="*/ 0 h 1020726"/>
              <a:gd name="connsiteX2" fmla="*/ 1097280 w 1850424"/>
              <a:gd name="connsiteY2" fmla="*/ 1 h 1020726"/>
              <a:gd name="connsiteX3" fmla="*/ 1351838 w 1850424"/>
              <a:gd name="connsiteY3" fmla="*/ 1 h 1020726"/>
              <a:gd name="connsiteX4" fmla="*/ 1751888 w 1850424"/>
              <a:gd name="connsiteY4" fmla="*/ 400051 h 1020726"/>
              <a:gd name="connsiteX5" fmla="*/ 1751888 w 1850424"/>
              <a:gd name="connsiteY5" fmla="*/ 792126 h 1020726"/>
              <a:gd name="connsiteX6" fmla="*/ 1850424 w 1850424"/>
              <a:gd name="connsiteY6" fmla="*/ 792126 h 1020726"/>
              <a:gd name="connsiteX7" fmla="*/ 1637588 w 1850424"/>
              <a:gd name="connsiteY7" fmla="*/ 1020726 h 1020726"/>
              <a:gd name="connsiteX8" fmla="*/ 1424753 w 1850424"/>
              <a:gd name="connsiteY8" fmla="*/ 792126 h 1020726"/>
              <a:gd name="connsiteX9" fmla="*/ 1523288 w 1850424"/>
              <a:gd name="connsiteY9" fmla="*/ 792126 h 1020726"/>
              <a:gd name="connsiteX10" fmla="*/ 1523288 w 1850424"/>
              <a:gd name="connsiteY10" fmla="*/ 400051 h 1020726"/>
              <a:gd name="connsiteX11" fmla="*/ 1351838 w 1850424"/>
              <a:gd name="connsiteY11" fmla="*/ 228601 h 1020726"/>
              <a:gd name="connsiteX12" fmla="*/ 936024 w 1850424"/>
              <a:gd name="connsiteY12" fmla="*/ 228601 h 1020726"/>
              <a:gd name="connsiteX13" fmla="*/ 936024 w 1850424"/>
              <a:gd name="connsiteY13" fmla="*/ 228600 h 1020726"/>
              <a:gd name="connsiteX14" fmla="*/ 0 w 1850424"/>
              <a:gd name="connsiteY14" fmla="*/ 228600 h 1020726"/>
              <a:gd name="connsiteX15" fmla="*/ 0 w 1850424"/>
              <a:gd name="connsiteY15" fmla="*/ 119126 h 1020726"/>
              <a:gd name="connsiteX16" fmla="*/ 31192 w 1850424"/>
              <a:gd name="connsiteY16" fmla="*/ 122270 h 1020726"/>
              <a:gd name="connsiteX17" fmla="*/ 225166 w 1850424"/>
              <a:gd name="connsiteY17" fmla="*/ 41924 h 102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0424" h="1020726">
                <a:moveTo>
                  <a:pt x="253432" y="0"/>
                </a:moveTo>
                <a:lnTo>
                  <a:pt x="1097280" y="0"/>
                </a:lnTo>
                <a:lnTo>
                  <a:pt x="1097280" y="1"/>
                </a:lnTo>
                <a:lnTo>
                  <a:pt x="1351838" y="1"/>
                </a:lnTo>
                <a:cubicBezTo>
                  <a:pt x="1572780" y="1"/>
                  <a:pt x="1751888" y="179109"/>
                  <a:pt x="1751888" y="400051"/>
                </a:cubicBezTo>
                <a:lnTo>
                  <a:pt x="1751888" y="792126"/>
                </a:lnTo>
                <a:lnTo>
                  <a:pt x="1850424" y="792126"/>
                </a:lnTo>
                <a:lnTo>
                  <a:pt x="1637588" y="1020726"/>
                </a:lnTo>
                <a:lnTo>
                  <a:pt x="1424753" y="792126"/>
                </a:lnTo>
                <a:lnTo>
                  <a:pt x="1523288" y="792126"/>
                </a:lnTo>
                <a:lnTo>
                  <a:pt x="1523288" y="400051"/>
                </a:lnTo>
                <a:cubicBezTo>
                  <a:pt x="1523288" y="305362"/>
                  <a:pt x="1446527" y="228601"/>
                  <a:pt x="1351838" y="228601"/>
                </a:cubicBezTo>
                <a:lnTo>
                  <a:pt x="936024" y="228601"/>
                </a:lnTo>
                <a:lnTo>
                  <a:pt x="936024" y="228600"/>
                </a:lnTo>
                <a:lnTo>
                  <a:pt x="0" y="228600"/>
                </a:lnTo>
                <a:lnTo>
                  <a:pt x="0" y="119126"/>
                </a:lnTo>
                <a:lnTo>
                  <a:pt x="31192" y="122270"/>
                </a:lnTo>
                <a:cubicBezTo>
                  <a:pt x="106944" y="122270"/>
                  <a:pt x="175524" y="91566"/>
                  <a:pt x="225166" y="41924"/>
                </a:cubicBezTo>
                <a:close/>
              </a:path>
            </a:pathLst>
          </a:custGeom>
          <a:solidFill>
            <a:srgbClr val="939393"/>
          </a:solidFill>
          <a:ln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1B913A-5807-40F1-A566-411BBF97B62A}"/>
              </a:ext>
            </a:extLst>
          </p:cNvPr>
          <p:cNvSpPr/>
          <p:nvPr/>
        </p:nvSpPr>
        <p:spPr>
          <a:xfrm>
            <a:off x="4565259" y="2961168"/>
            <a:ext cx="1850424" cy="1020727"/>
          </a:xfrm>
          <a:custGeom>
            <a:avLst/>
            <a:gdLst>
              <a:gd name="connsiteX0" fmla="*/ 1637588 w 1850424"/>
              <a:gd name="connsiteY0" fmla="*/ 0 h 1020727"/>
              <a:gd name="connsiteX1" fmla="*/ 1850424 w 1850424"/>
              <a:gd name="connsiteY1" fmla="*/ 228600 h 1020727"/>
              <a:gd name="connsiteX2" fmla="*/ 1751888 w 1850424"/>
              <a:gd name="connsiteY2" fmla="*/ 228600 h 1020727"/>
              <a:gd name="connsiteX3" fmla="*/ 1751888 w 1850424"/>
              <a:gd name="connsiteY3" fmla="*/ 620675 h 1020727"/>
              <a:gd name="connsiteX4" fmla="*/ 1351838 w 1850424"/>
              <a:gd name="connsiteY4" fmla="*/ 1020726 h 1020727"/>
              <a:gd name="connsiteX5" fmla="*/ 1097280 w 1850424"/>
              <a:gd name="connsiteY5" fmla="*/ 1020726 h 1020727"/>
              <a:gd name="connsiteX6" fmla="*/ 1097280 w 1850424"/>
              <a:gd name="connsiteY6" fmla="*/ 1020727 h 1020727"/>
              <a:gd name="connsiteX7" fmla="*/ 192247 w 1850424"/>
              <a:gd name="connsiteY7" fmla="*/ 1020727 h 1020727"/>
              <a:gd name="connsiteX8" fmla="*/ 174727 w 1850424"/>
              <a:gd name="connsiteY8" fmla="*/ 994742 h 1020727"/>
              <a:gd name="connsiteX9" fmla="*/ 36038 w 1850424"/>
              <a:gd name="connsiteY9" fmla="*/ 919968 h 1020727"/>
              <a:gd name="connsiteX10" fmla="*/ 0 w 1850424"/>
              <a:gd name="connsiteY10" fmla="*/ 916335 h 1020727"/>
              <a:gd name="connsiteX11" fmla="*/ 0 w 1850424"/>
              <a:gd name="connsiteY11" fmla="*/ 792127 h 1020727"/>
              <a:gd name="connsiteX12" fmla="*/ 936024 w 1850424"/>
              <a:gd name="connsiteY12" fmla="*/ 792127 h 1020727"/>
              <a:gd name="connsiteX13" fmla="*/ 936024 w 1850424"/>
              <a:gd name="connsiteY13" fmla="*/ 792125 h 1020727"/>
              <a:gd name="connsiteX14" fmla="*/ 1351838 w 1850424"/>
              <a:gd name="connsiteY14" fmla="*/ 792125 h 1020727"/>
              <a:gd name="connsiteX15" fmla="*/ 1523288 w 1850424"/>
              <a:gd name="connsiteY15" fmla="*/ 620675 h 1020727"/>
              <a:gd name="connsiteX16" fmla="*/ 1523288 w 1850424"/>
              <a:gd name="connsiteY16" fmla="*/ 228600 h 1020727"/>
              <a:gd name="connsiteX17" fmla="*/ 1424753 w 1850424"/>
              <a:gd name="connsiteY17" fmla="*/ 228600 h 102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0424" h="1020727">
                <a:moveTo>
                  <a:pt x="1637588" y="0"/>
                </a:moveTo>
                <a:lnTo>
                  <a:pt x="1850424" y="228600"/>
                </a:lnTo>
                <a:lnTo>
                  <a:pt x="1751888" y="228600"/>
                </a:lnTo>
                <a:lnTo>
                  <a:pt x="1751888" y="620675"/>
                </a:lnTo>
                <a:cubicBezTo>
                  <a:pt x="1751888" y="841618"/>
                  <a:pt x="1572780" y="1020726"/>
                  <a:pt x="1351838" y="1020726"/>
                </a:cubicBezTo>
                <a:lnTo>
                  <a:pt x="1097280" y="1020726"/>
                </a:lnTo>
                <a:lnTo>
                  <a:pt x="1097280" y="1020727"/>
                </a:lnTo>
                <a:lnTo>
                  <a:pt x="192247" y="1020727"/>
                </a:lnTo>
                <a:lnTo>
                  <a:pt x="174727" y="994742"/>
                </a:lnTo>
                <a:cubicBezTo>
                  <a:pt x="137495" y="957510"/>
                  <a:pt x="89611" y="930931"/>
                  <a:pt x="36038" y="919968"/>
                </a:cubicBezTo>
                <a:lnTo>
                  <a:pt x="0" y="916335"/>
                </a:lnTo>
                <a:lnTo>
                  <a:pt x="0" y="792127"/>
                </a:lnTo>
                <a:lnTo>
                  <a:pt x="936024" y="792127"/>
                </a:lnTo>
                <a:lnTo>
                  <a:pt x="936024" y="792125"/>
                </a:lnTo>
                <a:lnTo>
                  <a:pt x="1351838" y="792125"/>
                </a:lnTo>
                <a:cubicBezTo>
                  <a:pt x="1446527" y="792125"/>
                  <a:pt x="1523288" y="715364"/>
                  <a:pt x="1523288" y="620675"/>
                </a:cubicBezTo>
                <a:lnTo>
                  <a:pt x="1523288" y="228600"/>
                </a:lnTo>
                <a:lnTo>
                  <a:pt x="1424753" y="228600"/>
                </a:lnTo>
                <a:close/>
              </a:path>
            </a:pathLst>
          </a:custGeom>
          <a:solidFill>
            <a:srgbClr val="7A7A7A"/>
          </a:solidFill>
          <a:ln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C626DD4-9EE9-4590-BDAB-F6BA71AD9FC6}"/>
              </a:ext>
            </a:extLst>
          </p:cNvPr>
          <p:cNvSpPr/>
          <p:nvPr/>
        </p:nvSpPr>
        <p:spPr>
          <a:xfrm rot="5400000">
            <a:off x="3592385" y="3333660"/>
            <a:ext cx="1020728" cy="1859997"/>
          </a:xfrm>
          <a:custGeom>
            <a:avLst/>
            <a:gdLst>
              <a:gd name="connsiteX0" fmla="*/ 0 w 1020728"/>
              <a:gd name="connsiteY0" fmla="*/ 1642382 h 1859997"/>
              <a:gd name="connsiteX1" fmla="*/ 0 w 1020728"/>
              <a:gd name="connsiteY1" fmla="*/ 762717 h 1859997"/>
              <a:gd name="connsiteX2" fmla="*/ 3 w 1020728"/>
              <a:gd name="connsiteY2" fmla="*/ 762717 h 1859997"/>
              <a:gd name="connsiteX3" fmla="*/ 3 w 1020728"/>
              <a:gd name="connsiteY3" fmla="*/ 498586 h 1859997"/>
              <a:gd name="connsiteX4" fmla="*/ 400053 w 1020728"/>
              <a:gd name="connsiteY4" fmla="*/ 98536 h 1859997"/>
              <a:gd name="connsiteX5" fmla="*/ 792128 w 1020728"/>
              <a:gd name="connsiteY5" fmla="*/ 98536 h 1859997"/>
              <a:gd name="connsiteX6" fmla="*/ 792128 w 1020728"/>
              <a:gd name="connsiteY6" fmla="*/ 0 h 1859997"/>
              <a:gd name="connsiteX7" fmla="*/ 1020728 w 1020728"/>
              <a:gd name="connsiteY7" fmla="*/ 212836 h 1859997"/>
              <a:gd name="connsiteX8" fmla="*/ 792128 w 1020728"/>
              <a:gd name="connsiteY8" fmla="*/ 425671 h 1859997"/>
              <a:gd name="connsiteX9" fmla="*/ 792128 w 1020728"/>
              <a:gd name="connsiteY9" fmla="*/ 327136 h 1859997"/>
              <a:gd name="connsiteX10" fmla="*/ 400053 w 1020728"/>
              <a:gd name="connsiteY10" fmla="*/ 327136 h 1859997"/>
              <a:gd name="connsiteX11" fmla="*/ 228603 w 1020728"/>
              <a:gd name="connsiteY11" fmla="*/ 498586 h 1859997"/>
              <a:gd name="connsiteX12" fmla="*/ 228603 w 1020728"/>
              <a:gd name="connsiteY12" fmla="*/ 914400 h 1859997"/>
              <a:gd name="connsiteX13" fmla="*/ 228601 w 1020728"/>
              <a:gd name="connsiteY13" fmla="*/ 914400 h 1859997"/>
              <a:gd name="connsiteX14" fmla="*/ 228600 w 1020728"/>
              <a:gd name="connsiteY14" fmla="*/ 1859997 h 1859997"/>
              <a:gd name="connsiteX15" fmla="*/ 121802 w 1020728"/>
              <a:gd name="connsiteY15" fmla="*/ 1859997 h 1859997"/>
              <a:gd name="connsiteX16" fmla="*/ 116695 w 1020728"/>
              <a:gd name="connsiteY16" fmla="*/ 1809335 h 1859997"/>
              <a:gd name="connsiteX17" fmla="*/ 41922 w 1020728"/>
              <a:gd name="connsiteY17" fmla="*/ 1670647 h 18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20728" h="1859997">
                <a:moveTo>
                  <a:pt x="0" y="1642382"/>
                </a:moveTo>
                <a:lnTo>
                  <a:pt x="0" y="762717"/>
                </a:lnTo>
                <a:lnTo>
                  <a:pt x="3" y="762717"/>
                </a:lnTo>
                <a:lnTo>
                  <a:pt x="3" y="498586"/>
                </a:lnTo>
                <a:cubicBezTo>
                  <a:pt x="3" y="277644"/>
                  <a:pt x="179111" y="98536"/>
                  <a:pt x="400053" y="98536"/>
                </a:cubicBezTo>
                <a:lnTo>
                  <a:pt x="792128" y="98536"/>
                </a:lnTo>
                <a:lnTo>
                  <a:pt x="792128" y="0"/>
                </a:lnTo>
                <a:lnTo>
                  <a:pt x="1020728" y="212836"/>
                </a:lnTo>
                <a:lnTo>
                  <a:pt x="792128" y="425671"/>
                </a:lnTo>
                <a:lnTo>
                  <a:pt x="792128" y="327136"/>
                </a:lnTo>
                <a:lnTo>
                  <a:pt x="400053" y="327136"/>
                </a:lnTo>
                <a:cubicBezTo>
                  <a:pt x="305364" y="327136"/>
                  <a:pt x="228603" y="403897"/>
                  <a:pt x="228603" y="498586"/>
                </a:cubicBezTo>
                <a:lnTo>
                  <a:pt x="228603" y="914400"/>
                </a:lnTo>
                <a:lnTo>
                  <a:pt x="228601" y="914400"/>
                </a:lnTo>
                <a:lnTo>
                  <a:pt x="228600" y="1859997"/>
                </a:lnTo>
                <a:lnTo>
                  <a:pt x="121802" y="1859997"/>
                </a:lnTo>
                <a:lnTo>
                  <a:pt x="116695" y="1809335"/>
                </a:lnTo>
                <a:cubicBezTo>
                  <a:pt x="105733" y="1755763"/>
                  <a:pt x="79154" y="1707879"/>
                  <a:pt x="41922" y="1670647"/>
                </a:cubicBezTo>
                <a:close/>
              </a:path>
            </a:pathLst>
          </a:custGeom>
          <a:solidFill>
            <a:srgbClr val="44546B"/>
          </a:solidFill>
          <a:ln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8EBD55-4BA5-4339-AADE-BF485685E35A}"/>
              </a:ext>
            </a:extLst>
          </p:cNvPr>
          <p:cNvSpPr/>
          <p:nvPr/>
        </p:nvSpPr>
        <p:spPr>
          <a:xfrm>
            <a:off x="1732765" y="2961168"/>
            <a:ext cx="1876995" cy="1020726"/>
          </a:xfrm>
          <a:custGeom>
            <a:avLst/>
            <a:gdLst>
              <a:gd name="connsiteX0" fmla="*/ 1664159 w 1876995"/>
              <a:gd name="connsiteY0" fmla="*/ 0 h 1020726"/>
              <a:gd name="connsiteX1" fmla="*/ 1876995 w 1876995"/>
              <a:gd name="connsiteY1" fmla="*/ 228600 h 1020726"/>
              <a:gd name="connsiteX2" fmla="*/ 1778459 w 1876995"/>
              <a:gd name="connsiteY2" fmla="*/ 228600 h 1020726"/>
              <a:gd name="connsiteX3" fmla="*/ 1778459 w 1876995"/>
              <a:gd name="connsiteY3" fmla="*/ 620675 h 1020726"/>
              <a:gd name="connsiteX4" fmla="*/ 1378409 w 1876995"/>
              <a:gd name="connsiteY4" fmla="*/ 1020726 h 1020726"/>
              <a:gd name="connsiteX5" fmla="*/ 962595 w 1876995"/>
              <a:gd name="connsiteY5" fmla="*/ 1020726 h 1020726"/>
              <a:gd name="connsiteX6" fmla="*/ 962595 w 1876995"/>
              <a:gd name="connsiteY6" fmla="*/ 1020724 h 1020726"/>
              <a:gd name="connsiteX7" fmla="*/ 320523 w 1876995"/>
              <a:gd name="connsiteY7" fmla="*/ 1020724 h 1020726"/>
              <a:gd name="connsiteX8" fmla="*/ 303005 w 1876995"/>
              <a:gd name="connsiteY8" fmla="*/ 994742 h 1020726"/>
              <a:gd name="connsiteX9" fmla="*/ 109031 w 1876995"/>
              <a:gd name="connsiteY9" fmla="*/ 914395 h 1020726"/>
              <a:gd name="connsiteX10" fmla="*/ 2253 w 1876995"/>
              <a:gd name="connsiteY10" fmla="*/ 935953 h 1020726"/>
              <a:gd name="connsiteX11" fmla="*/ 0 w 1876995"/>
              <a:gd name="connsiteY11" fmla="*/ 937175 h 1020726"/>
              <a:gd name="connsiteX12" fmla="*/ 0 w 1876995"/>
              <a:gd name="connsiteY12" fmla="*/ 792124 h 1020726"/>
              <a:gd name="connsiteX13" fmla="*/ 1097280 w 1876995"/>
              <a:gd name="connsiteY13" fmla="*/ 792124 h 1020726"/>
              <a:gd name="connsiteX14" fmla="*/ 1097280 w 1876995"/>
              <a:gd name="connsiteY14" fmla="*/ 792126 h 1020726"/>
              <a:gd name="connsiteX15" fmla="*/ 1378409 w 1876995"/>
              <a:gd name="connsiteY15" fmla="*/ 792126 h 1020726"/>
              <a:gd name="connsiteX16" fmla="*/ 1549859 w 1876995"/>
              <a:gd name="connsiteY16" fmla="*/ 620675 h 1020726"/>
              <a:gd name="connsiteX17" fmla="*/ 1549859 w 1876995"/>
              <a:gd name="connsiteY17" fmla="*/ 228600 h 1020726"/>
              <a:gd name="connsiteX18" fmla="*/ 1451324 w 1876995"/>
              <a:gd name="connsiteY18" fmla="*/ 228600 h 102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76995" h="1020726">
                <a:moveTo>
                  <a:pt x="1664159" y="0"/>
                </a:moveTo>
                <a:lnTo>
                  <a:pt x="1876995" y="228600"/>
                </a:lnTo>
                <a:lnTo>
                  <a:pt x="1778459" y="228600"/>
                </a:lnTo>
                <a:lnTo>
                  <a:pt x="1778459" y="620675"/>
                </a:lnTo>
                <a:cubicBezTo>
                  <a:pt x="1778459" y="841618"/>
                  <a:pt x="1599351" y="1020726"/>
                  <a:pt x="1378409" y="1020726"/>
                </a:cubicBezTo>
                <a:lnTo>
                  <a:pt x="962595" y="1020726"/>
                </a:lnTo>
                <a:lnTo>
                  <a:pt x="962595" y="1020724"/>
                </a:lnTo>
                <a:lnTo>
                  <a:pt x="320523" y="1020724"/>
                </a:lnTo>
                <a:lnTo>
                  <a:pt x="303005" y="994742"/>
                </a:lnTo>
                <a:cubicBezTo>
                  <a:pt x="253363" y="945099"/>
                  <a:pt x="184783" y="914395"/>
                  <a:pt x="109031" y="914395"/>
                </a:cubicBezTo>
                <a:cubicBezTo>
                  <a:pt x="71155" y="914395"/>
                  <a:pt x="35072" y="922071"/>
                  <a:pt x="2253" y="935953"/>
                </a:cubicBezTo>
                <a:lnTo>
                  <a:pt x="0" y="937175"/>
                </a:lnTo>
                <a:lnTo>
                  <a:pt x="0" y="792124"/>
                </a:lnTo>
                <a:lnTo>
                  <a:pt x="1097280" y="792124"/>
                </a:lnTo>
                <a:lnTo>
                  <a:pt x="1097280" y="792126"/>
                </a:lnTo>
                <a:lnTo>
                  <a:pt x="1378409" y="792126"/>
                </a:lnTo>
                <a:cubicBezTo>
                  <a:pt x="1473098" y="792126"/>
                  <a:pt x="1549859" y="715364"/>
                  <a:pt x="1549859" y="620675"/>
                </a:cubicBezTo>
                <a:lnTo>
                  <a:pt x="1549859" y="228600"/>
                </a:lnTo>
                <a:lnTo>
                  <a:pt x="1451324" y="228600"/>
                </a:lnTo>
                <a:close/>
              </a:path>
            </a:pathLst>
          </a:custGeom>
          <a:solidFill>
            <a:srgbClr val="5C9AD3"/>
          </a:solidFill>
          <a:ln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3CE76C-C7DD-41F6-9CFE-F81AFCBE3021}"/>
              </a:ext>
            </a:extLst>
          </p:cNvPr>
          <p:cNvSpPr/>
          <p:nvPr/>
        </p:nvSpPr>
        <p:spPr>
          <a:xfrm rot="5400000">
            <a:off x="653902" y="3099392"/>
            <a:ext cx="1020728" cy="2328531"/>
          </a:xfrm>
          <a:custGeom>
            <a:avLst/>
            <a:gdLst>
              <a:gd name="connsiteX0" fmla="*/ 0 w 1020728"/>
              <a:gd name="connsiteY0" fmla="*/ 2328531 h 2328531"/>
              <a:gd name="connsiteX1" fmla="*/ 0 w 1020728"/>
              <a:gd name="connsiteY1" fmla="*/ 588343 h 2328531"/>
              <a:gd name="connsiteX2" fmla="*/ 3 w 1020728"/>
              <a:gd name="connsiteY2" fmla="*/ 588343 h 2328531"/>
              <a:gd name="connsiteX3" fmla="*/ 3 w 1020728"/>
              <a:gd name="connsiteY3" fmla="*/ 498586 h 2328531"/>
              <a:gd name="connsiteX4" fmla="*/ 400053 w 1020728"/>
              <a:gd name="connsiteY4" fmla="*/ 98536 h 2328531"/>
              <a:gd name="connsiteX5" fmla="*/ 792128 w 1020728"/>
              <a:gd name="connsiteY5" fmla="*/ 98536 h 2328531"/>
              <a:gd name="connsiteX6" fmla="*/ 792128 w 1020728"/>
              <a:gd name="connsiteY6" fmla="*/ 0 h 2328531"/>
              <a:gd name="connsiteX7" fmla="*/ 1020728 w 1020728"/>
              <a:gd name="connsiteY7" fmla="*/ 212836 h 2328531"/>
              <a:gd name="connsiteX8" fmla="*/ 792128 w 1020728"/>
              <a:gd name="connsiteY8" fmla="*/ 425671 h 2328531"/>
              <a:gd name="connsiteX9" fmla="*/ 792128 w 1020728"/>
              <a:gd name="connsiteY9" fmla="*/ 327136 h 2328531"/>
              <a:gd name="connsiteX10" fmla="*/ 400053 w 1020728"/>
              <a:gd name="connsiteY10" fmla="*/ 327136 h 2328531"/>
              <a:gd name="connsiteX11" fmla="*/ 228603 w 1020728"/>
              <a:gd name="connsiteY11" fmla="*/ 498586 h 2328531"/>
              <a:gd name="connsiteX12" fmla="*/ 228603 w 1020728"/>
              <a:gd name="connsiteY12" fmla="*/ 914400 h 2328531"/>
              <a:gd name="connsiteX13" fmla="*/ 228601 w 1020728"/>
              <a:gd name="connsiteY13" fmla="*/ 914400 h 2328531"/>
              <a:gd name="connsiteX14" fmla="*/ 228601 w 1020728"/>
              <a:gd name="connsiteY14" fmla="*/ 2328531 h 232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20728" h="2328531">
                <a:moveTo>
                  <a:pt x="0" y="2328531"/>
                </a:moveTo>
                <a:lnTo>
                  <a:pt x="0" y="588343"/>
                </a:lnTo>
                <a:lnTo>
                  <a:pt x="3" y="588343"/>
                </a:lnTo>
                <a:lnTo>
                  <a:pt x="3" y="498586"/>
                </a:lnTo>
                <a:cubicBezTo>
                  <a:pt x="3" y="277644"/>
                  <a:pt x="179111" y="98536"/>
                  <a:pt x="400053" y="98536"/>
                </a:cubicBezTo>
                <a:lnTo>
                  <a:pt x="792128" y="98536"/>
                </a:lnTo>
                <a:lnTo>
                  <a:pt x="792128" y="0"/>
                </a:lnTo>
                <a:lnTo>
                  <a:pt x="1020728" y="212836"/>
                </a:lnTo>
                <a:lnTo>
                  <a:pt x="792128" y="425671"/>
                </a:lnTo>
                <a:lnTo>
                  <a:pt x="792128" y="327136"/>
                </a:lnTo>
                <a:lnTo>
                  <a:pt x="400053" y="327136"/>
                </a:lnTo>
                <a:cubicBezTo>
                  <a:pt x="305364" y="327136"/>
                  <a:pt x="228603" y="403897"/>
                  <a:pt x="228603" y="498586"/>
                </a:cubicBezTo>
                <a:lnTo>
                  <a:pt x="228603" y="914400"/>
                </a:lnTo>
                <a:lnTo>
                  <a:pt x="228601" y="914400"/>
                </a:lnTo>
                <a:lnTo>
                  <a:pt x="228601" y="2328531"/>
                </a:lnTo>
                <a:close/>
              </a:path>
            </a:pathLst>
          </a:custGeom>
          <a:solidFill>
            <a:srgbClr val="FE4A1E"/>
          </a:solidFill>
          <a:ln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53B626-D14C-4155-B57C-B56BF0CAADA6}"/>
              </a:ext>
            </a:extLst>
          </p:cNvPr>
          <p:cNvGrpSpPr/>
          <p:nvPr/>
        </p:nvGrpSpPr>
        <p:grpSpPr>
          <a:xfrm>
            <a:off x="3100809" y="2092183"/>
            <a:ext cx="2856842" cy="1138773"/>
            <a:chOff x="1708418" y="1990836"/>
            <a:chExt cx="2856842" cy="113877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1EED69-F22A-483C-B0A4-0AFC8628B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5C9AD3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0D9422-F313-42E3-B877-0EE496F60BB0}"/>
                </a:ext>
              </a:extLst>
            </p:cNvPr>
            <p:cNvSpPr txBox="1"/>
            <p:nvPr/>
          </p:nvSpPr>
          <p:spPr>
            <a:xfrm>
              <a:off x="2434158" y="1990836"/>
              <a:ext cx="2131102" cy="1138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ID" sz="1600" b="1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Penekanan</a:t>
              </a:r>
              <a:r>
                <a:rPr lang="en-ID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(Emphasis)</a:t>
              </a:r>
              <a:endParaRPr lang="en-ID" sz="1600" b="1" dirty="0"/>
            </a:p>
            <a:p>
              <a:endParaRPr lang="en-US" sz="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r>
                <a:rPr lang="en-ID" sz="1400" dirty="0" err="1">
                  <a:solidFill>
                    <a:schemeClr val="bg1"/>
                  </a:solidFill>
                </a:rPr>
                <a:t>Penekanan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atau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dalam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bahasa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inggris</a:t>
              </a:r>
              <a:r>
                <a:rPr lang="en-ID" sz="1400" dirty="0">
                  <a:solidFill>
                    <a:schemeClr val="bg1"/>
                  </a:solidFill>
                </a:rPr>
                <a:t> (Emphasis) </a:t>
              </a:r>
              <a:r>
                <a:rPr lang="en-ID" sz="1400" dirty="0" err="1">
                  <a:solidFill>
                    <a:schemeClr val="bg1"/>
                  </a:solidFill>
                </a:rPr>
                <a:t>secara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harfiah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berarti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memberi</a:t>
              </a:r>
              <a:r>
                <a:rPr lang="en-ID" sz="1400" dirty="0">
                  <a:solidFill>
                    <a:schemeClr val="bg1"/>
                  </a:solidFill>
                </a:rPr>
                <a:t> arti </a:t>
              </a:r>
              <a:r>
                <a:rPr lang="en-ID" sz="1400" dirty="0" err="1">
                  <a:solidFill>
                    <a:schemeClr val="bg1"/>
                  </a:solidFill>
                </a:rPr>
                <a:t>penting</a:t>
              </a:r>
              <a:r>
                <a:rPr lang="en-ID" sz="1400" dirty="0">
                  <a:solidFill>
                    <a:schemeClr val="bg1"/>
                  </a:solidFill>
                </a:rPr>
                <a:t>. </a:t>
              </a:r>
              <a:r>
                <a:rPr lang="en-ID" sz="1400" dirty="0" err="1">
                  <a:solidFill>
                    <a:schemeClr val="bg1"/>
                  </a:solidFill>
                </a:rPr>
                <a:t>i</a:t>
              </a:r>
              <a:endParaRPr lang="en-ID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E299D0-5416-45DC-8245-52C409FEDB8B}"/>
              </a:ext>
            </a:extLst>
          </p:cNvPr>
          <p:cNvGrpSpPr/>
          <p:nvPr/>
        </p:nvGrpSpPr>
        <p:grpSpPr>
          <a:xfrm>
            <a:off x="1816270" y="4888544"/>
            <a:ext cx="2712960" cy="1923604"/>
            <a:chOff x="1708418" y="1990836"/>
            <a:chExt cx="2712960" cy="192360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D65557-13B4-4B73-8B54-FF7671EA1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FE4A1E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6EDB3A-7716-4CBD-A630-52A4A66427B6}"/>
                </a:ext>
              </a:extLst>
            </p:cNvPr>
            <p:cNvSpPr txBox="1"/>
            <p:nvPr/>
          </p:nvSpPr>
          <p:spPr>
            <a:xfrm>
              <a:off x="2434158" y="1990836"/>
              <a:ext cx="1987220" cy="19236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KESEIMBANGAN (BALANCE )</a:t>
              </a:r>
            </a:p>
            <a:p>
              <a:endParaRPr lang="en-US" sz="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r>
                <a:rPr lang="en-ID" sz="1300" dirty="0" err="1">
                  <a:solidFill>
                    <a:schemeClr val="bg1"/>
                  </a:solidFill>
                </a:rPr>
                <a:t>Prinsip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desain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grafis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pertama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adalah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keseimbangan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atau</a:t>
              </a:r>
              <a:r>
                <a:rPr lang="en-ID" sz="1300" dirty="0">
                  <a:solidFill>
                    <a:schemeClr val="bg1"/>
                  </a:solidFill>
                </a:rPr>
                <a:t> balance. </a:t>
              </a:r>
              <a:r>
                <a:rPr lang="en-ID" sz="1300" dirty="0" err="1">
                  <a:solidFill>
                    <a:schemeClr val="bg1"/>
                  </a:solidFill>
                </a:rPr>
                <a:t>Keseimbangan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dari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sebuah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karya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seni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menjadi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faktor</a:t>
              </a:r>
              <a:r>
                <a:rPr lang="en-ID" sz="1300" dirty="0">
                  <a:solidFill>
                    <a:schemeClr val="bg1"/>
                  </a:solidFill>
                </a:rPr>
                <a:t> yang paling </a:t>
              </a:r>
              <a:r>
                <a:rPr lang="en-ID" sz="1300" dirty="0" err="1">
                  <a:solidFill>
                    <a:schemeClr val="bg1"/>
                  </a:solidFill>
                </a:rPr>
                <a:t>mudah</a:t>
              </a:r>
              <a:r>
                <a:rPr lang="en-ID" sz="1300" dirty="0">
                  <a:solidFill>
                    <a:schemeClr val="bg1"/>
                  </a:solidFill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</a:rPr>
                <a:t>dinilai</a:t>
              </a:r>
              <a:r>
                <a:rPr lang="en-ID" sz="1300" dirty="0">
                  <a:solidFill>
                    <a:schemeClr val="bg1"/>
                  </a:solidFill>
                </a:rPr>
                <a:t> oleh </a:t>
              </a:r>
              <a:r>
                <a:rPr lang="en-ID" sz="1300" dirty="0" err="1">
                  <a:solidFill>
                    <a:schemeClr val="bg1"/>
                  </a:solidFill>
                </a:rPr>
                <a:t>setiap</a:t>
              </a:r>
              <a:r>
                <a:rPr lang="en-ID" sz="1300" dirty="0">
                  <a:solidFill>
                    <a:schemeClr val="bg1"/>
                  </a:solidFill>
                </a:rPr>
                <a:t> designer </a:t>
              </a:r>
              <a:r>
                <a:rPr lang="en-ID" sz="1300" dirty="0" err="1">
                  <a:solidFill>
                    <a:schemeClr val="bg1"/>
                  </a:solidFill>
                </a:rPr>
                <a:t>profesional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BEA7873-2BAE-4A22-9FA6-79EB6D588BC5}"/>
              </a:ext>
            </a:extLst>
          </p:cNvPr>
          <p:cNvGrpSpPr/>
          <p:nvPr/>
        </p:nvGrpSpPr>
        <p:grpSpPr>
          <a:xfrm>
            <a:off x="5908451" y="1907855"/>
            <a:ext cx="2693654" cy="1785104"/>
            <a:chOff x="1708418" y="1864224"/>
            <a:chExt cx="2693654" cy="178510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CEF2E05-8F44-493D-8D5C-25F990570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7A7A7A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7B80E9-0079-44A6-B907-A29DD061514F}"/>
                </a:ext>
              </a:extLst>
            </p:cNvPr>
            <p:cNvSpPr txBox="1"/>
            <p:nvPr/>
          </p:nvSpPr>
          <p:spPr>
            <a:xfrm>
              <a:off x="2434157" y="1864224"/>
              <a:ext cx="1967915" cy="1785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ID" sz="1600" b="1" dirty="0" err="1">
                  <a:solidFill>
                    <a:schemeClr val="bg1"/>
                  </a:solidFill>
                </a:rPr>
                <a:t>Kesatuan</a:t>
              </a:r>
              <a:r>
                <a:rPr lang="en-ID" sz="1600" b="1" dirty="0">
                  <a:solidFill>
                    <a:schemeClr val="bg1"/>
                  </a:solidFill>
                </a:rPr>
                <a:t> ( Unity )</a:t>
              </a:r>
            </a:p>
            <a:p>
              <a:endParaRPr lang="en-US" sz="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r>
                <a:rPr lang="en-ID" sz="1400" dirty="0" err="1">
                  <a:solidFill>
                    <a:schemeClr val="bg1"/>
                  </a:solidFill>
                </a:rPr>
                <a:t>Prinsip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Kesatuan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dalam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dapat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didefinisikan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sebagai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pengaturan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tepat</a:t>
              </a:r>
              <a:r>
                <a:rPr lang="en-ID" sz="1400" dirty="0">
                  <a:solidFill>
                    <a:schemeClr val="bg1"/>
                  </a:solidFill>
                </a:rPr>
                <a:t> pada </a:t>
              </a:r>
              <a:r>
                <a:rPr lang="en-ID" sz="1400" dirty="0" err="1">
                  <a:solidFill>
                    <a:schemeClr val="bg1"/>
                  </a:solidFill>
                </a:rPr>
                <a:t>elemen-elemen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memberikan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keselarasan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secara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keseluruhan</a:t>
              </a:r>
              <a:r>
                <a:rPr lang="en-ID" sz="1400" dirty="0">
                  <a:solidFill>
                    <a:schemeClr val="bg1"/>
                  </a:solidFill>
                </a:rPr>
                <a:t>.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389C0B-DBBF-4BDB-940A-AAF20D67B001}"/>
              </a:ext>
            </a:extLst>
          </p:cNvPr>
          <p:cNvGrpSpPr/>
          <p:nvPr/>
        </p:nvGrpSpPr>
        <p:grpSpPr>
          <a:xfrm>
            <a:off x="4529230" y="5428222"/>
            <a:ext cx="3601895" cy="1354217"/>
            <a:chOff x="1708418" y="1892360"/>
            <a:chExt cx="3601895" cy="135421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B9B0CAE-374D-4753-A4E2-F08DD9954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44546B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9312DA-69EA-4D68-84F3-CD279DB8FE82}"/>
                </a:ext>
              </a:extLst>
            </p:cNvPr>
            <p:cNvSpPr txBox="1"/>
            <p:nvPr/>
          </p:nvSpPr>
          <p:spPr>
            <a:xfrm>
              <a:off x="2377885" y="1892360"/>
              <a:ext cx="2932428" cy="13542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ID" sz="1600" b="1" dirty="0" err="1">
                  <a:solidFill>
                    <a:schemeClr val="bg1"/>
                  </a:solidFill>
                </a:rPr>
                <a:t>Kontras</a:t>
              </a:r>
              <a:r>
                <a:rPr lang="en-ID" sz="1600" b="1" dirty="0">
                  <a:solidFill>
                    <a:schemeClr val="bg1"/>
                  </a:solidFill>
                </a:rPr>
                <a:t> (contrast)</a:t>
              </a:r>
            </a:p>
            <a:p>
              <a:endParaRPr lang="en-US" sz="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r>
                <a:rPr lang="en-ID" sz="1400" dirty="0" err="1">
                  <a:solidFill>
                    <a:schemeClr val="bg1"/>
                  </a:solidFill>
                </a:rPr>
                <a:t>Kontras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adalah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prinsip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penting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karena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memungkinkan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kita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menarik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elemen-elemen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terpenting</a:t>
              </a:r>
              <a:r>
                <a:rPr lang="en-ID" sz="1400" dirty="0">
                  <a:solidFill>
                    <a:schemeClr val="bg1"/>
                  </a:solidFill>
                </a:rPr>
                <a:t> pada </a:t>
              </a:r>
              <a:r>
                <a:rPr lang="en-ID" sz="1400" dirty="0" err="1">
                  <a:solidFill>
                    <a:schemeClr val="bg1"/>
                  </a:solidFill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</a:rPr>
                <a:t> dan </a:t>
              </a:r>
              <a:r>
                <a:rPr lang="en-ID" sz="1400" dirty="0" err="1">
                  <a:solidFill>
                    <a:schemeClr val="bg1"/>
                  </a:solidFill>
                </a:rPr>
                <a:t>memberikannya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penekanan</a:t>
              </a:r>
              <a:r>
                <a:rPr lang="en-ID" sz="1400" dirty="0"/>
                <a:t>.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758AE3-4B46-401F-BC91-5E92B7DB2310}"/>
              </a:ext>
            </a:extLst>
          </p:cNvPr>
          <p:cNvGrpSpPr/>
          <p:nvPr/>
        </p:nvGrpSpPr>
        <p:grpSpPr>
          <a:xfrm>
            <a:off x="7219793" y="4864585"/>
            <a:ext cx="2832058" cy="1569660"/>
            <a:chOff x="1708418" y="1990836"/>
            <a:chExt cx="2832058" cy="156966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7F7868-FA49-4CC6-B477-087A561F3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939393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F76407-24BC-407A-A74C-6D8FD0CC6EFF}"/>
                </a:ext>
              </a:extLst>
            </p:cNvPr>
            <p:cNvSpPr txBox="1"/>
            <p:nvPr/>
          </p:nvSpPr>
          <p:spPr>
            <a:xfrm>
              <a:off x="2434158" y="1990836"/>
              <a:ext cx="2106318" cy="15696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ID" sz="1600" b="1" dirty="0" err="1">
                  <a:solidFill>
                    <a:schemeClr val="bg1"/>
                  </a:solidFill>
                </a:rPr>
                <a:t>Dominasi</a:t>
              </a:r>
              <a:r>
                <a:rPr lang="en-ID" sz="1600" b="1" dirty="0">
                  <a:solidFill>
                    <a:schemeClr val="bg1"/>
                  </a:solidFill>
                </a:rPr>
                <a:t> </a:t>
              </a:r>
              <a:r>
                <a:rPr lang="en-ID" sz="1600" b="1" i="1" dirty="0">
                  <a:solidFill>
                    <a:schemeClr val="bg1"/>
                  </a:solidFill>
                </a:rPr>
                <a:t>(Domination)</a:t>
              </a:r>
              <a:endParaRPr lang="en-ID" sz="1600" b="1" dirty="0"/>
            </a:p>
            <a:p>
              <a:endParaRPr lang="en-US" sz="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r>
                <a:rPr lang="sv-SE" sz="1400" dirty="0">
                  <a:solidFill>
                    <a:schemeClr val="bg1"/>
                  </a:solidFill>
                </a:rPr>
                <a:t>ominasi berasal dari kata </a:t>
              </a:r>
              <a:r>
                <a:rPr lang="sv-SE" sz="1400" b="1" i="1" dirty="0">
                  <a:solidFill>
                    <a:schemeClr val="bg1"/>
                  </a:solidFill>
                </a:rPr>
                <a:t>Dominance</a:t>
              </a:r>
              <a:r>
                <a:rPr lang="sv-SE" sz="1400" dirty="0">
                  <a:solidFill>
                    <a:schemeClr val="bg1"/>
                  </a:solidFill>
                </a:rPr>
                <a:t> yang berarti keunggulan, sifat unggul dan istimewa ini menjadikan suatu unsur sebagai penarik dan pusat perhatian.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CABA37-D03A-4C8F-B850-663384F4BA94}"/>
              </a:ext>
            </a:extLst>
          </p:cNvPr>
          <p:cNvGrpSpPr/>
          <p:nvPr/>
        </p:nvGrpSpPr>
        <p:grpSpPr>
          <a:xfrm>
            <a:off x="9039097" y="2852861"/>
            <a:ext cx="2888330" cy="2000548"/>
            <a:chOff x="1708418" y="1596939"/>
            <a:chExt cx="2888330" cy="20005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3787BD-7E6B-480E-8534-853E107F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830269-2A17-4998-90DF-6E8994C4DDC2}"/>
                </a:ext>
              </a:extLst>
            </p:cNvPr>
            <p:cNvSpPr txBox="1"/>
            <p:nvPr/>
          </p:nvSpPr>
          <p:spPr>
            <a:xfrm>
              <a:off x="2490430" y="1596939"/>
              <a:ext cx="2106318" cy="20005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ID" sz="1600" b="1" dirty="0" err="1">
                  <a:solidFill>
                    <a:schemeClr val="bg1"/>
                  </a:solidFill>
                </a:rPr>
                <a:t>Proporsi</a:t>
              </a:r>
              <a:r>
                <a:rPr lang="en-ID" sz="1600" b="1" dirty="0">
                  <a:solidFill>
                    <a:schemeClr val="bg1"/>
                  </a:solidFill>
                </a:rPr>
                <a:t> </a:t>
              </a:r>
              <a:r>
                <a:rPr lang="en-ID" sz="1600" b="1" i="1" dirty="0">
                  <a:solidFill>
                    <a:schemeClr val="bg1"/>
                  </a:solidFill>
                </a:rPr>
                <a:t>(Proportion)</a:t>
              </a:r>
              <a:endParaRPr lang="en-ID" sz="1600" b="1" dirty="0">
                <a:solidFill>
                  <a:schemeClr val="bg1"/>
                </a:solidFill>
              </a:endParaRPr>
            </a:p>
            <a:p>
              <a:endParaRPr lang="en-US" sz="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r>
                <a:rPr lang="en-ID" sz="1400" dirty="0" err="1">
                  <a:solidFill>
                    <a:schemeClr val="bg1"/>
                  </a:solidFill>
                </a:rPr>
                <a:t>Proporsi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termasuk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prinsip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dasar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memperoleh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keserasian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sebuah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karya</a:t>
              </a:r>
              <a:r>
                <a:rPr lang="en-ID" sz="1400" dirty="0">
                  <a:solidFill>
                    <a:schemeClr val="bg1"/>
                  </a:solidFill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</a:rPr>
                <a:t>diperlukan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perbandingan-perbandingan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tepat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menghasilkan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serasi</a:t>
              </a:r>
              <a:r>
                <a:rPr lang="en-ID" sz="1400" dirty="0">
                  <a:solidFill>
                    <a:schemeClr val="bg1"/>
                  </a:solidFill>
                </a:rPr>
                <a:t>.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16762D-EF24-483F-BC79-DAD288E2CC26}"/>
              </a:ext>
            </a:extLst>
          </p:cNvPr>
          <p:cNvSpPr txBox="1"/>
          <p:nvPr/>
        </p:nvSpPr>
        <p:spPr>
          <a:xfrm>
            <a:off x="370046" y="304456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PRINSIP – PRINSIP </a:t>
            </a:r>
          </a:p>
          <a:p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DESAIN GRAFIS</a:t>
            </a:r>
          </a:p>
        </p:txBody>
      </p:sp>
    </p:spTree>
    <p:extLst>
      <p:ext uri="{BB962C8B-B14F-4D97-AF65-F5344CB8AC3E}">
        <p14:creationId xmlns:p14="http://schemas.microsoft.com/office/powerpoint/2010/main" val="34869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33" grpId="0" animBg="1"/>
      <p:bldP spid="31" grpId="0" animBg="1"/>
      <p:bldP spid="29" grpId="0" animBg="1"/>
      <p:bldP spid="16" grpId="0" animBg="1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89BE3A2-F1F1-416F-BE0A-C1C89269650A}"/>
              </a:ext>
            </a:extLst>
          </p:cNvPr>
          <p:cNvSpPr/>
          <p:nvPr/>
        </p:nvSpPr>
        <p:spPr>
          <a:xfrm>
            <a:off x="8006113" y="1891475"/>
            <a:ext cx="3098801" cy="1941695"/>
          </a:xfrm>
          <a:custGeom>
            <a:avLst/>
            <a:gdLst>
              <a:gd name="connsiteX0" fmla="*/ 956741 w 3098801"/>
              <a:gd name="connsiteY0" fmla="*/ 0 h 1941695"/>
              <a:gd name="connsiteX1" fmla="*/ 2187217 w 3098801"/>
              <a:gd name="connsiteY1" fmla="*/ 0 h 1941695"/>
              <a:gd name="connsiteX2" fmla="*/ 2190370 w 3098801"/>
              <a:gd name="connsiteY2" fmla="*/ 318 h 1941695"/>
              <a:gd name="connsiteX3" fmla="*/ 2191929 w 3098801"/>
              <a:gd name="connsiteY3" fmla="*/ 3 h 1941695"/>
              <a:gd name="connsiteX4" fmla="*/ 2741316 w 3098801"/>
              <a:gd name="connsiteY4" fmla="*/ 3 h 1941695"/>
              <a:gd name="connsiteX5" fmla="*/ 2741326 w 3098801"/>
              <a:gd name="connsiteY5" fmla="*/ 5 h 1941695"/>
              <a:gd name="connsiteX6" fmla="*/ 3025422 w 3098801"/>
              <a:gd name="connsiteY6" fmla="*/ 5 h 1941695"/>
              <a:gd name="connsiteX7" fmla="*/ 3098801 w 3098801"/>
              <a:gd name="connsiteY7" fmla="*/ 73384 h 1941695"/>
              <a:gd name="connsiteX8" fmla="*/ 3098801 w 3098801"/>
              <a:gd name="connsiteY8" fmla="*/ 1868315 h 1941695"/>
              <a:gd name="connsiteX9" fmla="*/ 3025422 w 3098801"/>
              <a:gd name="connsiteY9" fmla="*/ 1941694 h 1941695"/>
              <a:gd name="connsiteX10" fmla="*/ 2731913 w 3098801"/>
              <a:gd name="connsiteY10" fmla="*/ 1941694 h 1941695"/>
              <a:gd name="connsiteX11" fmla="*/ 2731903 w 3098801"/>
              <a:gd name="connsiteY11" fmla="*/ 1941692 h 1941695"/>
              <a:gd name="connsiteX12" fmla="*/ 2191929 w 3098801"/>
              <a:gd name="connsiteY12" fmla="*/ 1941692 h 1941695"/>
              <a:gd name="connsiteX13" fmla="*/ 2190350 w 3098801"/>
              <a:gd name="connsiteY13" fmla="*/ 1941373 h 1941695"/>
              <a:gd name="connsiteX14" fmla="*/ 2187217 w 3098801"/>
              <a:gd name="connsiteY14" fmla="*/ 1941689 h 1941695"/>
              <a:gd name="connsiteX15" fmla="*/ 1027301 w 3098801"/>
              <a:gd name="connsiteY15" fmla="*/ 1941689 h 1941695"/>
              <a:gd name="connsiteX16" fmla="*/ 1027286 w 3098801"/>
              <a:gd name="connsiteY16" fmla="*/ 1941692 h 1941695"/>
              <a:gd name="connsiteX17" fmla="*/ 372537 w 3098801"/>
              <a:gd name="connsiteY17" fmla="*/ 1941692 h 1941695"/>
              <a:gd name="connsiteX18" fmla="*/ 369720 w 3098801"/>
              <a:gd name="connsiteY18" fmla="*/ 1941123 h 1941695"/>
              <a:gd name="connsiteX19" fmla="*/ 366888 w 3098801"/>
              <a:gd name="connsiteY19" fmla="*/ 1941695 h 1941695"/>
              <a:gd name="connsiteX20" fmla="*/ 73379 w 3098801"/>
              <a:gd name="connsiteY20" fmla="*/ 1941695 h 1941695"/>
              <a:gd name="connsiteX21" fmla="*/ 0 w 3098801"/>
              <a:gd name="connsiteY21" fmla="*/ 1868316 h 1941695"/>
              <a:gd name="connsiteX22" fmla="*/ 0 w 3098801"/>
              <a:gd name="connsiteY22" fmla="*/ 73385 h 1941695"/>
              <a:gd name="connsiteX23" fmla="*/ 73379 w 3098801"/>
              <a:gd name="connsiteY23" fmla="*/ 6 h 1941695"/>
              <a:gd name="connsiteX24" fmla="*/ 366888 w 3098801"/>
              <a:gd name="connsiteY24" fmla="*/ 6 h 1941695"/>
              <a:gd name="connsiteX25" fmla="*/ 369705 w 3098801"/>
              <a:gd name="connsiteY25" fmla="*/ 575 h 1941695"/>
              <a:gd name="connsiteX26" fmla="*/ 372537 w 3098801"/>
              <a:gd name="connsiteY26" fmla="*/ 3 h 1941695"/>
              <a:gd name="connsiteX27" fmla="*/ 956712 w 3098801"/>
              <a:gd name="connsiteY27" fmla="*/ 3 h 1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8801" h="1941695">
                <a:moveTo>
                  <a:pt x="956741" y="0"/>
                </a:moveTo>
                <a:lnTo>
                  <a:pt x="2187217" y="0"/>
                </a:lnTo>
                <a:lnTo>
                  <a:pt x="2190370" y="318"/>
                </a:lnTo>
                <a:lnTo>
                  <a:pt x="2191929" y="3"/>
                </a:lnTo>
                <a:lnTo>
                  <a:pt x="2741316" y="3"/>
                </a:lnTo>
                <a:lnTo>
                  <a:pt x="2741326" y="5"/>
                </a:lnTo>
                <a:lnTo>
                  <a:pt x="3025422" y="5"/>
                </a:lnTo>
                <a:cubicBezTo>
                  <a:pt x="3065948" y="5"/>
                  <a:pt x="3098801" y="32858"/>
                  <a:pt x="3098801" y="73384"/>
                </a:cubicBezTo>
                <a:lnTo>
                  <a:pt x="3098801" y="1868315"/>
                </a:lnTo>
                <a:cubicBezTo>
                  <a:pt x="3098801" y="1908841"/>
                  <a:pt x="3065948" y="1941694"/>
                  <a:pt x="3025422" y="1941694"/>
                </a:cubicBezTo>
                <a:lnTo>
                  <a:pt x="2731913" y="1941694"/>
                </a:lnTo>
                <a:lnTo>
                  <a:pt x="2731903" y="1941692"/>
                </a:lnTo>
                <a:lnTo>
                  <a:pt x="2191929" y="1941692"/>
                </a:lnTo>
                <a:lnTo>
                  <a:pt x="2190350" y="1941373"/>
                </a:lnTo>
                <a:lnTo>
                  <a:pt x="2187217" y="1941689"/>
                </a:lnTo>
                <a:lnTo>
                  <a:pt x="1027301" y="1941689"/>
                </a:lnTo>
                <a:lnTo>
                  <a:pt x="1027286" y="1941692"/>
                </a:lnTo>
                <a:lnTo>
                  <a:pt x="372537" y="1941692"/>
                </a:lnTo>
                <a:lnTo>
                  <a:pt x="369720" y="1941123"/>
                </a:lnTo>
                <a:lnTo>
                  <a:pt x="366888" y="1941695"/>
                </a:lnTo>
                <a:lnTo>
                  <a:pt x="73379" y="1941695"/>
                </a:lnTo>
                <a:cubicBezTo>
                  <a:pt x="32853" y="1941695"/>
                  <a:pt x="0" y="1908842"/>
                  <a:pt x="0" y="1868316"/>
                </a:cubicBezTo>
                <a:lnTo>
                  <a:pt x="0" y="73385"/>
                </a:lnTo>
                <a:cubicBezTo>
                  <a:pt x="0" y="32859"/>
                  <a:pt x="32853" y="6"/>
                  <a:pt x="73379" y="6"/>
                </a:cubicBezTo>
                <a:lnTo>
                  <a:pt x="366888" y="6"/>
                </a:lnTo>
                <a:lnTo>
                  <a:pt x="369705" y="575"/>
                </a:lnTo>
                <a:lnTo>
                  <a:pt x="372537" y="3"/>
                </a:lnTo>
                <a:lnTo>
                  <a:pt x="956712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B9F357A-88A4-481E-A5A4-B151EED9A9EE}"/>
              </a:ext>
            </a:extLst>
          </p:cNvPr>
          <p:cNvSpPr/>
          <p:nvPr/>
        </p:nvSpPr>
        <p:spPr>
          <a:xfrm>
            <a:off x="4540377" y="1891475"/>
            <a:ext cx="3098801" cy="1941695"/>
          </a:xfrm>
          <a:custGeom>
            <a:avLst/>
            <a:gdLst>
              <a:gd name="connsiteX0" fmla="*/ 956741 w 3098801"/>
              <a:gd name="connsiteY0" fmla="*/ 0 h 1941695"/>
              <a:gd name="connsiteX1" fmla="*/ 2187217 w 3098801"/>
              <a:gd name="connsiteY1" fmla="*/ 0 h 1941695"/>
              <a:gd name="connsiteX2" fmla="*/ 2190370 w 3098801"/>
              <a:gd name="connsiteY2" fmla="*/ 318 h 1941695"/>
              <a:gd name="connsiteX3" fmla="*/ 2191929 w 3098801"/>
              <a:gd name="connsiteY3" fmla="*/ 3 h 1941695"/>
              <a:gd name="connsiteX4" fmla="*/ 2741316 w 3098801"/>
              <a:gd name="connsiteY4" fmla="*/ 3 h 1941695"/>
              <a:gd name="connsiteX5" fmla="*/ 2741326 w 3098801"/>
              <a:gd name="connsiteY5" fmla="*/ 5 h 1941695"/>
              <a:gd name="connsiteX6" fmla="*/ 3025422 w 3098801"/>
              <a:gd name="connsiteY6" fmla="*/ 5 h 1941695"/>
              <a:gd name="connsiteX7" fmla="*/ 3098801 w 3098801"/>
              <a:gd name="connsiteY7" fmla="*/ 73384 h 1941695"/>
              <a:gd name="connsiteX8" fmla="*/ 3098801 w 3098801"/>
              <a:gd name="connsiteY8" fmla="*/ 1868315 h 1941695"/>
              <a:gd name="connsiteX9" fmla="*/ 3025422 w 3098801"/>
              <a:gd name="connsiteY9" fmla="*/ 1941694 h 1941695"/>
              <a:gd name="connsiteX10" fmla="*/ 2731913 w 3098801"/>
              <a:gd name="connsiteY10" fmla="*/ 1941694 h 1941695"/>
              <a:gd name="connsiteX11" fmla="*/ 2731903 w 3098801"/>
              <a:gd name="connsiteY11" fmla="*/ 1941692 h 1941695"/>
              <a:gd name="connsiteX12" fmla="*/ 2191929 w 3098801"/>
              <a:gd name="connsiteY12" fmla="*/ 1941692 h 1941695"/>
              <a:gd name="connsiteX13" fmla="*/ 2190350 w 3098801"/>
              <a:gd name="connsiteY13" fmla="*/ 1941373 h 1941695"/>
              <a:gd name="connsiteX14" fmla="*/ 2187217 w 3098801"/>
              <a:gd name="connsiteY14" fmla="*/ 1941689 h 1941695"/>
              <a:gd name="connsiteX15" fmla="*/ 1027301 w 3098801"/>
              <a:gd name="connsiteY15" fmla="*/ 1941689 h 1941695"/>
              <a:gd name="connsiteX16" fmla="*/ 1027286 w 3098801"/>
              <a:gd name="connsiteY16" fmla="*/ 1941692 h 1941695"/>
              <a:gd name="connsiteX17" fmla="*/ 372537 w 3098801"/>
              <a:gd name="connsiteY17" fmla="*/ 1941692 h 1941695"/>
              <a:gd name="connsiteX18" fmla="*/ 369720 w 3098801"/>
              <a:gd name="connsiteY18" fmla="*/ 1941123 h 1941695"/>
              <a:gd name="connsiteX19" fmla="*/ 366888 w 3098801"/>
              <a:gd name="connsiteY19" fmla="*/ 1941695 h 1941695"/>
              <a:gd name="connsiteX20" fmla="*/ 73379 w 3098801"/>
              <a:gd name="connsiteY20" fmla="*/ 1941695 h 1941695"/>
              <a:gd name="connsiteX21" fmla="*/ 0 w 3098801"/>
              <a:gd name="connsiteY21" fmla="*/ 1868316 h 1941695"/>
              <a:gd name="connsiteX22" fmla="*/ 0 w 3098801"/>
              <a:gd name="connsiteY22" fmla="*/ 73385 h 1941695"/>
              <a:gd name="connsiteX23" fmla="*/ 73379 w 3098801"/>
              <a:gd name="connsiteY23" fmla="*/ 6 h 1941695"/>
              <a:gd name="connsiteX24" fmla="*/ 366888 w 3098801"/>
              <a:gd name="connsiteY24" fmla="*/ 6 h 1941695"/>
              <a:gd name="connsiteX25" fmla="*/ 369705 w 3098801"/>
              <a:gd name="connsiteY25" fmla="*/ 575 h 1941695"/>
              <a:gd name="connsiteX26" fmla="*/ 372537 w 3098801"/>
              <a:gd name="connsiteY26" fmla="*/ 3 h 1941695"/>
              <a:gd name="connsiteX27" fmla="*/ 956712 w 3098801"/>
              <a:gd name="connsiteY27" fmla="*/ 3 h 1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8801" h="1941695">
                <a:moveTo>
                  <a:pt x="956741" y="0"/>
                </a:moveTo>
                <a:lnTo>
                  <a:pt x="2187217" y="0"/>
                </a:lnTo>
                <a:lnTo>
                  <a:pt x="2190370" y="318"/>
                </a:lnTo>
                <a:lnTo>
                  <a:pt x="2191929" y="3"/>
                </a:lnTo>
                <a:lnTo>
                  <a:pt x="2741316" y="3"/>
                </a:lnTo>
                <a:lnTo>
                  <a:pt x="2741326" y="5"/>
                </a:lnTo>
                <a:lnTo>
                  <a:pt x="3025422" y="5"/>
                </a:lnTo>
                <a:cubicBezTo>
                  <a:pt x="3065948" y="5"/>
                  <a:pt x="3098801" y="32858"/>
                  <a:pt x="3098801" y="73384"/>
                </a:cubicBezTo>
                <a:lnTo>
                  <a:pt x="3098801" y="1868315"/>
                </a:lnTo>
                <a:cubicBezTo>
                  <a:pt x="3098801" y="1908841"/>
                  <a:pt x="3065948" y="1941694"/>
                  <a:pt x="3025422" y="1941694"/>
                </a:cubicBezTo>
                <a:lnTo>
                  <a:pt x="2731913" y="1941694"/>
                </a:lnTo>
                <a:lnTo>
                  <a:pt x="2731903" y="1941692"/>
                </a:lnTo>
                <a:lnTo>
                  <a:pt x="2191929" y="1941692"/>
                </a:lnTo>
                <a:lnTo>
                  <a:pt x="2190350" y="1941373"/>
                </a:lnTo>
                <a:lnTo>
                  <a:pt x="2187217" y="1941689"/>
                </a:lnTo>
                <a:lnTo>
                  <a:pt x="1027301" y="1941689"/>
                </a:lnTo>
                <a:lnTo>
                  <a:pt x="1027286" y="1941692"/>
                </a:lnTo>
                <a:lnTo>
                  <a:pt x="372537" y="1941692"/>
                </a:lnTo>
                <a:lnTo>
                  <a:pt x="369720" y="1941123"/>
                </a:lnTo>
                <a:lnTo>
                  <a:pt x="366888" y="1941695"/>
                </a:lnTo>
                <a:lnTo>
                  <a:pt x="73379" y="1941695"/>
                </a:lnTo>
                <a:cubicBezTo>
                  <a:pt x="32853" y="1941695"/>
                  <a:pt x="0" y="1908842"/>
                  <a:pt x="0" y="1868316"/>
                </a:cubicBezTo>
                <a:lnTo>
                  <a:pt x="0" y="73385"/>
                </a:lnTo>
                <a:cubicBezTo>
                  <a:pt x="0" y="32859"/>
                  <a:pt x="32853" y="6"/>
                  <a:pt x="73379" y="6"/>
                </a:cubicBezTo>
                <a:lnTo>
                  <a:pt x="366888" y="6"/>
                </a:lnTo>
                <a:lnTo>
                  <a:pt x="369705" y="575"/>
                </a:lnTo>
                <a:lnTo>
                  <a:pt x="372537" y="3"/>
                </a:lnTo>
                <a:lnTo>
                  <a:pt x="956712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5485BA3-7A5E-45A2-9F79-6181E278EB7F}"/>
              </a:ext>
            </a:extLst>
          </p:cNvPr>
          <p:cNvSpPr/>
          <p:nvPr/>
        </p:nvSpPr>
        <p:spPr>
          <a:xfrm>
            <a:off x="1095022" y="1882715"/>
            <a:ext cx="3098801" cy="1941695"/>
          </a:xfrm>
          <a:custGeom>
            <a:avLst/>
            <a:gdLst>
              <a:gd name="connsiteX0" fmla="*/ 956741 w 3098801"/>
              <a:gd name="connsiteY0" fmla="*/ 0 h 1941695"/>
              <a:gd name="connsiteX1" fmla="*/ 2187217 w 3098801"/>
              <a:gd name="connsiteY1" fmla="*/ 0 h 1941695"/>
              <a:gd name="connsiteX2" fmla="*/ 2190370 w 3098801"/>
              <a:gd name="connsiteY2" fmla="*/ 318 h 1941695"/>
              <a:gd name="connsiteX3" fmla="*/ 2191929 w 3098801"/>
              <a:gd name="connsiteY3" fmla="*/ 3 h 1941695"/>
              <a:gd name="connsiteX4" fmla="*/ 2741316 w 3098801"/>
              <a:gd name="connsiteY4" fmla="*/ 3 h 1941695"/>
              <a:gd name="connsiteX5" fmla="*/ 2741326 w 3098801"/>
              <a:gd name="connsiteY5" fmla="*/ 5 h 1941695"/>
              <a:gd name="connsiteX6" fmla="*/ 3025422 w 3098801"/>
              <a:gd name="connsiteY6" fmla="*/ 5 h 1941695"/>
              <a:gd name="connsiteX7" fmla="*/ 3098801 w 3098801"/>
              <a:gd name="connsiteY7" fmla="*/ 73384 h 1941695"/>
              <a:gd name="connsiteX8" fmla="*/ 3098801 w 3098801"/>
              <a:gd name="connsiteY8" fmla="*/ 1868315 h 1941695"/>
              <a:gd name="connsiteX9" fmla="*/ 3025422 w 3098801"/>
              <a:gd name="connsiteY9" fmla="*/ 1941694 h 1941695"/>
              <a:gd name="connsiteX10" fmla="*/ 2731913 w 3098801"/>
              <a:gd name="connsiteY10" fmla="*/ 1941694 h 1941695"/>
              <a:gd name="connsiteX11" fmla="*/ 2731903 w 3098801"/>
              <a:gd name="connsiteY11" fmla="*/ 1941692 h 1941695"/>
              <a:gd name="connsiteX12" fmla="*/ 2191929 w 3098801"/>
              <a:gd name="connsiteY12" fmla="*/ 1941692 h 1941695"/>
              <a:gd name="connsiteX13" fmla="*/ 2190350 w 3098801"/>
              <a:gd name="connsiteY13" fmla="*/ 1941373 h 1941695"/>
              <a:gd name="connsiteX14" fmla="*/ 2187217 w 3098801"/>
              <a:gd name="connsiteY14" fmla="*/ 1941689 h 1941695"/>
              <a:gd name="connsiteX15" fmla="*/ 1027301 w 3098801"/>
              <a:gd name="connsiteY15" fmla="*/ 1941689 h 1941695"/>
              <a:gd name="connsiteX16" fmla="*/ 1027286 w 3098801"/>
              <a:gd name="connsiteY16" fmla="*/ 1941692 h 1941695"/>
              <a:gd name="connsiteX17" fmla="*/ 372537 w 3098801"/>
              <a:gd name="connsiteY17" fmla="*/ 1941692 h 1941695"/>
              <a:gd name="connsiteX18" fmla="*/ 369720 w 3098801"/>
              <a:gd name="connsiteY18" fmla="*/ 1941123 h 1941695"/>
              <a:gd name="connsiteX19" fmla="*/ 366888 w 3098801"/>
              <a:gd name="connsiteY19" fmla="*/ 1941695 h 1941695"/>
              <a:gd name="connsiteX20" fmla="*/ 73379 w 3098801"/>
              <a:gd name="connsiteY20" fmla="*/ 1941695 h 1941695"/>
              <a:gd name="connsiteX21" fmla="*/ 0 w 3098801"/>
              <a:gd name="connsiteY21" fmla="*/ 1868316 h 1941695"/>
              <a:gd name="connsiteX22" fmla="*/ 0 w 3098801"/>
              <a:gd name="connsiteY22" fmla="*/ 73385 h 1941695"/>
              <a:gd name="connsiteX23" fmla="*/ 73379 w 3098801"/>
              <a:gd name="connsiteY23" fmla="*/ 6 h 1941695"/>
              <a:gd name="connsiteX24" fmla="*/ 366888 w 3098801"/>
              <a:gd name="connsiteY24" fmla="*/ 6 h 1941695"/>
              <a:gd name="connsiteX25" fmla="*/ 369705 w 3098801"/>
              <a:gd name="connsiteY25" fmla="*/ 575 h 1941695"/>
              <a:gd name="connsiteX26" fmla="*/ 372537 w 3098801"/>
              <a:gd name="connsiteY26" fmla="*/ 3 h 1941695"/>
              <a:gd name="connsiteX27" fmla="*/ 956712 w 3098801"/>
              <a:gd name="connsiteY27" fmla="*/ 3 h 1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8801" h="1941695">
                <a:moveTo>
                  <a:pt x="956741" y="0"/>
                </a:moveTo>
                <a:lnTo>
                  <a:pt x="2187217" y="0"/>
                </a:lnTo>
                <a:lnTo>
                  <a:pt x="2190370" y="318"/>
                </a:lnTo>
                <a:lnTo>
                  <a:pt x="2191929" y="3"/>
                </a:lnTo>
                <a:lnTo>
                  <a:pt x="2741316" y="3"/>
                </a:lnTo>
                <a:lnTo>
                  <a:pt x="2741326" y="5"/>
                </a:lnTo>
                <a:lnTo>
                  <a:pt x="3025422" y="5"/>
                </a:lnTo>
                <a:cubicBezTo>
                  <a:pt x="3065948" y="5"/>
                  <a:pt x="3098801" y="32858"/>
                  <a:pt x="3098801" y="73384"/>
                </a:cubicBezTo>
                <a:lnTo>
                  <a:pt x="3098801" y="1868315"/>
                </a:lnTo>
                <a:cubicBezTo>
                  <a:pt x="3098801" y="1908841"/>
                  <a:pt x="3065948" y="1941694"/>
                  <a:pt x="3025422" y="1941694"/>
                </a:cubicBezTo>
                <a:lnTo>
                  <a:pt x="2731913" y="1941694"/>
                </a:lnTo>
                <a:lnTo>
                  <a:pt x="2731903" y="1941692"/>
                </a:lnTo>
                <a:lnTo>
                  <a:pt x="2191929" y="1941692"/>
                </a:lnTo>
                <a:lnTo>
                  <a:pt x="2190350" y="1941373"/>
                </a:lnTo>
                <a:lnTo>
                  <a:pt x="2187217" y="1941689"/>
                </a:lnTo>
                <a:lnTo>
                  <a:pt x="1027301" y="1941689"/>
                </a:lnTo>
                <a:lnTo>
                  <a:pt x="1027286" y="1941692"/>
                </a:lnTo>
                <a:lnTo>
                  <a:pt x="372537" y="1941692"/>
                </a:lnTo>
                <a:lnTo>
                  <a:pt x="369720" y="1941123"/>
                </a:lnTo>
                <a:lnTo>
                  <a:pt x="366888" y="1941695"/>
                </a:lnTo>
                <a:lnTo>
                  <a:pt x="73379" y="1941695"/>
                </a:lnTo>
                <a:cubicBezTo>
                  <a:pt x="32853" y="1941695"/>
                  <a:pt x="0" y="1908842"/>
                  <a:pt x="0" y="1868316"/>
                </a:cubicBezTo>
                <a:lnTo>
                  <a:pt x="0" y="73385"/>
                </a:lnTo>
                <a:cubicBezTo>
                  <a:pt x="0" y="32859"/>
                  <a:pt x="32853" y="6"/>
                  <a:pt x="73379" y="6"/>
                </a:cubicBezTo>
                <a:lnTo>
                  <a:pt x="366888" y="6"/>
                </a:lnTo>
                <a:lnTo>
                  <a:pt x="369705" y="575"/>
                </a:lnTo>
                <a:lnTo>
                  <a:pt x="372537" y="3"/>
                </a:lnTo>
                <a:lnTo>
                  <a:pt x="956712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ECA9950-554F-49B3-9BE9-FE99587EE3F1}"/>
              </a:ext>
            </a:extLst>
          </p:cNvPr>
          <p:cNvSpPr/>
          <p:nvPr/>
        </p:nvSpPr>
        <p:spPr>
          <a:xfrm>
            <a:off x="1095022" y="4189483"/>
            <a:ext cx="3098801" cy="1941695"/>
          </a:xfrm>
          <a:custGeom>
            <a:avLst/>
            <a:gdLst>
              <a:gd name="connsiteX0" fmla="*/ 956741 w 3098801"/>
              <a:gd name="connsiteY0" fmla="*/ 0 h 1941695"/>
              <a:gd name="connsiteX1" fmla="*/ 2187217 w 3098801"/>
              <a:gd name="connsiteY1" fmla="*/ 0 h 1941695"/>
              <a:gd name="connsiteX2" fmla="*/ 2190370 w 3098801"/>
              <a:gd name="connsiteY2" fmla="*/ 318 h 1941695"/>
              <a:gd name="connsiteX3" fmla="*/ 2191929 w 3098801"/>
              <a:gd name="connsiteY3" fmla="*/ 3 h 1941695"/>
              <a:gd name="connsiteX4" fmla="*/ 2741316 w 3098801"/>
              <a:gd name="connsiteY4" fmla="*/ 3 h 1941695"/>
              <a:gd name="connsiteX5" fmla="*/ 2741326 w 3098801"/>
              <a:gd name="connsiteY5" fmla="*/ 5 h 1941695"/>
              <a:gd name="connsiteX6" fmla="*/ 3025422 w 3098801"/>
              <a:gd name="connsiteY6" fmla="*/ 5 h 1941695"/>
              <a:gd name="connsiteX7" fmla="*/ 3098801 w 3098801"/>
              <a:gd name="connsiteY7" fmla="*/ 73384 h 1941695"/>
              <a:gd name="connsiteX8" fmla="*/ 3098801 w 3098801"/>
              <a:gd name="connsiteY8" fmla="*/ 1868315 h 1941695"/>
              <a:gd name="connsiteX9" fmla="*/ 3025422 w 3098801"/>
              <a:gd name="connsiteY9" fmla="*/ 1941694 h 1941695"/>
              <a:gd name="connsiteX10" fmla="*/ 2731913 w 3098801"/>
              <a:gd name="connsiteY10" fmla="*/ 1941694 h 1941695"/>
              <a:gd name="connsiteX11" fmla="*/ 2731903 w 3098801"/>
              <a:gd name="connsiteY11" fmla="*/ 1941692 h 1941695"/>
              <a:gd name="connsiteX12" fmla="*/ 2191929 w 3098801"/>
              <a:gd name="connsiteY12" fmla="*/ 1941692 h 1941695"/>
              <a:gd name="connsiteX13" fmla="*/ 2190350 w 3098801"/>
              <a:gd name="connsiteY13" fmla="*/ 1941373 h 1941695"/>
              <a:gd name="connsiteX14" fmla="*/ 2187217 w 3098801"/>
              <a:gd name="connsiteY14" fmla="*/ 1941689 h 1941695"/>
              <a:gd name="connsiteX15" fmla="*/ 1027301 w 3098801"/>
              <a:gd name="connsiteY15" fmla="*/ 1941689 h 1941695"/>
              <a:gd name="connsiteX16" fmla="*/ 1027286 w 3098801"/>
              <a:gd name="connsiteY16" fmla="*/ 1941692 h 1941695"/>
              <a:gd name="connsiteX17" fmla="*/ 372537 w 3098801"/>
              <a:gd name="connsiteY17" fmla="*/ 1941692 h 1941695"/>
              <a:gd name="connsiteX18" fmla="*/ 369720 w 3098801"/>
              <a:gd name="connsiteY18" fmla="*/ 1941123 h 1941695"/>
              <a:gd name="connsiteX19" fmla="*/ 366888 w 3098801"/>
              <a:gd name="connsiteY19" fmla="*/ 1941695 h 1941695"/>
              <a:gd name="connsiteX20" fmla="*/ 73379 w 3098801"/>
              <a:gd name="connsiteY20" fmla="*/ 1941695 h 1941695"/>
              <a:gd name="connsiteX21" fmla="*/ 0 w 3098801"/>
              <a:gd name="connsiteY21" fmla="*/ 1868316 h 1941695"/>
              <a:gd name="connsiteX22" fmla="*/ 0 w 3098801"/>
              <a:gd name="connsiteY22" fmla="*/ 73385 h 1941695"/>
              <a:gd name="connsiteX23" fmla="*/ 73379 w 3098801"/>
              <a:gd name="connsiteY23" fmla="*/ 6 h 1941695"/>
              <a:gd name="connsiteX24" fmla="*/ 366888 w 3098801"/>
              <a:gd name="connsiteY24" fmla="*/ 6 h 1941695"/>
              <a:gd name="connsiteX25" fmla="*/ 369705 w 3098801"/>
              <a:gd name="connsiteY25" fmla="*/ 575 h 1941695"/>
              <a:gd name="connsiteX26" fmla="*/ 372537 w 3098801"/>
              <a:gd name="connsiteY26" fmla="*/ 3 h 1941695"/>
              <a:gd name="connsiteX27" fmla="*/ 956712 w 3098801"/>
              <a:gd name="connsiteY27" fmla="*/ 3 h 1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8801" h="1941695">
                <a:moveTo>
                  <a:pt x="956741" y="0"/>
                </a:moveTo>
                <a:lnTo>
                  <a:pt x="2187217" y="0"/>
                </a:lnTo>
                <a:lnTo>
                  <a:pt x="2190370" y="318"/>
                </a:lnTo>
                <a:lnTo>
                  <a:pt x="2191929" y="3"/>
                </a:lnTo>
                <a:lnTo>
                  <a:pt x="2741316" y="3"/>
                </a:lnTo>
                <a:lnTo>
                  <a:pt x="2741326" y="5"/>
                </a:lnTo>
                <a:lnTo>
                  <a:pt x="3025422" y="5"/>
                </a:lnTo>
                <a:cubicBezTo>
                  <a:pt x="3065948" y="5"/>
                  <a:pt x="3098801" y="32858"/>
                  <a:pt x="3098801" y="73384"/>
                </a:cubicBezTo>
                <a:lnTo>
                  <a:pt x="3098801" y="1868315"/>
                </a:lnTo>
                <a:cubicBezTo>
                  <a:pt x="3098801" y="1908841"/>
                  <a:pt x="3065948" y="1941694"/>
                  <a:pt x="3025422" y="1941694"/>
                </a:cubicBezTo>
                <a:lnTo>
                  <a:pt x="2731913" y="1941694"/>
                </a:lnTo>
                <a:lnTo>
                  <a:pt x="2731903" y="1941692"/>
                </a:lnTo>
                <a:lnTo>
                  <a:pt x="2191929" y="1941692"/>
                </a:lnTo>
                <a:lnTo>
                  <a:pt x="2190350" y="1941373"/>
                </a:lnTo>
                <a:lnTo>
                  <a:pt x="2187217" y="1941689"/>
                </a:lnTo>
                <a:lnTo>
                  <a:pt x="1027301" y="1941689"/>
                </a:lnTo>
                <a:lnTo>
                  <a:pt x="1027286" y="1941692"/>
                </a:lnTo>
                <a:lnTo>
                  <a:pt x="372537" y="1941692"/>
                </a:lnTo>
                <a:lnTo>
                  <a:pt x="369720" y="1941123"/>
                </a:lnTo>
                <a:lnTo>
                  <a:pt x="366888" y="1941695"/>
                </a:lnTo>
                <a:lnTo>
                  <a:pt x="73379" y="1941695"/>
                </a:lnTo>
                <a:cubicBezTo>
                  <a:pt x="32853" y="1941695"/>
                  <a:pt x="0" y="1908842"/>
                  <a:pt x="0" y="1868316"/>
                </a:cubicBezTo>
                <a:lnTo>
                  <a:pt x="0" y="73385"/>
                </a:lnTo>
                <a:cubicBezTo>
                  <a:pt x="0" y="32859"/>
                  <a:pt x="32853" y="6"/>
                  <a:pt x="73379" y="6"/>
                </a:cubicBezTo>
                <a:lnTo>
                  <a:pt x="366888" y="6"/>
                </a:lnTo>
                <a:lnTo>
                  <a:pt x="369705" y="575"/>
                </a:lnTo>
                <a:lnTo>
                  <a:pt x="372537" y="3"/>
                </a:lnTo>
                <a:lnTo>
                  <a:pt x="956712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653AC6-E432-446A-BBAA-6B30658AD215}"/>
              </a:ext>
            </a:extLst>
          </p:cNvPr>
          <p:cNvSpPr/>
          <p:nvPr/>
        </p:nvSpPr>
        <p:spPr>
          <a:xfrm>
            <a:off x="4512154" y="4189482"/>
            <a:ext cx="3098801" cy="1941695"/>
          </a:xfrm>
          <a:custGeom>
            <a:avLst/>
            <a:gdLst>
              <a:gd name="connsiteX0" fmla="*/ 956741 w 3098801"/>
              <a:gd name="connsiteY0" fmla="*/ 0 h 1941695"/>
              <a:gd name="connsiteX1" fmla="*/ 2187217 w 3098801"/>
              <a:gd name="connsiteY1" fmla="*/ 0 h 1941695"/>
              <a:gd name="connsiteX2" fmla="*/ 2190370 w 3098801"/>
              <a:gd name="connsiteY2" fmla="*/ 318 h 1941695"/>
              <a:gd name="connsiteX3" fmla="*/ 2191929 w 3098801"/>
              <a:gd name="connsiteY3" fmla="*/ 3 h 1941695"/>
              <a:gd name="connsiteX4" fmla="*/ 2741316 w 3098801"/>
              <a:gd name="connsiteY4" fmla="*/ 3 h 1941695"/>
              <a:gd name="connsiteX5" fmla="*/ 2741326 w 3098801"/>
              <a:gd name="connsiteY5" fmla="*/ 5 h 1941695"/>
              <a:gd name="connsiteX6" fmla="*/ 3025422 w 3098801"/>
              <a:gd name="connsiteY6" fmla="*/ 5 h 1941695"/>
              <a:gd name="connsiteX7" fmla="*/ 3098801 w 3098801"/>
              <a:gd name="connsiteY7" fmla="*/ 73384 h 1941695"/>
              <a:gd name="connsiteX8" fmla="*/ 3098801 w 3098801"/>
              <a:gd name="connsiteY8" fmla="*/ 1868315 h 1941695"/>
              <a:gd name="connsiteX9" fmla="*/ 3025422 w 3098801"/>
              <a:gd name="connsiteY9" fmla="*/ 1941694 h 1941695"/>
              <a:gd name="connsiteX10" fmla="*/ 2731913 w 3098801"/>
              <a:gd name="connsiteY10" fmla="*/ 1941694 h 1941695"/>
              <a:gd name="connsiteX11" fmla="*/ 2731903 w 3098801"/>
              <a:gd name="connsiteY11" fmla="*/ 1941692 h 1941695"/>
              <a:gd name="connsiteX12" fmla="*/ 2191929 w 3098801"/>
              <a:gd name="connsiteY12" fmla="*/ 1941692 h 1941695"/>
              <a:gd name="connsiteX13" fmla="*/ 2190350 w 3098801"/>
              <a:gd name="connsiteY13" fmla="*/ 1941373 h 1941695"/>
              <a:gd name="connsiteX14" fmla="*/ 2187217 w 3098801"/>
              <a:gd name="connsiteY14" fmla="*/ 1941689 h 1941695"/>
              <a:gd name="connsiteX15" fmla="*/ 1027301 w 3098801"/>
              <a:gd name="connsiteY15" fmla="*/ 1941689 h 1941695"/>
              <a:gd name="connsiteX16" fmla="*/ 1027286 w 3098801"/>
              <a:gd name="connsiteY16" fmla="*/ 1941692 h 1941695"/>
              <a:gd name="connsiteX17" fmla="*/ 372537 w 3098801"/>
              <a:gd name="connsiteY17" fmla="*/ 1941692 h 1941695"/>
              <a:gd name="connsiteX18" fmla="*/ 369720 w 3098801"/>
              <a:gd name="connsiteY18" fmla="*/ 1941123 h 1941695"/>
              <a:gd name="connsiteX19" fmla="*/ 366888 w 3098801"/>
              <a:gd name="connsiteY19" fmla="*/ 1941695 h 1941695"/>
              <a:gd name="connsiteX20" fmla="*/ 73379 w 3098801"/>
              <a:gd name="connsiteY20" fmla="*/ 1941695 h 1941695"/>
              <a:gd name="connsiteX21" fmla="*/ 0 w 3098801"/>
              <a:gd name="connsiteY21" fmla="*/ 1868316 h 1941695"/>
              <a:gd name="connsiteX22" fmla="*/ 0 w 3098801"/>
              <a:gd name="connsiteY22" fmla="*/ 73385 h 1941695"/>
              <a:gd name="connsiteX23" fmla="*/ 73379 w 3098801"/>
              <a:gd name="connsiteY23" fmla="*/ 6 h 1941695"/>
              <a:gd name="connsiteX24" fmla="*/ 366888 w 3098801"/>
              <a:gd name="connsiteY24" fmla="*/ 6 h 1941695"/>
              <a:gd name="connsiteX25" fmla="*/ 369705 w 3098801"/>
              <a:gd name="connsiteY25" fmla="*/ 575 h 1941695"/>
              <a:gd name="connsiteX26" fmla="*/ 372537 w 3098801"/>
              <a:gd name="connsiteY26" fmla="*/ 3 h 1941695"/>
              <a:gd name="connsiteX27" fmla="*/ 956712 w 3098801"/>
              <a:gd name="connsiteY27" fmla="*/ 3 h 1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8801" h="1941695">
                <a:moveTo>
                  <a:pt x="956741" y="0"/>
                </a:moveTo>
                <a:lnTo>
                  <a:pt x="2187217" y="0"/>
                </a:lnTo>
                <a:lnTo>
                  <a:pt x="2190370" y="318"/>
                </a:lnTo>
                <a:lnTo>
                  <a:pt x="2191929" y="3"/>
                </a:lnTo>
                <a:lnTo>
                  <a:pt x="2741316" y="3"/>
                </a:lnTo>
                <a:lnTo>
                  <a:pt x="2741326" y="5"/>
                </a:lnTo>
                <a:lnTo>
                  <a:pt x="3025422" y="5"/>
                </a:lnTo>
                <a:cubicBezTo>
                  <a:pt x="3065948" y="5"/>
                  <a:pt x="3098801" y="32858"/>
                  <a:pt x="3098801" y="73384"/>
                </a:cubicBezTo>
                <a:lnTo>
                  <a:pt x="3098801" y="1868315"/>
                </a:lnTo>
                <a:cubicBezTo>
                  <a:pt x="3098801" y="1908841"/>
                  <a:pt x="3065948" y="1941694"/>
                  <a:pt x="3025422" y="1941694"/>
                </a:cubicBezTo>
                <a:lnTo>
                  <a:pt x="2731913" y="1941694"/>
                </a:lnTo>
                <a:lnTo>
                  <a:pt x="2731903" y="1941692"/>
                </a:lnTo>
                <a:lnTo>
                  <a:pt x="2191929" y="1941692"/>
                </a:lnTo>
                <a:lnTo>
                  <a:pt x="2190350" y="1941373"/>
                </a:lnTo>
                <a:lnTo>
                  <a:pt x="2187217" y="1941689"/>
                </a:lnTo>
                <a:lnTo>
                  <a:pt x="1027301" y="1941689"/>
                </a:lnTo>
                <a:lnTo>
                  <a:pt x="1027286" y="1941692"/>
                </a:lnTo>
                <a:lnTo>
                  <a:pt x="372537" y="1941692"/>
                </a:lnTo>
                <a:lnTo>
                  <a:pt x="369720" y="1941123"/>
                </a:lnTo>
                <a:lnTo>
                  <a:pt x="366888" y="1941695"/>
                </a:lnTo>
                <a:lnTo>
                  <a:pt x="73379" y="1941695"/>
                </a:lnTo>
                <a:cubicBezTo>
                  <a:pt x="32853" y="1941695"/>
                  <a:pt x="0" y="1908842"/>
                  <a:pt x="0" y="1868316"/>
                </a:cubicBezTo>
                <a:lnTo>
                  <a:pt x="0" y="73385"/>
                </a:lnTo>
                <a:cubicBezTo>
                  <a:pt x="0" y="32859"/>
                  <a:pt x="32853" y="6"/>
                  <a:pt x="73379" y="6"/>
                </a:cubicBezTo>
                <a:lnTo>
                  <a:pt x="366888" y="6"/>
                </a:lnTo>
                <a:lnTo>
                  <a:pt x="369705" y="575"/>
                </a:lnTo>
                <a:lnTo>
                  <a:pt x="372537" y="3"/>
                </a:lnTo>
                <a:lnTo>
                  <a:pt x="956712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8E881BA-DE6C-4D84-9A78-501BA1993420}"/>
              </a:ext>
            </a:extLst>
          </p:cNvPr>
          <p:cNvSpPr/>
          <p:nvPr/>
        </p:nvSpPr>
        <p:spPr>
          <a:xfrm>
            <a:off x="8006113" y="4189481"/>
            <a:ext cx="3098801" cy="1941695"/>
          </a:xfrm>
          <a:custGeom>
            <a:avLst/>
            <a:gdLst>
              <a:gd name="connsiteX0" fmla="*/ 956741 w 3098801"/>
              <a:gd name="connsiteY0" fmla="*/ 0 h 1941695"/>
              <a:gd name="connsiteX1" fmla="*/ 2187217 w 3098801"/>
              <a:gd name="connsiteY1" fmla="*/ 0 h 1941695"/>
              <a:gd name="connsiteX2" fmla="*/ 2190370 w 3098801"/>
              <a:gd name="connsiteY2" fmla="*/ 318 h 1941695"/>
              <a:gd name="connsiteX3" fmla="*/ 2191929 w 3098801"/>
              <a:gd name="connsiteY3" fmla="*/ 3 h 1941695"/>
              <a:gd name="connsiteX4" fmla="*/ 2741316 w 3098801"/>
              <a:gd name="connsiteY4" fmla="*/ 3 h 1941695"/>
              <a:gd name="connsiteX5" fmla="*/ 2741326 w 3098801"/>
              <a:gd name="connsiteY5" fmla="*/ 5 h 1941695"/>
              <a:gd name="connsiteX6" fmla="*/ 3025422 w 3098801"/>
              <a:gd name="connsiteY6" fmla="*/ 5 h 1941695"/>
              <a:gd name="connsiteX7" fmla="*/ 3098801 w 3098801"/>
              <a:gd name="connsiteY7" fmla="*/ 73384 h 1941695"/>
              <a:gd name="connsiteX8" fmla="*/ 3098801 w 3098801"/>
              <a:gd name="connsiteY8" fmla="*/ 1868315 h 1941695"/>
              <a:gd name="connsiteX9" fmla="*/ 3025422 w 3098801"/>
              <a:gd name="connsiteY9" fmla="*/ 1941694 h 1941695"/>
              <a:gd name="connsiteX10" fmla="*/ 2731913 w 3098801"/>
              <a:gd name="connsiteY10" fmla="*/ 1941694 h 1941695"/>
              <a:gd name="connsiteX11" fmla="*/ 2731903 w 3098801"/>
              <a:gd name="connsiteY11" fmla="*/ 1941692 h 1941695"/>
              <a:gd name="connsiteX12" fmla="*/ 2191929 w 3098801"/>
              <a:gd name="connsiteY12" fmla="*/ 1941692 h 1941695"/>
              <a:gd name="connsiteX13" fmla="*/ 2190350 w 3098801"/>
              <a:gd name="connsiteY13" fmla="*/ 1941373 h 1941695"/>
              <a:gd name="connsiteX14" fmla="*/ 2187217 w 3098801"/>
              <a:gd name="connsiteY14" fmla="*/ 1941689 h 1941695"/>
              <a:gd name="connsiteX15" fmla="*/ 1027301 w 3098801"/>
              <a:gd name="connsiteY15" fmla="*/ 1941689 h 1941695"/>
              <a:gd name="connsiteX16" fmla="*/ 1027286 w 3098801"/>
              <a:gd name="connsiteY16" fmla="*/ 1941692 h 1941695"/>
              <a:gd name="connsiteX17" fmla="*/ 372537 w 3098801"/>
              <a:gd name="connsiteY17" fmla="*/ 1941692 h 1941695"/>
              <a:gd name="connsiteX18" fmla="*/ 369720 w 3098801"/>
              <a:gd name="connsiteY18" fmla="*/ 1941123 h 1941695"/>
              <a:gd name="connsiteX19" fmla="*/ 366888 w 3098801"/>
              <a:gd name="connsiteY19" fmla="*/ 1941695 h 1941695"/>
              <a:gd name="connsiteX20" fmla="*/ 73379 w 3098801"/>
              <a:gd name="connsiteY20" fmla="*/ 1941695 h 1941695"/>
              <a:gd name="connsiteX21" fmla="*/ 0 w 3098801"/>
              <a:gd name="connsiteY21" fmla="*/ 1868316 h 1941695"/>
              <a:gd name="connsiteX22" fmla="*/ 0 w 3098801"/>
              <a:gd name="connsiteY22" fmla="*/ 73385 h 1941695"/>
              <a:gd name="connsiteX23" fmla="*/ 73379 w 3098801"/>
              <a:gd name="connsiteY23" fmla="*/ 6 h 1941695"/>
              <a:gd name="connsiteX24" fmla="*/ 366888 w 3098801"/>
              <a:gd name="connsiteY24" fmla="*/ 6 h 1941695"/>
              <a:gd name="connsiteX25" fmla="*/ 369705 w 3098801"/>
              <a:gd name="connsiteY25" fmla="*/ 575 h 1941695"/>
              <a:gd name="connsiteX26" fmla="*/ 372537 w 3098801"/>
              <a:gd name="connsiteY26" fmla="*/ 3 h 1941695"/>
              <a:gd name="connsiteX27" fmla="*/ 956712 w 3098801"/>
              <a:gd name="connsiteY27" fmla="*/ 3 h 1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8801" h="1941695">
                <a:moveTo>
                  <a:pt x="956741" y="0"/>
                </a:moveTo>
                <a:lnTo>
                  <a:pt x="2187217" y="0"/>
                </a:lnTo>
                <a:lnTo>
                  <a:pt x="2190370" y="318"/>
                </a:lnTo>
                <a:lnTo>
                  <a:pt x="2191929" y="3"/>
                </a:lnTo>
                <a:lnTo>
                  <a:pt x="2741316" y="3"/>
                </a:lnTo>
                <a:lnTo>
                  <a:pt x="2741326" y="5"/>
                </a:lnTo>
                <a:lnTo>
                  <a:pt x="3025422" y="5"/>
                </a:lnTo>
                <a:cubicBezTo>
                  <a:pt x="3065948" y="5"/>
                  <a:pt x="3098801" y="32858"/>
                  <a:pt x="3098801" y="73384"/>
                </a:cubicBezTo>
                <a:lnTo>
                  <a:pt x="3098801" y="1868315"/>
                </a:lnTo>
                <a:cubicBezTo>
                  <a:pt x="3098801" y="1908841"/>
                  <a:pt x="3065948" y="1941694"/>
                  <a:pt x="3025422" y="1941694"/>
                </a:cubicBezTo>
                <a:lnTo>
                  <a:pt x="2731913" y="1941694"/>
                </a:lnTo>
                <a:lnTo>
                  <a:pt x="2731903" y="1941692"/>
                </a:lnTo>
                <a:lnTo>
                  <a:pt x="2191929" y="1941692"/>
                </a:lnTo>
                <a:lnTo>
                  <a:pt x="2190350" y="1941373"/>
                </a:lnTo>
                <a:lnTo>
                  <a:pt x="2187217" y="1941689"/>
                </a:lnTo>
                <a:lnTo>
                  <a:pt x="1027301" y="1941689"/>
                </a:lnTo>
                <a:lnTo>
                  <a:pt x="1027286" y="1941692"/>
                </a:lnTo>
                <a:lnTo>
                  <a:pt x="372537" y="1941692"/>
                </a:lnTo>
                <a:lnTo>
                  <a:pt x="369720" y="1941123"/>
                </a:lnTo>
                <a:lnTo>
                  <a:pt x="366888" y="1941695"/>
                </a:lnTo>
                <a:lnTo>
                  <a:pt x="73379" y="1941695"/>
                </a:lnTo>
                <a:cubicBezTo>
                  <a:pt x="32853" y="1941695"/>
                  <a:pt x="0" y="1908842"/>
                  <a:pt x="0" y="1868316"/>
                </a:cubicBezTo>
                <a:lnTo>
                  <a:pt x="0" y="73385"/>
                </a:lnTo>
                <a:cubicBezTo>
                  <a:pt x="0" y="32859"/>
                  <a:pt x="32853" y="6"/>
                  <a:pt x="73379" y="6"/>
                </a:cubicBezTo>
                <a:lnTo>
                  <a:pt x="366888" y="6"/>
                </a:lnTo>
                <a:lnTo>
                  <a:pt x="369705" y="575"/>
                </a:lnTo>
                <a:lnTo>
                  <a:pt x="372537" y="3"/>
                </a:lnTo>
                <a:lnTo>
                  <a:pt x="956712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80DB18-FB10-4BB1-BDA8-E0B0E9D5E6C3}"/>
              </a:ext>
            </a:extLst>
          </p:cNvPr>
          <p:cNvSpPr txBox="1"/>
          <p:nvPr/>
        </p:nvSpPr>
        <p:spPr>
          <a:xfrm>
            <a:off x="370046" y="304456"/>
            <a:ext cx="5943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CONTOH GAMBAR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PRINSIP DESAIN GRAFIS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D57AC-1D91-4418-972F-D2330AC26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22" y="1988704"/>
            <a:ext cx="3098801" cy="184446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EB4702C-0F40-4737-975E-748CC506408B}"/>
              </a:ext>
            </a:extLst>
          </p:cNvPr>
          <p:cNvGrpSpPr/>
          <p:nvPr/>
        </p:nvGrpSpPr>
        <p:grpSpPr>
          <a:xfrm>
            <a:off x="1095022" y="1894003"/>
            <a:ext cx="3098801" cy="748170"/>
            <a:chOff x="1095022" y="1885243"/>
            <a:chExt cx="3098801" cy="74817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09753E8-5BF5-45D9-BE1F-827097806CB3}"/>
                </a:ext>
              </a:extLst>
            </p:cNvPr>
            <p:cNvSpPr/>
            <p:nvPr/>
          </p:nvSpPr>
          <p:spPr>
            <a:xfrm>
              <a:off x="1095022" y="1885243"/>
              <a:ext cx="3098801" cy="748170"/>
            </a:xfrm>
            <a:custGeom>
              <a:avLst/>
              <a:gdLst>
                <a:gd name="connsiteX0" fmla="*/ 956741 w 3098801"/>
                <a:gd name="connsiteY0" fmla="*/ 0 h 748170"/>
                <a:gd name="connsiteX1" fmla="*/ 2187217 w 3098801"/>
                <a:gd name="connsiteY1" fmla="*/ 0 h 748170"/>
                <a:gd name="connsiteX2" fmla="*/ 2190370 w 3098801"/>
                <a:gd name="connsiteY2" fmla="*/ 318 h 748170"/>
                <a:gd name="connsiteX3" fmla="*/ 2191929 w 3098801"/>
                <a:gd name="connsiteY3" fmla="*/ 3 h 748170"/>
                <a:gd name="connsiteX4" fmla="*/ 2741316 w 3098801"/>
                <a:gd name="connsiteY4" fmla="*/ 3 h 748170"/>
                <a:gd name="connsiteX5" fmla="*/ 2741326 w 3098801"/>
                <a:gd name="connsiteY5" fmla="*/ 5 h 748170"/>
                <a:gd name="connsiteX6" fmla="*/ 3025422 w 3098801"/>
                <a:gd name="connsiteY6" fmla="*/ 5 h 748170"/>
                <a:gd name="connsiteX7" fmla="*/ 3098801 w 3098801"/>
                <a:gd name="connsiteY7" fmla="*/ 73384 h 748170"/>
                <a:gd name="connsiteX8" fmla="*/ 3098801 w 3098801"/>
                <a:gd name="connsiteY8" fmla="*/ 578265 h 748170"/>
                <a:gd name="connsiteX9" fmla="*/ 2724135 w 3098801"/>
                <a:gd name="connsiteY9" fmla="*/ 578265 h 748170"/>
                <a:gd name="connsiteX10" fmla="*/ 2721846 w 3098801"/>
                <a:gd name="connsiteY10" fmla="*/ 578580 h 748170"/>
                <a:gd name="connsiteX11" fmla="*/ 2717217 w 3098801"/>
                <a:gd name="connsiteY11" fmla="*/ 578262 h 748170"/>
                <a:gd name="connsiteX12" fmla="*/ 910727 w 3098801"/>
                <a:gd name="connsiteY12" fmla="*/ 578262 h 748170"/>
                <a:gd name="connsiteX13" fmla="*/ 910684 w 3098801"/>
                <a:gd name="connsiteY13" fmla="*/ 578265 h 748170"/>
                <a:gd name="connsiteX14" fmla="*/ 570014 w 3098801"/>
                <a:gd name="connsiteY14" fmla="*/ 578265 h 748170"/>
                <a:gd name="connsiteX15" fmla="*/ 395111 w 3098801"/>
                <a:gd name="connsiteY15" fmla="*/ 748170 h 748170"/>
                <a:gd name="connsiteX16" fmla="*/ 220209 w 3098801"/>
                <a:gd name="connsiteY16" fmla="*/ 578265 h 748170"/>
                <a:gd name="connsiteX17" fmla="*/ 53043 w 3098801"/>
                <a:gd name="connsiteY17" fmla="*/ 578265 h 748170"/>
                <a:gd name="connsiteX18" fmla="*/ 48886 w 3098801"/>
                <a:gd name="connsiteY18" fmla="*/ 578837 h 748170"/>
                <a:gd name="connsiteX19" fmla="*/ 44750 w 3098801"/>
                <a:gd name="connsiteY19" fmla="*/ 578268 h 748170"/>
                <a:gd name="connsiteX20" fmla="*/ 0 w 3098801"/>
                <a:gd name="connsiteY20" fmla="*/ 578268 h 748170"/>
                <a:gd name="connsiteX21" fmla="*/ 0 w 3098801"/>
                <a:gd name="connsiteY21" fmla="*/ 364348 h 748170"/>
                <a:gd name="connsiteX22" fmla="*/ 0 w 3098801"/>
                <a:gd name="connsiteY22" fmla="*/ 73385 h 748170"/>
                <a:gd name="connsiteX23" fmla="*/ 73379 w 3098801"/>
                <a:gd name="connsiteY23" fmla="*/ 6 h 748170"/>
                <a:gd name="connsiteX24" fmla="*/ 366888 w 3098801"/>
                <a:gd name="connsiteY24" fmla="*/ 6 h 748170"/>
                <a:gd name="connsiteX25" fmla="*/ 369705 w 3098801"/>
                <a:gd name="connsiteY25" fmla="*/ 575 h 748170"/>
                <a:gd name="connsiteX26" fmla="*/ 372537 w 3098801"/>
                <a:gd name="connsiteY26" fmla="*/ 3 h 748170"/>
                <a:gd name="connsiteX27" fmla="*/ 956712 w 3098801"/>
                <a:gd name="connsiteY27" fmla="*/ 3 h 7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98801" h="748170">
                  <a:moveTo>
                    <a:pt x="956741" y="0"/>
                  </a:moveTo>
                  <a:lnTo>
                    <a:pt x="2187217" y="0"/>
                  </a:lnTo>
                  <a:lnTo>
                    <a:pt x="2190370" y="318"/>
                  </a:lnTo>
                  <a:lnTo>
                    <a:pt x="2191929" y="3"/>
                  </a:lnTo>
                  <a:lnTo>
                    <a:pt x="2741316" y="3"/>
                  </a:lnTo>
                  <a:lnTo>
                    <a:pt x="2741326" y="5"/>
                  </a:lnTo>
                  <a:lnTo>
                    <a:pt x="3025422" y="5"/>
                  </a:lnTo>
                  <a:cubicBezTo>
                    <a:pt x="3065948" y="5"/>
                    <a:pt x="3098801" y="32858"/>
                    <a:pt x="3098801" y="73384"/>
                  </a:cubicBezTo>
                  <a:lnTo>
                    <a:pt x="3098801" y="578265"/>
                  </a:lnTo>
                  <a:lnTo>
                    <a:pt x="2724135" y="578265"/>
                  </a:lnTo>
                  <a:lnTo>
                    <a:pt x="2721846" y="578580"/>
                  </a:lnTo>
                  <a:lnTo>
                    <a:pt x="2717217" y="578262"/>
                  </a:lnTo>
                  <a:lnTo>
                    <a:pt x="910727" y="578262"/>
                  </a:lnTo>
                  <a:lnTo>
                    <a:pt x="910684" y="578265"/>
                  </a:lnTo>
                  <a:lnTo>
                    <a:pt x="570014" y="578265"/>
                  </a:lnTo>
                  <a:lnTo>
                    <a:pt x="395111" y="748170"/>
                  </a:lnTo>
                  <a:lnTo>
                    <a:pt x="220209" y="578265"/>
                  </a:lnTo>
                  <a:lnTo>
                    <a:pt x="53043" y="578265"/>
                  </a:lnTo>
                  <a:lnTo>
                    <a:pt x="48886" y="578837"/>
                  </a:lnTo>
                  <a:lnTo>
                    <a:pt x="44750" y="578268"/>
                  </a:lnTo>
                  <a:lnTo>
                    <a:pt x="0" y="578268"/>
                  </a:lnTo>
                  <a:lnTo>
                    <a:pt x="0" y="364348"/>
                  </a:lnTo>
                  <a:lnTo>
                    <a:pt x="0" y="73385"/>
                  </a:lnTo>
                  <a:cubicBezTo>
                    <a:pt x="0" y="32859"/>
                    <a:pt x="32853" y="6"/>
                    <a:pt x="73379" y="6"/>
                  </a:cubicBezTo>
                  <a:lnTo>
                    <a:pt x="366888" y="6"/>
                  </a:lnTo>
                  <a:lnTo>
                    <a:pt x="369705" y="575"/>
                  </a:lnTo>
                  <a:lnTo>
                    <a:pt x="372537" y="3"/>
                  </a:lnTo>
                  <a:lnTo>
                    <a:pt x="95671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B444B7-EA8D-4561-B6E2-ADE96FA9CD74}"/>
                </a:ext>
              </a:extLst>
            </p:cNvPr>
            <p:cNvSpPr txBox="1"/>
            <p:nvPr/>
          </p:nvSpPr>
          <p:spPr>
            <a:xfrm>
              <a:off x="1248113" y="2011578"/>
              <a:ext cx="471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E4A1E"/>
                  </a:solidFill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99EDCB-A6DF-4044-B0E1-E2F11C14F37C}"/>
                </a:ext>
              </a:extLst>
            </p:cNvPr>
            <p:cNvSpPr txBox="1"/>
            <p:nvPr/>
          </p:nvSpPr>
          <p:spPr>
            <a:xfrm>
              <a:off x="1825555" y="2057745"/>
              <a:ext cx="2026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E4A1E"/>
                  </a:solidFill>
                  <a:latin typeface="Candara" panose="020E0502030303020204" pitchFamily="34" charset="0"/>
                </a:rPr>
                <a:t>KESEIMBANGAN</a:t>
              </a:r>
              <a:endParaRPr lang="en-US" sz="1300" dirty="0">
                <a:solidFill>
                  <a:srgbClr val="FE4A1E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D97925-012F-4406-8D32-86BE46197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77" y="1875228"/>
            <a:ext cx="3106727" cy="1960762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6CF9FE8B-3D4A-4753-B0C7-1D1E403E6CE0}"/>
              </a:ext>
            </a:extLst>
          </p:cNvPr>
          <p:cNvGrpSpPr/>
          <p:nvPr/>
        </p:nvGrpSpPr>
        <p:grpSpPr>
          <a:xfrm>
            <a:off x="4552832" y="1870542"/>
            <a:ext cx="3098801" cy="748170"/>
            <a:chOff x="4540377" y="1894003"/>
            <a:chExt cx="3098801" cy="74817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A94A276-2584-4E52-B861-3B2F2665D7DC}"/>
                </a:ext>
              </a:extLst>
            </p:cNvPr>
            <p:cNvSpPr/>
            <p:nvPr/>
          </p:nvSpPr>
          <p:spPr>
            <a:xfrm>
              <a:off x="4540377" y="1894003"/>
              <a:ext cx="3098801" cy="748170"/>
            </a:xfrm>
            <a:custGeom>
              <a:avLst/>
              <a:gdLst>
                <a:gd name="connsiteX0" fmla="*/ 956741 w 3098801"/>
                <a:gd name="connsiteY0" fmla="*/ 0 h 748170"/>
                <a:gd name="connsiteX1" fmla="*/ 2187217 w 3098801"/>
                <a:gd name="connsiteY1" fmla="*/ 0 h 748170"/>
                <a:gd name="connsiteX2" fmla="*/ 2190370 w 3098801"/>
                <a:gd name="connsiteY2" fmla="*/ 318 h 748170"/>
                <a:gd name="connsiteX3" fmla="*/ 2191929 w 3098801"/>
                <a:gd name="connsiteY3" fmla="*/ 3 h 748170"/>
                <a:gd name="connsiteX4" fmla="*/ 2741316 w 3098801"/>
                <a:gd name="connsiteY4" fmla="*/ 3 h 748170"/>
                <a:gd name="connsiteX5" fmla="*/ 2741326 w 3098801"/>
                <a:gd name="connsiteY5" fmla="*/ 5 h 748170"/>
                <a:gd name="connsiteX6" fmla="*/ 3025422 w 3098801"/>
                <a:gd name="connsiteY6" fmla="*/ 5 h 748170"/>
                <a:gd name="connsiteX7" fmla="*/ 3098801 w 3098801"/>
                <a:gd name="connsiteY7" fmla="*/ 73384 h 748170"/>
                <a:gd name="connsiteX8" fmla="*/ 3098801 w 3098801"/>
                <a:gd name="connsiteY8" fmla="*/ 578265 h 748170"/>
                <a:gd name="connsiteX9" fmla="*/ 2724135 w 3098801"/>
                <a:gd name="connsiteY9" fmla="*/ 578265 h 748170"/>
                <a:gd name="connsiteX10" fmla="*/ 2721846 w 3098801"/>
                <a:gd name="connsiteY10" fmla="*/ 578580 h 748170"/>
                <a:gd name="connsiteX11" fmla="*/ 2717217 w 3098801"/>
                <a:gd name="connsiteY11" fmla="*/ 578262 h 748170"/>
                <a:gd name="connsiteX12" fmla="*/ 910727 w 3098801"/>
                <a:gd name="connsiteY12" fmla="*/ 578262 h 748170"/>
                <a:gd name="connsiteX13" fmla="*/ 910684 w 3098801"/>
                <a:gd name="connsiteY13" fmla="*/ 578265 h 748170"/>
                <a:gd name="connsiteX14" fmla="*/ 570014 w 3098801"/>
                <a:gd name="connsiteY14" fmla="*/ 578265 h 748170"/>
                <a:gd name="connsiteX15" fmla="*/ 395111 w 3098801"/>
                <a:gd name="connsiteY15" fmla="*/ 748170 h 748170"/>
                <a:gd name="connsiteX16" fmla="*/ 220209 w 3098801"/>
                <a:gd name="connsiteY16" fmla="*/ 578265 h 748170"/>
                <a:gd name="connsiteX17" fmla="*/ 53043 w 3098801"/>
                <a:gd name="connsiteY17" fmla="*/ 578265 h 748170"/>
                <a:gd name="connsiteX18" fmla="*/ 48886 w 3098801"/>
                <a:gd name="connsiteY18" fmla="*/ 578837 h 748170"/>
                <a:gd name="connsiteX19" fmla="*/ 44750 w 3098801"/>
                <a:gd name="connsiteY19" fmla="*/ 578268 h 748170"/>
                <a:gd name="connsiteX20" fmla="*/ 0 w 3098801"/>
                <a:gd name="connsiteY20" fmla="*/ 578268 h 748170"/>
                <a:gd name="connsiteX21" fmla="*/ 0 w 3098801"/>
                <a:gd name="connsiteY21" fmla="*/ 364348 h 748170"/>
                <a:gd name="connsiteX22" fmla="*/ 0 w 3098801"/>
                <a:gd name="connsiteY22" fmla="*/ 73385 h 748170"/>
                <a:gd name="connsiteX23" fmla="*/ 73379 w 3098801"/>
                <a:gd name="connsiteY23" fmla="*/ 6 h 748170"/>
                <a:gd name="connsiteX24" fmla="*/ 366888 w 3098801"/>
                <a:gd name="connsiteY24" fmla="*/ 6 h 748170"/>
                <a:gd name="connsiteX25" fmla="*/ 369705 w 3098801"/>
                <a:gd name="connsiteY25" fmla="*/ 575 h 748170"/>
                <a:gd name="connsiteX26" fmla="*/ 372537 w 3098801"/>
                <a:gd name="connsiteY26" fmla="*/ 3 h 748170"/>
                <a:gd name="connsiteX27" fmla="*/ 956712 w 3098801"/>
                <a:gd name="connsiteY27" fmla="*/ 3 h 7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98801" h="748170">
                  <a:moveTo>
                    <a:pt x="956741" y="0"/>
                  </a:moveTo>
                  <a:lnTo>
                    <a:pt x="2187217" y="0"/>
                  </a:lnTo>
                  <a:lnTo>
                    <a:pt x="2190370" y="318"/>
                  </a:lnTo>
                  <a:lnTo>
                    <a:pt x="2191929" y="3"/>
                  </a:lnTo>
                  <a:lnTo>
                    <a:pt x="2741316" y="3"/>
                  </a:lnTo>
                  <a:lnTo>
                    <a:pt x="2741326" y="5"/>
                  </a:lnTo>
                  <a:lnTo>
                    <a:pt x="3025422" y="5"/>
                  </a:lnTo>
                  <a:cubicBezTo>
                    <a:pt x="3065948" y="5"/>
                    <a:pt x="3098801" y="32858"/>
                    <a:pt x="3098801" y="73384"/>
                  </a:cubicBezTo>
                  <a:lnTo>
                    <a:pt x="3098801" y="578265"/>
                  </a:lnTo>
                  <a:lnTo>
                    <a:pt x="2724135" y="578265"/>
                  </a:lnTo>
                  <a:lnTo>
                    <a:pt x="2721846" y="578580"/>
                  </a:lnTo>
                  <a:lnTo>
                    <a:pt x="2717217" y="578262"/>
                  </a:lnTo>
                  <a:lnTo>
                    <a:pt x="910727" y="578262"/>
                  </a:lnTo>
                  <a:lnTo>
                    <a:pt x="910684" y="578265"/>
                  </a:lnTo>
                  <a:lnTo>
                    <a:pt x="570014" y="578265"/>
                  </a:lnTo>
                  <a:lnTo>
                    <a:pt x="395111" y="748170"/>
                  </a:lnTo>
                  <a:lnTo>
                    <a:pt x="220209" y="578265"/>
                  </a:lnTo>
                  <a:lnTo>
                    <a:pt x="53043" y="578265"/>
                  </a:lnTo>
                  <a:lnTo>
                    <a:pt x="48886" y="578837"/>
                  </a:lnTo>
                  <a:lnTo>
                    <a:pt x="44750" y="578268"/>
                  </a:lnTo>
                  <a:lnTo>
                    <a:pt x="0" y="578268"/>
                  </a:lnTo>
                  <a:lnTo>
                    <a:pt x="0" y="364348"/>
                  </a:lnTo>
                  <a:lnTo>
                    <a:pt x="0" y="73385"/>
                  </a:lnTo>
                  <a:cubicBezTo>
                    <a:pt x="0" y="32859"/>
                    <a:pt x="32853" y="6"/>
                    <a:pt x="73379" y="6"/>
                  </a:cubicBezTo>
                  <a:lnTo>
                    <a:pt x="366888" y="6"/>
                  </a:lnTo>
                  <a:lnTo>
                    <a:pt x="369705" y="575"/>
                  </a:lnTo>
                  <a:lnTo>
                    <a:pt x="372537" y="3"/>
                  </a:lnTo>
                  <a:lnTo>
                    <a:pt x="95671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EF641E-99BB-41DE-AA16-A4EB5A47FA2E}"/>
                </a:ext>
              </a:extLst>
            </p:cNvPr>
            <p:cNvSpPr txBox="1"/>
            <p:nvPr/>
          </p:nvSpPr>
          <p:spPr>
            <a:xfrm>
              <a:off x="4693468" y="2020338"/>
              <a:ext cx="471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5C9AD3"/>
                  </a:solidFill>
                </a:rPr>
                <a:t>02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E7E42-F341-498D-A8DC-DF02166AF302}"/>
                </a:ext>
              </a:extLst>
            </p:cNvPr>
            <p:cNvSpPr txBox="1"/>
            <p:nvPr/>
          </p:nvSpPr>
          <p:spPr>
            <a:xfrm>
              <a:off x="5270910" y="2066505"/>
              <a:ext cx="2026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5C9AD3"/>
                  </a:solidFill>
                  <a:latin typeface="Candara" panose="020E0502030303020204" pitchFamily="34" charset="0"/>
                </a:rPr>
                <a:t>PENEKANAN</a:t>
              </a:r>
              <a:endParaRPr lang="en-US" sz="1300" dirty="0">
                <a:solidFill>
                  <a:srgbClr val="5C9AD3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1752F6-83FD-48A9-9D87-ACB049F34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42" y="1870542"/>
            <a:ext cx="3106726" cy="194169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7431474-2FD5-4254-9DB2-FD6F49A48949}"/>
              </a:ext>
            </a:extLst>
          </p:cNvPr>
          <p:cNvGrpSpPr/>
          <p:nvPr/>
        </p:nvGrpSpPr>
        <p:grpSpPr>
          <a:xfrm>
            <a:off x="7985732" y="1859672"/>
            <a:ext cx="3098801" cy="748170"/>
            <a:chOff x="8006113" y="1894003"/>
            <a:chExt cx="3098801" cy="748170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7C7D51-65E0-44A6-A451-C2F1F1385D5A}"/>
                </a:ext>
              </a:extLst>
            </p:cNvPr>
            <p:cNvSpPr/>
            <p:nvPr/>
          </p:nvSpPr>
          <p:spPr>
            <a:xfrm>
              <a:off x="8006113" y="1894003"/>
              <a:ext cx="3098801" cy="748170"/>
            </a:xfrm>
            <a:custGeom>
              <a:avLst/>
              <a:gdLst>
                <a:gd name="connsiteX0" fmla="*/ 956741 w 3098801"/>
                <a:gd name="connsiteY0" fmla="*/ 0 h 748170"/>
                <a:gd name="connsiteX1" fmla="*/ 2187217 w 3098801"/>
                <a:gd name="connsiteY1" fmla="*/ 0 h 748170"/>
                <a:gd name="connsiteX2" fmla="*/ 2190370 w 3098801"/>
                <a:gd name="connsiteY2" fmla="*/ 318 h 748170"/>
                <a:gd name="connsiteX3" fmla="*/ 2191929 w 3098801"/>
                <a:gd name="connsiteY3" fmla="*/ 3 h 748170"/>
                <a:gd name="connsiteX4" fmla="*/ 2741316 w 3098801"/>
                <a:gd name="connsiteY4" fmla="*/ 3 h 748170"/>
                <a:gd name="connsiteX5" fmla="*/ 2741326 w 3098801"/>
                <a:gd name="connsiteY5" fmla="*/ 5 h 748170"/>
                <a:gd name="connsiteX6" fmla="*/ 3025422 w 3098801"/>
                <a:gd name="connsiteY6" fmla="*/ 5 h 748170"/>
                <a:gd name="connsiteX7" fmla="*/ 3098801 w 3098801"/>
                <a:gd name="connsiteY7" fmla="*/ 73384 h 748170"/>
                <a:gd name="connsiteX8" fmla="*/ 3098801 w 3098801"/>
                <a:gd name="connsiteY8" fmla="*/ 578265 h 748170"/>
                <a:gd name="connsiteX9" fmla="*/ 2724135 w 3098801"/>
                <a:gd name="connsiteY9" fmla="*/ 578265 h 748170"/>
                <a:gd name="connsiteX10" fmla="*/ 2721846 w 3098801"/>
                <a:gd name="connsiteY10" fmla="*/ 578580 h 748170"/>
                <a:gd name="connsiteX11" fmla="*/ 2717217 w 3098801"/>
                <a:gd name="connsiteY11" fmla="*/ 578262 h 748170"/>
                <a:gd name="connsiteX12" fmla="*/ 910727 w 3098801"/>
                <a:gd name="connsiteY12" fmla="*/ 578262 h 748170"/>
                <a:gd name="connsiteX13" fmla="*/ 910684 w 3098801"/>
                <a:gd name="connsiteY13" fmla="*/ 578265 h 748170"/>
                <a:gd name="connsiteX14" fmla="*/ 570014 w 3098801"/>
                <a:gd name="connsiteY14" fmla="*/ 578265 h 748170"/>
                <a:gd name="connsiteX15" fmla="*/ 395111 w 3098801"/>
                <a:gd name="connsiteY15" fmla="*/ 748170 h 748170"/>
                <a:gd name="connsiteX16" fmla="*/ 220209 w 3098801"/>
                <a:gd name="connsiteY16" fmla="*/ 578265 h 748170"/>
                <a:gd name="connsiteX17" fmla="*/ 53043 w 3098801"/>
                <a:gd name="connsiteY17" fmla="*/ 578265 h 748170"/>
                <a:gd name="connsiteX18" fmla="*/ 48886 w 3098801"/>
                <a:gd name="connsiteY18" fmla="*/ 578837 h 748170"/>
                <a:gd name="connsiteX19" fmla="*/ 44750 w 3098801"/>
                <a:gd name="connsiteY19" fmla="*/ 578268 h 748170"/>
                <a:gd name="connsiteX20" fmla="*/ 0 w 3098801"/>
                <a:gd name="connsiteY20" fmla="*/ 578268 h 748170"/>
                <a:gd name="connsiteX21" fmla="*/ 0 w 3098801"/>
                <a:gd name="connsiteY21" fmla="*/ 364348 h 748170"/>
                <a:gd name="connsiteX22" fmla="*/ 0 w 3098801"/>
                <a:gd name="connsiteY22" fmla="*/ 73385 h 748170"/>
                <a:gd name="connsiteX23" fmla="*/ 73379 w 3098801"/>
                <a:gd name="connsiteY23" fmla="*/ 6 h 748170"/>
                <a:gd name="connsiteX24" fmla="*/ 366888 w 3098801"/>
                <a:gd name="connsiteY24" fmla="*/ 6 h 748170"/>
                <a:gd name="connsiteX25" fmla="*/ 369705 w 3098801"/>
                <a:gd name="connsiteY25" fmla="*/ 575 h 748170"/>
                <a:gd name="connsiteX26" fmla="*/ 372537 w 3098801"/>
                <a:gd name="connsiteY26" fmla="*/ 3 h 748170"/>
                <a:gd name="connsiteX27" fmla="*/ 956712 w 3098801"/>
                <a:gd name="connsiteY27" fmla="*/ 3 h 7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98801" h="748170">
                  <a:moveTo>
                    <a:pt x="956741" y="0"/>
                  </a:moveTo>
                  <a:lnTo>
                    <a:pt x="2187217" y="0"/>
                  </a:lnTo>
                  <a:lnTo>
                    <a:pt x="2190370" y="318"/>
                  </a:lnTo>
                  <a:lnTo>
                    <a:pt x="2191929" y="3"/>
                  </a:lnTo>
                  <a:lnTo>
                    <a:pt x="2741316" y="3"/>
                  </a:lnTo>
                  <a:lnTo>
                    <a:pt x="2741326" y="5"/>
                  </a:lnTo>
                  <a:lnTo>
                    <a:pt x="3025422" y="5"/>
                  </a:lnTo>
                  <a:cubicBezTo>
                    <a:pt x="3065948" y="5"/>
                    <a:pt x="3098801" y="32858"/>
                    <a:pt x="3098801" y="73384"/>
                  </a:cubicBezTo>
                  <a:lnTo>
                    <a:pt x="3098801" y="578265"/>
                  </a:lnTo>
                  <a:lnTo>
                    <a:pt x="2724135" y="578265"/>
                  </a:lnTo>
                  <a:lnTo>
                    <a:pt x="2721846" y="578580"/>
                  </a:lnTo>
                  <a:lnTo>
                    <a:pt x="2717217" y="578262"/>
                  </a:lnTo>
                  <a:lnTo>
                    <a:pt x="910727" y="578262"/>
                  </a:lnTo>
                  <a:lnTo>
                    <a:pt x="910684" y="578265"/>
                  </a:lnTo>
                  <a:lnTo>
                    <a:pt x="570014" y="578265"/>
                  </a:lnTo>
                  <a:lnTo>
                    <a:pt x="395111" y="748170"/>
                  </a:lnTo>
                  <a:lnTo>
                    <a:pt x="220209" y="578265"/>
                  </a:lnTo>
                  <a:lnTo>
                    <a:pt x="53043" y="578265"/>
                  </a:lnTo>
                  <a:lnTo>
                    <a:pt x="48886" y="578837"/>
                  </a:lnTo>
                  <a:lnTo>
                    <a:pt x="44750" y="578268"/>
                  </a:lnTo>
                  <a:lnTo>
                    <a:pt x="0" y="578268"/>
                  </a:lnTo>
                  <a:lnTo>
                    <a:pt x="0" y="364348"/>
                  </a:lnTo>
                  <a:lnTo>
                    <a:pt x="0" y="73385"/>
                  </a:lnTo>
                  <a:cubicBezTo>
                    <a:pt x="0" y="32859"/>
                    <a:pt x="32853" y="6"/>
                    <a:pt x="73379" y="6"/>
                  </a:cubicBezTo>
                  <a:lnTo>
                    <a:pt x="366888" y="6"/>
                  </a:lnTo>
                  <a:lnTo>
                    <a:pt x="369705" y="575"/>
                  </a:lnTo>
                  <a:lnTo>
                    <a:pt x="372537" y="3"/>
                  </a:lnTo>
                  <a:lnTo>
                    <a:pt x="95671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24DE2C-ED8B-4206-AE94-AF2FBC7AC98A}"/>
                </a:ext>
              </a:extLst>
            </p:cNvPr>
            <p:cNvSpPr txBox="1"/>
            <p:nvPr/>
          </p:nvSpPr>
          <p:spPr>
            <a:xfrm>
              <a:off x="8159204" y="2020338"/>
              <a:ext cx="471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44546B"/>
                  </a:solidFill>
                </a:rPr>
                <a:t>03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AAC972D-C828-4A2B-A305-98E30B26AC6F}"/>
                </a:ext>
              </a:extLst>
            </p:cNvPr>
            <p:cNvSpPr txBox="1"/>
            <p:nvPr/>
          </p:nvSpPr>
          <p:spPr>
            <a:xfrm>
              <a:off x="8736646" y="2094641"/>
              <a:ext cx="20268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00" dirty="0">
                  <a:solidFill>
                    <a:srgbClr val="44546B"/>
                  </a:solidFill>
                  <a:latin typeface="Candara" panose="020E0502030303020204" pitchFamily="34" charset="0"/>
                </a:rPr>
                <a:t> KONTRAS (CONTRAST)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BEE3C7A-22F1-4C62-A664-556236588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9" y="4220059"/>
            <a:ext cx="3080726" cy="1911117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BD7547BD-F458-4EDA-ACC6-8955A8C961EC}"/>
              </a:ext>
            </a:extLst>
          </p:cNvPr>
          <p:cNvGrpSpPr/>
          <p:nvPr/>
        </p:nvGrpSpPr>
        <p:grpSpPr>
          <a:xfrm>
            <a:off x="4516203" y="4194167"/>
            <a:ext cx="3098801" cy="748170"/>
            <a:chOff x="4512154" y="4194168"/>
            <a:chExt cx="3098801" cy="748170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D1FEBCB-E703-4A2C-B033-E3C2B99CB663}"/>
                </a:ext>
              </a:extLst>
            </p:cNvPr>
            <p:cNvSpPr/>
            <p:nvPr/>
          </p:nvSpPr>
          <p:spPr>
            <a:xfrm>
              <a:off x="4512154" y="4194168"/>
              <a:ext cx="3098801" cy="748170"/>
            </a:xfrm>
            <a:custGeom>
              <a:avLst/>
              <a:gdLst>
                <a:gd name="connsiteX0" fmla="*/ 956741 w 3098801"/>
                <a:gd name="connsiteY0" fmla="*/ 0 h 748170"/>
                <a:gd name="connsiteX1" fmla="*/ 2187217 w 3098801"/>
                <a:gd name="connsiteY1" fmla="*/ 0 h 748170"/>
                <a:gd name="connsiteX2" fmla="*/ 2190370 w 3098801"/>
                <a:gd name="connsiteY2" fmla="*/ 318 h 748170"/>
                <a:gd name="connsiteX3" fmla="*/ 2191929 w 3098801"/>
                <a:gd name="connsiteY3" fmla="*/ 3 h 748170"/>
                <a:gd name="connsiteX4" fmla="*/ 2741316 w 3098801"/>
                <a:gd name="connsiteY4" fmla="*/ 3 h 748170"/>
                <a:gd name="connsiteX5" fmla="*/ 2741326 w 3098801"/>
                <a:gd name="connsiteY5" fmla="*/ 5 h 748170"/>
                <a:gd name="connsiteX6" fmla="*/ 3025422 w 3098801"/>
                <a:gd name="connsiteY6" fmla="*/ 5 h 748170"/>
                <a:gd name="connsiteX7" fmla="*/ 3098801 w 3098801"/>
                <a:gd name="connsiteY7" fmla="*/ 73384 h 748170"/>
                <a:gd name="connsiteX8" fmla="*/ 3098801 w 3098801"/>
                <a:gd name="connsiteY8" fmla="*/ 578265 h 748170"/>
                <a:gd name="connsiteX9" fmla="*/ 2724135 w 3098801"/>
                <a:gd name="connsiteY9" fmla="*/ 578265 h 748170"/>
                <a:gd name="connsiteX10" fmla="*/ 2721846 w 3098801"/>
                <a:gd name="connsiteY10" fmla="*/ 578580 h 748170"/>
                <a:gd name="connsiteX11" fmla="*/ 2717217 w 3098801"/>
                <a:gd name="connsiteY11" fmla="*/ 578262 h 748170"/>
                <a:gd name="connsiteX12" fmla="*/ 910727 w 3098801"/>
                <a:gd name="connsiteY12" fmla="*/ 578262 h 748170"/>
                <a:gd name="connsiteX13" fmla="*/ 910684 w 3098801"/>
                <a:gd name="connsiteY13" fmla="*/ 578265 h 748170"/>
                <a:gd name="connsiteX14" fmla="*/ 570014 w 3098801"/>
                <a:gd name="connsiteY14" fmla="*/ 578265 h 748170"/>
                <a:gd name="connsiteX15" fmla="*/ 395111 w 3098801"/>
                <a:gd name="connsiteY15" fmla="*/ 748170 h 748170"/>
                <a:gd name="connsiteX16" fmla="*/ 220209 w 3098801"/>
                <a:gd name="connsiteY16" fmla="*/ 578265 h 748170"/>
                <a:gd name="connsiteX17" fmla="*/ 53043 w 3098801"/>
                <a:gd name="connsiteY17" fmla="*/ 578265 h 748170"/>
                <a:gd name="connsiteX18" fmla="*/ 48886 w 3098801"/>
                <a:gd name="connsiteY18" fmla="*/ 578837 h 748170"/>
                <a:gd name="connsiteX19" fmla="*/ 44750 w 3098801"/>
                <a:gd name="connsiteY19" fmla="*/ 578268 h 748170"/>
                <a:gd name="connsiteX20" fmla="*/ 0 w 3098801"/>
                <a:gd name="connsiteY20" fmla="*/ 578268 h 748170"/>
                <a:gd name="connsiteX21" fmla="*/ 0 w 3098801"/>
                <a:gd name="connsiteY21" fmla="*/ 364348 h 748170"/>
                <a:gd name="connsiteX22" fmla="*/ 0 w 3098801"/>
                <a:gd name="connsiteY22" fmla="*/ 73385 h 748170"/>
                <a:gd name="connsiteX23" fmla="*/ 73379 w 3098801"/>
                <a:gd name="connsiteY23" fmla="*/ 6 h 748170"/>
                <a:gd name="connsiteX24" fmla="*/ 366888 w 3098801"/>
                <a:gd name="connsiteY24" fmla="*/ 6 h 748170"/>
                <a:gd name="connsiteX25" fmla="*/ 369705 w 3098801"/>
                <a:gd name="connsiteY25" fmla="*/ 575 h 748170"/>
                <a:gd name="connsiteX26" fmla="*/ 372537 w 3098801"/>
                <a:gd name="connsiteY26" fmla="*/ 3 h 748170"/>
                <a:gd name="connsiteX27" fmla="*/ 956712 w 3098801"/>
                <a:gd name="connsiteY27" fmla="*/ 3 h 7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98801" h="748170">
                  <a:moveTo>
                    <a:pt x="956741" y="0"/>
                  </a:moveTo>
                  <a:lnTo>
                    <a:pt x="2187217" y="0"/>
                  </a:lnTo>
                  <a:lnTo>
                    <a:pt x="2190370" y="318"/>
                  </a:lnTo>
                  <a:lnTo>
                    <a:pt x="2191929" y="3"/>
                  </a:lnTo>
                  <a:lnTo>
                    <a:pt x="2741316" y="3"/>
                  </a:lnTo>
                  <a:lnTo>
                    <a:pt x="2741326" y="5"/>
                  </a:lnTo>
                  <a:lnTo>
                    <a:pt x="3025422" y="5"/>
                  </a:lnTo>
                  <a:cubicBezTo>
                    <a:pt x="3065948" y="5"/>
                    <a:pt x="3098801" y="32858"/>
                    <a:pt x="3098801" y="73384"/>
                  </a:cubicBezTo>
                  <a:lnTo>
                    <a:pt x="3098801" y="578265"/>
                  </a:lnTo>
                  <a:lnTo>
                    <a:pt x="2724135" y="578265"/>
                  </a:lnTo>
                  <a:lnTo>
                    <a:pt x="2721846" y="578580"/>
                  </a:lnTo>
                  <a:lnTo>
                    <a:pt x="2717217" y="578262"/>
                  </a:lnTo>
                  <a:lnTo>
                    <a:pt x="910727" y="578262"/>
                  </a:lnTo>
                  <a:lnTo>
                    <a:pt x="910684" y="578265"/>
                  </a:lnTo>
                  <a:lnTo>
                    <a:pt x="570014" y="578265"/>
                  </a:lnTo>
                  <a:lnTo>
                    <a:pt x="395111" y="748170"/>
                  </a:lnTo>
                  <a:lnTo>
                    <a:pt x="220209" y="578265"/>
                  </a:lnTo>
                  <a:lnTo>
                    <a:pt x="53043" y="578265"/>
                  </a:lnTo>
                  <a:lnTo>
                    <a:pt x="48886" y="578837"/>
                  </a:lnTo>
                  <a:lnTo>
                    <a:pt x="44750" y="578268"/>
                  </a:lnTo>
                  <a:lnTo>
                    <a:pt x="0" y="578268"/>
                  </a:lnTo>
                  <a:lnTo>
                    <a:pt x="0" y="364348"/>
                  </a:lnTo>
                  <a:lnTo>
                    <a:pt x="0" y="73385"/>
                  </a:lnTo>
                  <a:cubicBezTo>
                    <a:pt x="0" y="32859"/>
                    <a:pt x="32853" y="6"/>
                    <a:pt x="73379" y="6"/>
                  </a:cubicBezTo>
                  <a:lnTo>
                    <a:pt x="366888" y="6"/>
                  </a:lnTo>
                  <a:lnTo>
                    <a:pt x="369705" y="575"/>
                  </a:lnTo>
                  <a:lnTo>
                    <a:pt x="372537" y="3"/>
                  </a:lnTo>
                  <a:lnTo>
                    <a:pt x="95671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2B33E2-99D7-4F8C-9A8F-7118863D6620}"/>
                </a:ext>
              </a:extLst>
            </p:cNvPr>
            <p:cNvSpPr txBox="1"/>
            <p:nvPr/>
          </p:nvSpPr>
          <p:spPr>
            <a:xfrm>
              <a:off x="4665245" y="4320503"/>
              <a:ext cx="471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939393"/>
                  </a:solidFill>
                </a:rPr>
                <a:t>05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A7EBBD-2601-4B6B-919A-9E4C85B65752}"/>
                </a:ext>
              </a:extLst>
            </p:cNvPr>
            <p:cNvSpPr txBox="1"/>
            <p:nvPr/>
          </p:nvSpPr>
          <p:spPr>
            <a:xfrm>
              <a:off x="5242687" y="4366670"/>
              <a:ext cx="2026817" cy="54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ID" sz="1400" b="1" dirty="0" err="1">
                  <a:solidFill>
                    <a:schemeClr val="accent1">
                      <a:lumMod val="75000"/>
                    </a:schemeClr>
                  </a:solidFill>
                </a:rPr>
                <a:t>Dominasi</a:t>
              </a:r>
              <a:r>
                <a:rPr lang="en-ID" sz="14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D" sz="1400" b="1" i="1" dirty="0">
                  <a:solidFill>
                    <a:schemeClr val="accent1">
                      <a:lumMod val="75000"/>
                    </a:schemeClr>
                  </a:solidFill>
                </a:rPr>
                <a:t>(Domination</a:t>
              </a:r>
              <a:r>
                <a:rPr lang="en-ID" sz="1400" b="1" i="1" dirty="0">
                  <a:solidFill>
                    <a:schemeClr val="bg1"/>
                  </a:solidFill>
                </a:rPr>
                <a:t>)</a:t>
              </a:r>
              <a:endParaRPr lang="en-ID" sz="1400" b="1" dirty="0"/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1300" dirty="0">
                  <a:solidFill>
                    <a:srgbClr val="939393"/>
                  </a:solidFill>
                  <a:latin typeface="Candara" panose="020E0502030303020204" pitchFamily="34" charset="0"/>
                </a:rPr>
                <a:t>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F1CC5-7F79-4F27-95AF-8FDEA3AE8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34" y="4189481"/>
            <a:ext cx="3080726" cy="1941695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65AE7-E9B5-4B2D-982E-8A27E4D3E6B1}"/>
              </a:ext>
            </a:extLst>
          </p:cNvPr>
          <p:cNvGrpSpPr/>
          <p:nvPr/>
        </p:nvGrpSpPr>
        <p:grpSpPr>
          <a:xfrm>
            <a:off x="7993659" y="4152848"/>
            <a:ext cx="3098801" cy="748170"/>
            <a:chOff x="8006113" y="4194167"/>
            <a:chExt cx="3098801" cy="748170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1DBA6E1-F571-4F66-9CF2-808DE1E17910}"/>
                </a:ext>
              </a:extLst>
            </p:cNvPr>
            <p:cNvSpPr/>
            <p:nvPr/>
          </p:nvSpPr>
          <p:spPr>
            <a:xfrm>
              <a:off x="8006113" y="4194167"/>
              <a:ext cx="3098801" cy="748170"/>
            </a:xfrm>
            <a:custGeom>
              <a:avLst/>
              <a:gdLst>
                <a:gd name="connsiteX0" fmla="*/ 956741 w 3098801"/>
                <a:gd name="connsiteY0" fmla="*/ 0 h 748170"/>
                <a:gd name="connsiteX1" fmla="*/ 2187217 w 3098801"/>
                <a:gd name="connsiteY1" fmla="*/ 0 h 748170"/>
                <a:gd name="connsiteX2" fmla="*/ 2190370 w 3098801"/>
                <a:gd name="connsiteY2" fmla="*/ 318 h 748170"/>
                <a:gd name="connsiteX3" fmla="*/ 2191929 w 3098801"/>
                <a:gd name="connsiteY3" fmla="*/ 3 h 748170"/>
                <a:gd name="connsiteX4" fmla="*/ 2741316 w 3098801"/>
                <a:gd name="connsiteY4" fmla="*/ 3 h 748170"/>
                <a:gd name="connsiteX5" fmla="*/ 2741326 w 3098801"/>
                <a:gd name="connsiteY5" fmla="*/ 5 h 748170"/>
                <a:gd name="connsiteX6" fmla="*/ 3025422 w 3098801"/>
                <a:gd name="connsiteY6" fmla="*/ 5 h 748170"/>
                <a:gd name="connsiteX7" fmla="*/ 3098801 w 3098801"/>
                <a:gd name="connsiteY7" fmla="*/ 73384 h 748170"/>
                <a:gd name="connsiteX8" fmla="*/ 3098801 w 3098801"/>
                <a:gd name="connsiteY8" fmla="*/ 578265 h 748170"/>
                <a:gd name="connsiteX9" fmla="*/ 2724135 w 3098801"/>
                <a:gd name="connsiteY9" fmla="*/ 578265 h 748170"/>
                <a:gd name="connsiteX10" fmla="*/ 2721846 w 3098801"/>
                <a:gd name="connsiteY10" fmla="*/ 578580 h 748170"/>
                <a:gd name="connsiteX11" fmla="*/ 2717217 w 3098801"/>
                <a:gd name="connsiteY11" fmla="*/ 578262 h 748170"/>
                <a:gd name="connsiteX12" fmla="*/ 910727 w 3098801"/>
                <a:gd name="connsiteY12" fmla="*/ 578262 h 748170"/>
                <a:gd name="connsiteX13" fmla="*/ 910684 w 3098801"/>
                <a:gd name="connsiteY13" fmla="*/ 578265 h 748170"/>
                <a:gd name="connsiteX14" fmla="*/ 570014 w 3098801"/>
                <a:gd name="connsiteY14" fmla="*/ 578265 h 748170"/>
                <a:gd name="connsiteX15" fmla="*/ 395111 w 3098801"/>
                <a:gd name="connsiteY15" fmla="*/ 748170 h 748170"/>
                <a:gd name="connsiteX16" fmla="*/ 220209 w 3098801"/>
                <a:gd name="connsiteY16" fmla="*/ 578265 h 748170"/>
                <a:gd name="connsiteX17" fmla="*/ 53043 w 3098801"/>
                <a:gd name="connsiteY17" fmla="*/ 578265 h 748170"/>
                <a:gd name="connsiteX18" fmla="*/ 48886 w 3098801"/>
                <a:gd name="connsiteY18" fmla="*/ 578837 h 748170"/>
                <a:gd name="connsiteX19" fmla="*/ 44750 w 3098801"/>
                <a:gd name="connsiteY19" fmla="*/ 578268 h 748170"/>
                <a:gd name="connsiteX20" fmla="*/ 0 w 3098801"/>
                <a:gd name="connsiteY20" fmla="*/ 578268 h 748170"/>
                <a:gd name="connsiteX21" fmla="*/ 0 w 3098801"/>
                <a:gd name="connsiteY21" fmla="*/ 364348 h 748170"/>
                <a:gd name="connsiteX22" fmla="*/ 0 w 3098801"/>
                <a:gd name="connsiteY22" fmla="*/ 73385 h 748170"/>
                <a:gd name="connsiteX23" fmla="*/ 73379 w 3098801"/>
                <a:gd name="connsiteY23" fmla="*/ 6 h 748170"/>
                <a:gd name="connsiteX24" fmla="*/ 366888 w 3098801"/>
                <a:gd name="connsiteY24" fmla="*/ 6 h 748170"/>
                <a:gd name="connsiteX25" fmla="*/ 369705 w 3098801"/>
                <a:gd name="connsiteY25" fmla="*/ 575 h 748170"/>
                <a:gd name="connsiteX26" fmla="*/ 372537 w 3098801"/>
                <a:gd name="connsiteY26" fmla="*/ 3 h 748170"/>
                <a:gd name="connsiteX27" fmla="*/ 956712 w 3098801"/>
                <a:gd name="connsiteY27" fmla="*/ 3 h 7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98801" h="748170">
                  <a:moveTo>
                    <a:pt x="956741" y="0"/>
                  </a:moveTo>
                  <a:lnTo>
                    <a:pt x="2187217" y="0"/>
                  </a:lnTo>
                  <a:lnTo>
                    <a:pt x="2190370" y="318"/>
                  </a:lnTo>
                  <a:lnTo>
                    <a:pt x="2191929" y="3"/>
                  </a:lnTo>
                  <a:lnTo>
                    <a:pt x="2741316" y="3"/>
                  </a:lnTo>
                  <a:lnTo>
                    <a:pt x="2741326" y="5"/>
                  </a:lnTo>
                  <a:lnTo>
                    <a:pt x="3025422" y="5"/>
                  </a:lnTo>
                  <a:cubicBezTo>
                    <a:pt x="3065948" y="5"/>
                    <a:pt x="3098801" y="32858"/>
                    <a:pt x="3098801" y="73384"/>
                  </a:cubicBezTo>
                  <a:lnTo>
                    <a:pt x="3098801" y="578265"/>
                  </a:lnTo>
                  <a:lnTo>
                    <a:pt x="2724135" y="578265"/>
                  </a:lnTo>
                  <a:lnTo>
                    <a:pt x="2721846" y="578580"/>
                  </a:lnTo>
                  <a:lnTo>
                    <a:pt x="2717217" y="578262"/>
                  </a:lnTo>
                  <a:lnTo>
                    <a:pt x="910727" y="578262"/>
                  </a:lnTo>
                  <a:lnTo>
                    <a:pt x="910684" y="578265"/>
                  </a:lnTo>
                  <a:lnTo>
                    <a:pt x="570014" y="578265"/>
                  </a:lnTo>
                  <a:lnTo>
                    <a:pt x="395111" y="748170"/>
                  </a:lnTo>
                  <a:lnTo>
                    <a:pt x="220209" y="578265"/>
                  </a:lnTo>
                  <a:lnTo>
                    <a:pt x="53043" y="578265"/>
                  </a:lnTo>
                  <a:lnTo>
                    <a:pt x="48886" y="578837"/>
                  </a:lnTo>
                  <a:lnTo>
                    <a:pt x="44750" y="578268"/>
                  </a:lnTo>
                  <a:lnTo>
                    <a:pt x="0" y="578268"/>
                  </a:lnTo>
                  <a:lnTo>
                    <a:pt x="0" y="364348"/>
                  </a:lnTo>
                  <a:lnTo>
                    <a:pt x="0" y="73385"/>
                  </a:lnTo>
                  <a:cubicBezTo>
                    <a:pt x="0" y="32859"/>
                    <a:pt x="32853" y="6"/>
                    <a:pt x="73379" y="6"/>
                  </a:cubicBezTo>
                  <a:lnTo>
                    <a:pt x="366888" y="6"/>
                  </a:lnTo>
                  <a:lnTo>
                    <a:pt x="369705" y="575"/>
                  </a:lnTo>
                  <a:lnTo>
                    <a:pt x="372537" y="3"/>
                  </a:lnTo>
                  <a:lnTo>
                    <a:pt x="95671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01B0857-DE9C-4473-98CA-795D29E5AB33}"/>
                </a:ext>
              </a:extLst>
            </p:cNvPr>
            <p:cNvSpPr txBox="1"/>
            <p:nvPr/>
          </p:nvSpPr>
          <p:spPr>
            <a:xfrm>
              <a:off x="8159204" y="4320502"/>
              <a:ext cx="471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accent1">
                      <a:lumMod val="75000"/>
                    </a:schemeClr>
                  </a:solidFill>
                </a:rPr>
                <a:t>06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551955-C497-4C8A-ABBE-BA7ACC760EA7}"/>
                </a:ext>
              </a:extLst>
            </p:cNvPr>
            <p:cNvSpPr txBox="1"/>
            <p:nvPr/>
          </p:nvSpPr>
          <p:spPr>
            <a:xfrm>
              <a:off x="8680374" y="4338533"/>
              <a:ext cx="2026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1" dirty="0" err="1">
                  <a:solidFill>
                    <a:srgbClr val="FF0000"/>
                  </a:solidFill>
                </a:rPr>
                <a:t>Proporsi</a:t>
              </a:r>
              <a:r>
                <a:rPr lang="en-ID" sz="1600" b="1" dirty="0">
                  <a:solidFill>
                    <a:srgbClr val="FF0000"/>
                  </a:solidFill>
                </a:rPr>
                <a:t> </a:t>
              </a:r>
              <a:r>
                <a:rPr lang="en-ID" sz="1600" b="1" i="1" dirty="0">
                  <a:solidFill>
                    <a:srgbClr val="FF0000"/>
                  </a:solidFill>
                </a:rPr>
                <a:t>(Proportion</a:t>
              </a:r>
              <a:r>
                <a:rPr lang="en-ID" sz="1600" b="1" i="1" dirty="0">
                  <a:solidFill>
                    <a:schemeClr val="bg1"/>
                  </a:solidFill>
                </a:rPr>
                <a:t>)</a:t>
              </a:r>
              <a:endParaRPr lang="en-ID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60C22D7-77D8-4F9A-9FB3-6C770427C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65" y="4180723"/>
            <a:ext cx="3098802" cy="1941695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BF4B0CF-7080-4314-93D5-6A78D8434C0C}"/>
              </a:ext>
            </a:extLst>
          </p:cNvPr>
          <p:cNvGrpSpPr/>
          <p:nvPr/>
        </p:nvGrpSpPr>
        <p:grpSpPr>
          <a:xfrm>
            <a:off x="1075951" y="4180723"/>
            <a:ext cx="3098801" cy="748170"/>
            <a:chOff x="1095022" y="4194169"/>
            <a:chExt cx="3098801" cy="74817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D860B7A-5F43-4E0B-8DCC-330F4DD4769A}"/>
                </a:ext>
              </a:extLst>
            </p:cNvPr>
            <p:cNvSpPr/>
            <p:nvPr/>
          </p:nvSpPr>
          <p:spPr>
            <a:xfrm>
              <a:off x="1095022" y="4194169"/>
              <a:ext cx="3098801" cy="748170"/>
            </a:xfrm>
            <a:custGeom>
              <a:avLst/>
              <a:gdLst>
                <a:gd name="connsiteX0" fmla="*/ 956741 w 3098801"/>
                <a:gd name="connsiteY0" fmla="*/ 0 h 748170"/>
                <a:gd name="connsiteX1" fmla="*/ 2187217 w 3098801"/>
                <a:gd name="connsiteY1" fmla="*/ 0 h 748170"/>
                <a:gd name="connsiteX2" fmla="*/ 2190370 w 3098801"/>
                <a:gd name="connsiteY2" fmla="*/ 318 h 748170"/>
                <a:gd name="connsiteX3" fmla="*/ 2191929 w 3098801"/>
                <a:gd name="connsiteY3" fmla="*/ 3 h 748170"/>
                <a:gd name="connsiteX4" fmla="*/ 2741316 w 3098801"/>
                <a:gd name="connsiteY4" fmla="*/ 3 h 748170"/>
                <a:gd name="connsiteX5" fmla="*/ 2741326 w 3098801"/>
                <a:gd name="connsiteY5" fmla="*/ 5 h 748170"/>
                <a:gd name="connsiteX6" fmla="*/ 3025422 w 3098801"/>
                <a:gd name="connsiteY6" fmla="*/ 5 h 748170"/>
                <a:gd name="connsiteX7" fmla="*/ 3098801 w 3098801"/>
                <a:gd name="connsiteY7" fmla="*/ 73384 h 748170"/>
                <a:gd name="connsiteX8" fmla="*/ 3098801 w 3098801"/>
                <a:gd name="connsiteY8" fmla="*/ 578265 h 748170"/>
                <a:gd name="connsiteX9" fmla="*/ 2724135 w 3098801"/>
                <a:gd name="connsiteY9" fmla="*/ 578265 h 748170"/>
                <a:gd name="connsiteX10" fmla="*/ 2721846 w 3098801"/>
                <a:gd name="connsiteY10" fmla="*/ 578580 h 748170"/>
                <a:gd name="connsiteX11" fmla="*/ 2717217 w 3098801"/>
                <a:gd name="connsiteY11" fmla="*/ 578262 h 748170"/>
                <a:gd name="connsiteX12" fmla="*/ 910727 w 3098801"/>
                <a:gd name="connsiteY12" fmla="*/ 578262 h 748170"/>
                <a:gd name="connsiteX13" fmla="*/ 910684 w 3098801"/>
                <a:gd name="connsiteY13" fmla="*/ 578265 h 748170"/>
                <a:gd name="connsiteX14" fmla="*/ 570014 w 3098801"/>
                <a:gd name="connsiteY14" fmla="*/ 578265 h 748170"/>
                <a:gd name="connsiteX15" fmla="*/ 395111 w 3098801"/>
                <a:gd name="connsiteY15" fmla="*/ 748170 h 748170"/>
                <a:gd name="connsiteX16" fmla="*/ 220209 w 3098801"/>
                <a:gd name="connsiteY16" fmla="*/ 578265 h 748170"/>
                <a:gd name="connsiteX17" fmla="*/ 53043 w 3098801"/>
                <a:gd name="connsiteY17" fmla="*/ 578265 h 748170"/>
                <a:gd name="connsiteX18" fmla="*/ 48886 w 3098801"/>
                <a:gd name="connsiteY18" fmla="*/ 578837 h 748170"/>
                <a:gd name="connsiteX19" fmla="*/ 44750 w 3098801"/>
                <a:gd name="connsiteY19" fmla="*/ 578268 h 748170"/>
                <a:gd name="connsiteX20" fmla="*/ 0 w 3098801"/>
                <a:gd name="connsiteY20" fmla="*/ 578268 h 748170"/>
                <a:gd name="connsiteX21" fmla="*/ 0 w 3098801"/>
                <a:gd name="connsiteY21" fmla="*/ 364348 h 748170"/>
                <a:gd name="connsiteX22" fmla="*/ 0 w 3098801"/>
                <a:gd name="connsiteY22" fmla="*/ 73385 h 748170"/>
                <a:gd name="connsiteX23" fmla="*/ 73379 w 3098801"/>
                <a:gd name="connsiteY23" fmla="*/ 6 h 748170"/>
                <a:gd name="connsiteX24" fmla="*/ 366888 w 3098801"/>
                <a:gd name="connsiteY24" fmla="*/ 6 h 748170"/>
                <a:gd name="connsiteX25" fmla="*/ 369705 w 3098801"/>
                <a:gd name="connsiteY25" fmla="*/ 575 h 748170"/>
                <a:gd name="connsiteX26" fmla="*/ 372537 w 3098801"/>
                <a:gd name="connsiteY26" fmla="*/ 3 h 748170"/>
                <a:gd name="connsiteX27" fmla="*/ 956712 w 3098801"/>
                <a:gd name="connsiteY27" fmla="*/ 3 h 7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98801" h="748170">
                  <a:moveTo>
                    <a:pt x="956741" y="0"/>
                  </a:moveTo>
                  <a:lnTo>
                    <a:pt x="2187217" y="0"/>
                  </a:lnTo>
                  <a:lnTo>
                    <a:pt x="2190370" y="318"/>
                  </a:lnTo>
                  <a:lnTo>
                    <a:pt x="2191929" y="3"/>
                  </a:lnTo>
                  <a:lnTo>
                    <a:pt x="2741316" y="3"/>
                  </a:lnTo>
                  <a:lnTo>
                    <a:pt x="2741326" y="5"/>
                  </a:lnTo>
                  <a:lnTo>
                    <a:pt x="3025422" y="5"/>
                  </a:lnTo>
                  <a:cubicBezTo>
                    <a:pt x="3065948" y="5"/>
                    <a:pt x="3098801" y="32858"/>
                    <a:pt x="3098801" y="73384"/>
                  </a:cubicBezTo>
                  <a:lnTo>
                    <a:pt x="3098801" y="578265"/>
                  </a:lnTo>
                  <a:lnTo>
                    <a:pt x="2724135" y="578265"/>
                  </a:lnTo>
                  <a:lnTo>
                    <a:pt x="2721846" y="578580"/>
                  </a:lnTo>
                  <a:lnTo>
                    <a:pt x="2717217" y="578262"/>
                  </a:lnTo>
                  <a:lnTo>
                    <a:pt x="910727" y="578262"/>
                  </a:lnTo>
                  <a:lnTo>
                    <a:pt x="910684" y="578265"/>
                  </a:lnTo>
                  <a:lnTo>
                    <a:pt x="570014" y="578265"/>
                  </a:lnTo>
                  <a:lnTo>
                    <a:pt x="395111" y="748170"/>
                  </a:lnTo>
                  <a:lnTo>
                    <a:pt x="220209" y="578265"/>
                  </a:lnTo>
                  <a:lnTo>
                    <a:pt x="53043" y="578265"/>
                  </a:lnTo>
                  <a:lnTo>
                    <a:pt x="48886" y="578837"/>
                  </a:lnTo>
                  <a:lnTo>
                    <a:pt x="44750" y="578268"/>
                  </a:lnTo>
                  <a:lnTo>
                    <a:pt x="0" y="578268"/>
                  </a:lnTo>
                  <a:lnTo>
                    <a:pt x="0" y="364348"/>
                  </a:lnTo>
                  <a:lnTo>
                    <a:pt x="0" y="73385"/>
                  </a:lnTo>
                  <a:cubicBezTo>
                    <a:pt x="0" y="32859"/>
                    <a:pt x="32853" y="6"/>
                    <a:pt x="73379" y="6"/>
                  </a:cubicBezTo>
                  <a:lnTo>
                    <a:pt x="366888" y="6"/>
                  </a:lnTo>
                  <a:lnTo>
                    <a:pt x="369705" y="575"/>
                  </a:lnTo>
                  <a:lnTo>
                    <a:pt x="372537" y="3"/>
                  </a:lnTo>
                  <a:lnTo>
                    <a:pt x="95671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5B7B21C-24A9-4A87-AF04-1F6B69050B4D}"/>
                </a:ext>
              </a:extLst>
            </p:cNvPr>
            <p:cNvSpPr txBox="1"/>
            <p:nvPr/>
          </p:nvSpPr>
          <p:spPr>
            <a:xfrm>
              <a:off x="1248113" y="4320504"/>
              <a:ext cx="471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7A7A7A"/>
                  </a:solidFill>
                </a:rPr>
                <a:t>04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54E31A-4673-446C-983C-EF25ABD30E0E}"/>
                </a:ext>
              </a:extLst>
            </p:cNvPr>
            <p:cNvSpPr txBox="1"/>
            <p:nvPr/>
          </p:nvSpPr>
          <p:spPr>
            <a:xfrm>
              <a:off x="1797419" y="4380739"/>
              <a:ext cx="20268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00" dirty="0">
                  <a:solidFill>
                    <a:srgbClr val="7A7A7A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300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KESATUAN (UNITY)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2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75" grpId="0" animBg="1"/>
      <p:bldP spid="76" grpId="0" animBg="1"/>
      <p:bldP spid="77" grpId="0" animBg="1"/>
      <p:bldP spid="78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8"/>
          <p:cNvSpPr txBox="1">
            <a:spLocks/>
          </p:cNvSpPr>
          <p:nvPr/>
        </p:nvSpPr>
        <p:spPr>
          <a:xfrm>
            <a:off x="888891" y="1264632"/>
            <a:ext cx="4913419" cy="26766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57189" indent="-457189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Pengertian</a:t>
            </a: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8891" y="1772154"/>
            <a:ext cx="4913419" cy="5160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Kata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memiliki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arti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merancang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merencanakan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. Kata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sendiri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mengandung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dua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pengertian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: (1)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graphien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(Latin = garis,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marka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) yang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kemudian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menjadi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graphic arts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komunikasi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(2)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graphise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vakken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(Belanda =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pekerjaan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cetak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) yang di Indonesia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menjadi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grafika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diartikan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percetakan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Menurut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Danton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Sihombing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mempekerjakan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berbagai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seperti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marka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simbol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uraian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verbal yang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divisualisasikan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lewat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tipografi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gambar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baik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teknik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fotografi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ataupun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ilustrasi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Elemen-elemen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tersebut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diterapkan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dua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fungsi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yakni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perangkat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visual dan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perangkat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komunikasi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Jadi,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diartikan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pekerjaan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bidang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komunikasi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visual yang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berhubungan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grafika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cetakan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) pada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bidang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dua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dimensi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dan statis (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tidak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bergerak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bukan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time-based image).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khusus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adalah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keahlian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menyusun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merancang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unsur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visual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menjadi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informasi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dimengerti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publik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/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masyarakat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Bidang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profesi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menangani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konsep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komunikasi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merancang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dan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meyelaraskan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unsur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ditampilkan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desain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huruf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gambar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/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ilustrasi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/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foto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grafis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warna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dsb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.)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sesuai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tujuan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komunikasi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, dan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mengawasi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produksi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ID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cetak</a:t>
            </a:r>
            <a:r>
              <a:rPr lang="en-ID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just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7758425" y="4446683"/>
            <a:ext cx="2194560" cy="267661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457189" indent="-457189" algn="ctr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56595E"/>
                </a:solidFill>
                <a:latin typeface="Candara" panose="020E0502030303020204" pitchFamily="34" charset="0"/>
              </a:rPr>
              <a:t>Lorem Ipsum Dolor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55247" y="272301"/>
            <a:ext cx="7110785" cy="707888"/>
            <a:chOff x="3341511" y="529760"/>
            <a:chExt cx="5508978" cy="803721"/>
          </a:xfrm>
        </p:grpSpPr>
        <p:sp>
          <p:nvSpPr>
            <p:cNvPr id="8" name="TextBox 7"/>
            <p:cNvSpPr txBox="1"/>
            <p:nvPr/>
          </p:nvSpPr>
          <p:spPr>
            <a:xfrm>
              <a:off x="3341511" y="529760"/>
              <a:ext cx="5508978" cy="80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PENGERTIAN DESAIN GRAFIS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692AC33-0FE8-4E37-9341-5D0EFF41147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" b="3426"/>
          <a:stretch>
            <a:fillRect/>
          </a:stretch>
        </p:blipFill>
        <p:spPr>
          <a:xfrm>
            <a:off x="6010639" y="1683245"/>
            <a:ext cx="5437404" cy="3377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9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F7DCFB2-3B30-403B-AAD7-3BE9A7F7E512}"/>
              </a:ext>
            </a:extLst>
          </p:cNvPr>
          <p:cNvGrpSpPr/>
          <p:nvPr/>
        </p:nvGrpSpPr>
        <p:grpSpPr>
          <a:xfrm>
            <a:off x="-442434" y="3761540"/>
            <a:ext cx="12968938" cy="1481076"/>
            <a:chOff x="-442434" y="3761540"/>
            <a:chExt cx="12968938" cy="148107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18D6811-74C4-4036-AFD1-4D53FB9AA2C2}"/>
                </a:ext>
              </a:extLst>
            </p:cNvPr>
            <p:cNvSpPr/>
            <p:nvPr/>
          </p:nvSpPr>
          <p:spPr>
            <a:xfrm rot="20400000">
              <a:off x="1089954" y="4892054"/>
              <a:ext cx="11436550" cy="337620"/>
            </a:xfrm>
            <a:custGeom>
              <a:avLst/>
              <a:gdLst>
                <a:gd name="connsiteX0" fmla="*/ 11436550 w 11436550"/>
                <a:gd name="connsiteY0" fmla="*/ 197474 h 337620"/>
                <a:gd name="connsiteX1" fmla="*/ 11385541 w 11436550"/>
                <a:gd name="connsiteY1" fmla="*/ 337620 h 337620"/>
                <a:gd name="connsiteX2" fmla="*/ 11312038 w 11436550"/>
                <a:gd name="connsiteY2" fmla="*/ 336337 h 337620"/>
                <a:gd name="connsiteX3" fmla="*/ 924080 w 11436550"/>
                <a:gd name="connsiteY3" fmla="*/ 336338 h 337620"/>
                <a:gd name="connsiteX4" fmla="*/ 0 w 11436550"/>
                <a:gd name="connsiteY4" fmla="*/ 0 h 337620"/>
                <a:gd name="connsiteX5" fmla="*/ 11313240 w 11436550"/>
                <a:gd name="connsiteY5" fmla="*/ 197474 h 33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6550" h="337620">
                  <a:moveTo>
                    <a:pt x="11436550" y="197474"/>
                  </a:moveTo>
                  <a:lnTo>
                    <a:pt x="11385541" y="337620"/>
                  </a:lnTo>
                  <a:lnTo>
                    <a:pt x="11312038" y="336337"/>
                  </a:lnTo>
                  <a:lnTo>
                    <a:pt x="924080" y="336338"/>
                  </a:lnTo>
                  <a:lnTo>
                    <a:pt x="0" y="0"/>
                  </a:lnTo>
                  <a:lnTo>
                    <a:pt x="11313240" y="197474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9BD211-8889-43F1-B28E-84EE20FC042A}"/>
                </a:ext>
              </a:extLst>
            </p:cNvPr>
            <p:cNvSpPr/>
            <p:nvPr/>
          </p:nvSpPr>
          <p:spPr>
            <a:xfrm rot="20460000">
              <a:off x="-442434" y="3761540"/>
              <a:ext cx="12800047" cy="1481076"/>
            </a:xfrm>
            <a:custGeom>
              <a:avLst/>
              <a:gdLst>
                <a:gd name="connsiteX0" fmla="*/ 12800047 w 12800047"/>
                <a:gd name="connsiteY0" fmla="*/ 1302846 h 1481076"/>
                <a:gd name="connsiteX1" fmla="*/ 12738677 w 12800047"/>
                <a:gd name="connsiteY1" fmla="*/ 1481076 h 1481076"/>
                <a:gd name="connsiteX2" fmla="*/ 1314361 w 12800047"/>
                <a:gd name="connsiteY2" fmla="*/ 1481076 h 1481076"/>
                <a:gd name="connsiteX3" fmla="*/ 0 w 12800047"/>
                <a:gd name="connsiteY3" fmla="*/ 1028505 h 1481076"/>
                <a:gd name="connsiteX4" fmla="*/ 354142 w 12800047"/>
                <a:gd name="connsiteY4" fmla="*/ 0 h 148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0047" h="1481076">
                  <a:moveTo>
                    <a:pt x="12800047" y="1302846"/>
                  </a:moveTo>
                  <a:lnTo>
                    <a:pt x="12738677" y="1481076"/>
                  </a:lnTo>
                  <a:lnTo>
                    <a:pt x="1314361" y="1481076"/>
                  </a:lnTo>
                  <a:lnTo>
                    <a:pt x="0" y="1028505"/>
                  </a:lnTo>
                  <a:lnTo>
                    <a:pt x="3541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ardrop 34">
            <a:extLst>
              <a:ext uri="{FF2B5EF4-FFF2-40B4-BE49-F238E27FC236}">
                <a16:creationId xmlns:a16="http://schemas.microsoft.com/office/drawing/2014/main" id="{5E436B2D-074E-4591-ABE3-ADBB1D43832F}"/>
              </a:ext>
            </a:extLst>
          </p:cNvPr>
          <p:cNvSpPr>
            <a:spLocks noChangeAspect="1"/>
          </p:cNvSpPr>
          <p:nvPr/>
        </p:nvSpPr>
        <p:spPr>
          <a:xfrm rot="8160000">
            <a:off x="1749575" y="4387820"/>
            <a:ext cx="1005840" cy="1005840"/>
          </a:xfrm>
          <a:prstGeom prst="teardrop">
            <a:avLst/>
          </a:prstGeom>
          <a:gradFill flip="none" rotWithShape="1">
            <a:gsLst>
              <a:gs pos="0">
                <a:srgbClr val="FE4A1E"/>
              </a:gs>
              <a:gs pos="46000">
                <a:srgbClr val="EA360A"/>
              </a:gs>
              <a:gs pos="100000">
                <a:srgbClr val="D62200"/>
              </a:gs>
            </a:gsLst>
            <a:path path="circle">
              <a:fillToRect l="50000" t="130000" r="50000" b="-3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Lato" panose="020F0502020204030203"/>
            </a:endParaRP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2CA672AC-9116-4509-9359-067F0AE6EB80}"/>
              </a:ext>
            </a:extLst>
          </p:cNvPr>
          <p:cNvSpPr>
            <a:spLocks noChangeAspect="1"/>
          </p:cNvSpPr>
          <p:nvPr/>
        </p:nvSpPr>
        <p:spPr>
          <a:xfrm rot="8160000">
            <a:off x="4043526" y="3935917"/>
            <a:ext cx="914400" cy="914400"/>
          </a:xfrm>
          <a:prstGeom prst="teardrop">
            <a:avLst/>
          </a:prstGeom>
          <a:gradFill flip="none" rotWithShape="1">
            <a:gsLst>
              <a:gs pos="0">
                <a:srgbClr val="5C9AD3"/>
              </a:gs>
              <a:gs pos="46000">
                <a:srgbClr val="4886BF"/>
              </a:gs>
              <a:gs pos="100000">
                <a:srgbClr val="3472AB"/>
              </a:gs>
            </a:gsLst>
            <a:path path="circle">
              <a:fillToRect l="50000" t="130000" r="50000" b="-3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Lato" panose="020F0502020204030203"/>
            </a:endParaRPr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ECBC7904-4C36-4C5C-AE62-0E5C17EE67CC}"/>
              </a:ext>
            </a:extLst>
          </p:cNvPr>
          <p:cNvSpPr>
            <a:spLocks noChangeAspect="1"/>
          </p:cNvSpPr>
          <p:nvPr/>
        </p:nvSpPr>
        <p:spPr>
          <a:xfrm rot="8160000">
            <a:off x="6290899" y="3491742"/>
            <a:ext cx="822960" cy="822960"/>
          </a:xfrm>
          <a:prstGeom prst="teardrop">
            <a:avLst/>
          </a:prstGeom>
          <a:gradFill flip="none" rotWithShape="1">
            <a:gsLst>
              <a:gs pos="1000">
                <a:srgbClr val="44546B"/>
              </a:gs>
              <a:gs pos="46000">
                <a:srgbClr val="304057"/>
              </a:gs>
              <a:gs pos="100000">
                <a:srgbClr val="1C2C43"/>
              </a:gs>
            </a:gsLst>
            <a:path path="circle">
              <a:fillToRect l="50000" t="130000" r="50000" b="-3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Lato" panose="020F0502020204030203"/>
            </a:endParaRP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87987FBB-D088-44C4-9167-D47E19E87627}"/>
              </a:ext>
            </a:extLst>
          </p:cNvPr>
          <p:cNvSpPr>
            <a:spLocks noChangeAspect="1"/>
          </p:cNvSpPr>
          <p:nvPr/>
        </p:nvSpPr>
        <p:spPr>
          <a:xfrm rot="8160000">
            <a:off x="8383512" y="3077970"/>
            <a:ext cx="731520" cy="731520"/>
          </a:xfrm>
          <a:prstGeom prst="teardrop">
            <a:avLst/>
          </a:prstGeom>
          <a:gradFill flip="none" rotWithShape="1">
            <a:gsLst>
              <a:gs pos="0">
                <a:srgbClr val="7A7A7A"/>
              </a:gs>
              <a:gs pos="46000">
                <a:srgbClr val="666666"/>
              </a:gs>
              <a:gs pos="100000">
                <a:srgbClr val="525252"/>
              </a:gs>
            </a:gsLst>
            <a:path path="circle">
              <a:fillToRect l="50000" t="130000" r="50000" b="-3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Lato" panose="020F0502020204030203"/>
            </a:endParaRP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15432DC2-84D7-4B3D-B3CE-4BF83EF50F3F}"/>
              </a:ext>
            </a:extLst>
          </p:cNvPr>
          <p:cNvSpPr>
            <a:spLocks noChangeAspect="1"/>
          </p:cNvSpPr>
          <p:nvPr/>
        </p:nvSpPr>
        <p:spPr>
          <a:xfrm rot="8160000">
            <a:off x="10349425" y="2675910"/>
            <a:ext cx="640080" cy="640080"/>
          </a:xfrm>
          <a:prstGeom prst="teardrop">
            <a:avLst/>
          </a:prstGeom>
          <a:gradFill flip="none" rotWithShape="1">
            <a:gsLst>
              <a:gs pos="0">
                <a:srgbClr val="939393"/>
              </a:gs>
              <a:gs pos="46000">
                <a:srgbClr val="7F7F7F"/>
              </a:gs>
              <a:gs pos="100000">
                <a:srgbClr val="6B6B6B"/>
              </a:gs>
            </a:gsLst>
            <a:path path="circle">
              <a:fillToRect l="50000" t="130000" r="50000" b="-3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Lato" panose="020F0502020204030203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F08898-E020-4AD1-AEB0-049C3DD7B631}"/>
              </a:ext>
            </a:extLst>
          </p:cNvPr>
          <p:cNvSpPr txBox="1"/>
          <p:nvPr/>
        </p:nvSpPr>
        <p:spPr>
          <a:xfrm>
            <a:off x="346895" y="2458731"/>
            <a:ext cx="1820175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rgbClr val="FE4A1E"/>
                </a:solidFill>
                <a:latin typeface="Candara" panose="020E0502030303020204" pitchFamily="34" charset="0"/>
              </a:rPr>
              <a:t>TITIK</a:t>
            </a:r>
          </a:p>
          <a:p>
            <a:pPr algn="r"/>
            <a:endParaRPr lang="en-US" sz="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r"/>
            <a:r>
              <a:rPr lang="en-ID" sz="1400" dirty="0" err="1">
                <a:solidFill>
                  <a:schemeClr val="bg2"/>
                </a:solidFill>
              </a:rPr>
              <a:t>Titik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adalah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suatu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bentuk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kecil</a:t>
            </a:r>
            <a:r>
              <a:rPr lang="en-ID" sz="1400" dirty="0">
                <a:solidFill>
                  <a:schemeClr val="bg2"/>
                </a:solidFill>
              </a:rPr>
              <a:t> yang </a:t>
            </a:r>
            <a:r>
              <a:rPr lang="en-ID" sz="1400" dirty="0" err="1">
                <a:solidFill>
                  <a:schemeClr val="bg2"/>
                </a:solidFill>
              </a:rPr>
              <a:t>nggak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mempunyai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dimensi</a:t>
            </a:r>
            <a:r>
              <a:rPr lang="en-ID" sz="1400" dirty="0">
                <a:solidFill>
                  <a:schemeClr val="bg2"/>
                </a:solidFill>
              </a:rPr>
              <a:t>. 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EDB156-2A55-4AB0-B68A-EE4F2B8B5CB7}"/>
              </a:ext>
            </a:extLst>
          </p:cNvPr>
          <p:cNvSpPr txBox="1"/>
          <p:nvPr/>
        </p:nvSpPr>
        <p:spPr>
          <a:xfrm>
            <a:off x="370046" y="304456"/>
            <a:ext cx="5943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UNSUR – UNSUR 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DESAIN GRAFIS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83541D-B70C-41E0-86CA-69FC4522F6AE}"/>
              </a:ext>
            </a:extLst>
          </p:cNvPr>
          <p:cNvCxnSpPr>
            <a:stCxn id="35" idx="3"/>
          </p:cNvCxnSpPr>
          <p:nvPr/>
        </p:nvCxnSpPr>
        <p:spPr>
          <a:xfrm flipH="1" flipV="1">
            <a:off x="2259511" y="2542122"/>
            <a:ext cx="1761" cy="18457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08C3BE-BB4E-4B55-A12C-656051A1537E}"/>
              </a:ext>
            </a:extLst>
          </p:cNvPr>
          <p:cNvSpPr txBox="1"/>
          <p:nvPr/>
        </p:nvSpPr>
        <p:spPr>
          <a:xfrm>
            <a:off x="2596120" y="2014597"/>
            <a:ext cx="1820175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rgbClr val="5C9AD3"/>
                </a:solidFill>
                <a:latin typeface="Candara" panose="020E0502030303020204" pitchFamily="34" charset="0"/>
              </a:rPr>
              <a:t>GARIS</a:t>
            </a:r>
          </a:p>
          <a:p>
            <a:pPr algn="r"/>
            <a:endParaRPr lang="en-US" sz="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r"/>
            <a:r>
              <a:rPr lang="en-ID" sz="1400" dirty="0">
                <a:solidFill>
                  <a:schemeClr val="bg2"/>
                </a:solidFill>
              </a:rPr>
              <a:t>Garis </a:t>
            </a:r>
            <a:r>
              <a:rPr lang="en-ID" sz="1400" dirty="0" err="1">
                <a:solidFill>
                  <a:schemeClr val="bg2"/>
                </a:solidFill>
              </a:rPr>
              <a:t>adalah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gabungan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beberapa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unsur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titik</a:t>
            </a:r>
            <a:r>
              <a:rPr lang="en-ID" sz="1400" dirty="0">
                <a:solidFill>
                  <a:schemeClr val="bg2"/>
                </a:solidFill>
              </a:rPr>
              <a:t> yang </a:t>
            </a:r>
            <a:r>
              <a:rPr lang="en-ID" sz="1400" dirty="0" err="1">
                <a:solidFill>
                  <a:schemeClr val="bg2"/>
                </a:solidFill>
              </a:rPr>
              <a:t>saling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sejajar</a:t>
            </a:r>
            <a:r>
              <a:rPr lang="en-ID" sz="1400" dirty="0">
                <a:solidFill>
                  <a:schemeClr val="bg2"/>
                </a:solidFill>
              </a:rPr>
              <a:t>, </a:t>
            </a:r>
            <a:r>
              <a:rPr lang="en-ID" sz="1400" dirty="0" err="1">
                <a:solidFill>
                  <a:schemeClr val="bg2"/>
                </a:solidFill>
              </a:rPr>
              <a:t>sehingga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membentuk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satu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kesatuan</a:t>
            </a:r>
            <a:r>
              <a:rPr lang="en-ID" sz="1400" dirty="0">
                <a:solidFill>
                  <a:schemeClr val="bg2"/>
                </a:solidFill>
              </a:rPr>
              <a:t>.</a:t>
            </a:r>
            <a:r>
              <a:rPr lang="en-US" sz="1300" dirty="0">
                <a:solidFill>
                  <a:schemeClr val="bg2"/>
                </a:solidFill>
                <a:latin typeface="Candara" panose="020E0502030303020204" pitchFamily="34" charset="0"/>
              </a:rPr>
              <a:t>.</a:t>
            </a:r>
            <a:endParaRPr lang="en-US" sz="1300" dirty="0">
              <a:solidFill>
                <a:schemeClr val="bg2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94A8BC-CAA9-49B1-B53B-39D80A24CF37}"/>
              </a:ext>
            </a:extLst>
          </p:cNvPr>
          <p:cNvCxnSpPr/>
          <p:nvPr/>
        </p:nvCxnSpPr>
        <p:spPr>
          <a:xfrm flipH="1" flipV="1">
            <a:off x="4508736" y="2097988"/>
            <a:ext cx="1761" cy="18457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C8602AF-DC37-44C7-8BED-28FFB6A45997}"/>
              </a:ext>
            </a:extLst>
          </p:cNvPr>
          <p:cNvSpPr txBox="1"/>
          <p:nvPr/>
        </p:nvSpPr>
        <p:spPr>
          <a:xfrm>
            <a:off x="4776823" y="1548542"/>
            <a:ext cx="1820175" cy="1138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Candara" panose="020E0502030303020204" pitchFamily="34" charset="0"/>
              </a:rPr>
              <a:t>BIDANG</a:t>
            </a:r>
          </a:p>
          <a:p>
            <a:pPr algn="r"/>
            <a:endParaRPr lang="en-US" sz="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r"/>
            <a:r>
              <a:rPr lang="en-ID" sz="1400" dirty="0" err="1">
                <a:solidFill>
                  <a:schemeClr val="bg2"/>
                </a:solidFill>
              </a:rPr>
              <a:t>Bidang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merupakan</a:t>
            </a:r>
            <a:r>
              <a:rPr lang="en-ID" sz="1400" dirty="0">
                <a:solidFill>
                  <a:schemeClr val="bg2"/>
                </a:solidFill>
              </a:rPr>
              <a:t> garis yang </a:t>
            </a:r>
            <a:r>
              <a:rPr lang="en-ID" sz="1400" dirty="0" err="1">
                <a:solidFill>
                  <a:schemeClr val="bg2"/>
                </a:solidFill>
              </a:rPr>
              <a:t>ujungnya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saling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bertemu</a:t>
            </a:r>
            <a:r>
              <a:rPr lang="en-ID" sz="1400" dirty="0">
                <a:solidFill>
                  <a:schemeClr val="bg2"/>
                </a:solidFill>
              </a:rPr>
              <a:t> dan </a:t>
            </a:r>
            <a:r>
              <a:rPr lang="en-ID" sz="1400" dirty="0" err="1">
                <a:solidFill>
                  <a:schemeClr val="bg2"/>
                </a:solidFill>
              </a:rPr>
              <a:t>membuat</a:t>
            </a:r>
            <a:r>
              <a:rPr lang="en-ID" sz="1400" dirty="0">
                <a:solidFill>
                  <a:schemeClr val="bg2"/>
                </a:solidFill>
              </a:rPr>
              <a:t> area </a:t>
            </a:r>
            <a:r>
              <a:rPr lang="en-ID" sz="1400" dirty="0" err="1">
                <a:solidFill>
                  <a:schemeClr val="bg2"/>
                </a:solidFill>
              </a:rPr>
              <a:t>tertutup</a:t>
            </a:r>
            <a:r>
              <a:rPr lang="en-ID" sz="1400" dirty="0"/>
              <a:t>. 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983C82-5B56-47AF-A5AE-5EB83EEF13C3}"/>
              </a:ext>
            </a:extLst>
          </p:cNvPr>
          <p:cNvCxnSpPr/>
          <p:nvPr/>
        </p:nvCxnSpPr>
        <p:spPr>
          <a:xfrm flipH="1" flipV="1">
            <a:off x="6689439" y="1631933"/>
            <a:ext cx="1761" cy="18457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9D66CBB-9EE9-4F5A-BA6A-CF152406925A}"/>
              </a:ext>
            </a:extLst>
          </p:cNvPr>
          <p:cNvSpPr txBox="1"/>
          <p:nvPr/>
        </p:nvSpPr>
        <p:spPr>
          <a:xfrm>
            <a:off x="6821921" y="1133399"/>
            <a:ext cx="1820175" cy="12618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rgbClr val="7A7A7A"/>
                </a:solidFill>
                <a:latin typeface="Candara" panose="020E0502030303020204" pitchFamily="34" charset="0"/>
              </a:rPr>
              <a:t>WARNA</a:t>
            </a:r>
          </a:p>
          <a:p>
            <a:pPr algn="r"/>
            <a:endParaRPr lang="en-US" sz="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r"/>
            <a:r>
              <a:rPr lang="en-ID" sz="1600" dirty="0" err="1">
                <a:solidFill>
                  <a:schemeClr val="bg2"/>
                </a:solidFill>
              </a:rPr>
              <a:t>Warna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merupakan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unsur</a:t>
            </a:r>
            <a:r>
              <a:rPr lang="en-ID" sz="1600" dirty="0">
                <a:solidFill>
                  <a:schemeClr val="bg2"/>
                </a:solidFill>
              </a:rPr>
              <a:t> yang </a:t>
            </a:r>
            <a:r>
              <a:rPr lang="en-ID" sz="1600" dirty="0" err="1">
                <a:solidFill>
                  <a:schemeClr val="bg2"/>
                </a:solidFill>
              </a:rPr>
              <a:t>nggak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kalah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penting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dalam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desain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grafis</a:t>
            </a:r>
            <a:r>
              <a:rPr lang="en-ID" sz="1600" dirty="0"/>
              <a:t> 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A0E02D-6F94-4D08-BE81-AC693F0163E3}"/>
              </a:ext>
            </a:extLst>
          </p:cNvPr>
          <p:cNvCxnSpPr/>
          <p:nvPr/>
        </p:nvCxnSpPr>
        <p:spPr>
          <a:xfrm flipH="1" flipV="1">
            <a:off x="8734537" y="1216790"/>
            <a:ext cx="1761" cy="18457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5B3029-4512-49E5-AE5F-2C8DADF4F317}"/>
              </a:ext>
            </a:extLst>
          </p:cNvPr>
          <p:cNvSpPr txBox="1"/>
          <p:nvPr/>
        </p:nvSpPr>
        <p:spPr>
          <a:xfrm>
            <a:off x="8752713" y="729193"/>
            <a:ext cx="1820175" cy="15696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rgbClr val="939393"/>
                </a:solidFill>
                <a:latin typeface="Candara" panose="020E0502030303020204" pitchFamily="34" charset="0"/>
              </a:rPr>
              <a:t>TEKTUR</a:t>
            </a:r>
          </a:p>
          <a:p>
            <a:pPr algn="r"/>
            <a:endParaRPr lang="en-US" sz="200" dirty="0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 algn="r"/>
            <a:r>
              <a:rPr lang="en-ID" sz="1400" dirty="0" err="1">
                <a:solidFill>
                  <a:schemeClr val="bg2"/>
                </a:solidFill>
              </a:rPr>
              <a:t>Tekstur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merupakan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visualisasi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dari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permukaan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suatu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objek</a:t>
            </a:r>
            <a:r>
              <a:rPr lang="en-ID" sz="1400" dirty="0">
                <a:solidFill>
                  <a:schemeClr val="bg2"/>
                </a:solidFill>
              </a:rPr>
              <a:t> yang </a:t>
            </a:r>
            <a:r>
              <a:rPr lang="en-ID" sz="1400" dirty="0" err="1">
                <a:solidFill>
                  <a:schemeClr val="bg2"/>
                </a:solidFill>
              </a:rPr>
              <a:t>dapat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dinilai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dengan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cara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dilihat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atau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diraba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ACB8F3-CFC8-4A3A-8352-EF53032F0509}"/>
              </a:ext>
            </a:extLst>
          </p:cNvPr>
          <p:cNvCxnSpPr/>
          <p:nvPr/>
        </p:nvCxnSpPr>
        <p:spPr>
          <a:xfrm flipH="1" flipV="1">
            <a:off x="10665329" y="812584"/>
            <a:ext cx="1761" cy="18457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C76197B-B97C-4A59-A5D6-F2D0088E5E5B}"/>
              </a:ext>
            </a:extLst>
          </p:cNvPr>
          <p:cNvSpPr txBox="1"/>
          <p:nvPr/>
        </p:nvSpPr>
        <p:spPr>
          <a:xfrm>
            <a:off x="1966198" y="4586337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0283C-5047-45E1-84FC-C71E48826BC0}"/>
              </a:ext>
            </a:extLst>
          </p:cNvPr>
          <p:cNvSpPr txBox="1"/>
          <p:nvPr/>
        </p:nvSpPr>
        <p:spPr>
          <a:xfrm>
            <a:off x="4212471" y="4099804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/>
              </a:rPr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0D9810-12C7-4ECF-A1FD-6B59A9202831}"/>
              </a:ext>
            </a:extLst>
          </p:cNvPr>
          <p:cNvSpPr txBox="1"/>
          <p:nvPr/>
        </p:nvSpPr>
        <p:spPr>
          <a:xfrm>
            <a:off x="6430509" y="3634541"/>
            <a:ext cx="5437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Lato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536E2F-576F-4A15-9EE9-E90F352AAF07}"/>
              </a:ext>
            </a:extLst>
          </p:cNvPr>
          <p:cNvSpPr txBox="1"/>
          <p:nvPr/>
        </p:nvSpPr>
        <p:spPr>
          <a:xfrm>
            <a:off x="8483814" y="3182621"/>
            <a:ext cx="5309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Lato"/>
              </a:rPr>
              <a:t>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5B721D-76FA-4EED-B9FA-5C17518FAEEC}"/>
              </a:ext>
            </a:extLst>
          </p:cNvPr>
          <p:cNvSpPr txBox="1"/>
          <p:nvPr/>
        </p:nvSpPr>
        <p:spPr>
          <a:xfrm>
            <a:off x="10406283" y="274967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247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6" grpId="0"/>
      <p:bldP spid="49" grpId="0"/>
      <p:bldP spid="51" grpId="0"/>
      <p:bldP spid="53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337AFE-90FA-40C0-9194-84BE765CA1A0}"/>
              </a:ext>
            </a:extLst>
          </p:cNvPr>
          <p:cNvSpPr txBox="1"/>
          <p:nvPr/>
        </p:nvSpPr>
        <p:spPr>
          <a:xfrm>
            <a:off x="6310489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BIOGRAFRI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WIRA SUKMA SAPUTRA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1F1F-9423-4BE6-B12C-050C3BF2BA7A}"/>
              </a:ext>
            </a:extLst>
          </p:cNvPr>
          <p:cNvSpPr txBox="1"/>
          <p:nvPr/>
        </p:nvSpPr>
        <p:spPr>
          <a:xfrm>
            <a:off x="7253388" y="1969296"/>
            <a:ext cx="4355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Nama</a:t>
            </a:r>
            <a:r>
              <a:rPr lang="en-US" sz="2800" b="1" dirty="0">
                <a:solidFill>
                  <a:schemeClr val="bg1"/>
                </a:solidFill>
              </a:rPr>
              <a:t> : </a:t>
            </a:r>
            <a:r>
              <a:rPr lang="en-US" sz="2800" b="1" dirty="0" err="1">
                <a:solidFill>
                  <a:schemeClr val="bg1"/>
                </a:solidFill>
              </a:rPr>
              <a:t>Wira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Sukma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Saputra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accent2"/>
                </a:solidFill>
                <a:latin typeface="Candara" panose="020E0502030303020204" pitchFamily="34" charset="0"/>
              </a:rPr>
              <a:t>Nim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	 : 20210810075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Kelas	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: TI 01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Alamat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: </a:t>
            </a:r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Desa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Sidaraja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Kecamatan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Ciawigebang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Kabupaten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Kuningan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RT 10 RW 02 Blok </a:t>
            </a:r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Pahing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en-US" sz="2800" b="1" dirty="0">
              <a:solidFill>
                <a:srgbClr val="FE4A1E"/>
              </a:solidFill>
              <a:latin typeface="Candara" panose="020E0502030303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2BD1F-C688-4A85-BC8E-E50FA6C51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2171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6A381E-89A2-4C5E-AB53-955F4B3F2467}"/>
              </a:ext>
            </a:extLst>
          </p:cNvPr>
          <p:cNvSpPr/>
          <p:nvPr/>
        </p:nvSpPr>
        <p:spPr>
          <a:xfrm>
            <a:off x="1233715" y="0"/>
            <a:ext cx="5574118" cy="6857999"/>
          </a:xfrm>
          <a:custGeom>
            <a:avLst/>
            <a:gdLst>
              <a:gd name="connsiteX0" fmla="*/ 1715388 w 5574118"/>
              <a:gd name="connsiteY0" fmla="*/ 0 h 6857999"/>
              <a:gd name="connsiteX1" fmla="*/ 3859618 w 5574118"/>
              <a:gd name="connsiteY1" fmla="*/ 0 h 6857999"/>
              <a:gd name="connsiteX2" fmla="*/ 5574118 w 5574118"/>
              <a:gd name="connsiteY2" fmla="*/ 6857999 h 6857999"/>
              <a:gd name="connsiteX3" fmla="*/ 0 w 5574118"/>
              <a:gd name="connsiteY3" fmla="*/ 6857999 h 6857999"/>
              <a:gd name="connsiteX4" fmla="*/ 0 w 5574118"/>
              <a:gd name="connsiteY4" fmla="*/ 6857996 h 6857999"/>
              <a:gd name="connsiteX5" fmla="*/ 3429887 w 5574118"/>
              <a:gd name="connsiteY5" fmla="*/ 685799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4118" h="6857999">
                <a:moveTo>
                  <a:pt x="1715388" y="0"/>
                </a:moveTo>
                <a:lnTo>
                  <a:pt x="3859618" y="0"/>
                </a:lnTo>
                <a:lnTo>
                  <a:pt x="5574118" y="6857999"/>
                </a:lnTo>
                <a:lnTo>
                  <a:pt x="0" y="6857999"/>
                </a:lnTo>
                <a:lnTo>
                  <a:pt x="0" y="6857996"/>
                </a:lnTo>
                <a:lnTo>
                  <a:pt x="3429887" y="6857996"/>
                </a:lnTo>
                <a:close/>
              </a:path>
            </a:pathLst>
          </a:custGeom>
          <a:solidFill>
            <a:srgbClr val="FE4A1E">
              <a:alpha val="90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114A71-CF49-40C3-8676-E85C65D2E942}"/>
              </a:ext>
            </a:extLst>
          </p:cNvPr>
          <p:cNvSpPr>
            <a:spLocks noChangeAspect="1"/>
          </p:cNvSpPr>
          <p:nvPr/>
        </p:nvSpPr>
        <p:spPr>
          <a:xfrm>
            <a:off x="3501465" y="2468879"/>
            <a:ext cx="3567425" cy="4389120"/>
          </a:xfrm>
          <a:custGeom>
            <a:avLst/>
            <a:gdLst>
              <a:gd name="connsiteX0" fmla="*/ 0 w 4114800"/>
              <a:gd name="connsiteY0" fmla="*/ 5062575 h 5062577"/>
              <a:gd name="connsiteX1" fmla="*/ 1477656 w 4114800"/>
              <a:gd name="connsiteY1" fmla="*/ 5062575 h 5062577"/>
              <a:gd name="connsiteX2" fmla="*/ 1477656 w 4114800"/>
              <a:gd name="connsiteY2" fmla="*/ 5062577 h 5062577"/>
              <a:gd name="connsiteX3" fmla="*/ 0 w 4114800"/>
              <a:gd name="connsiteY3" fmla="*/ 5062577 h 5062577"/>
              <a:gd name="connsiteX4" fmla="*/ 1865232 w 4114800"/>
              <a:gd name="connsiteY4" fmla="*/ 0 h 5062577"/>
              <a:gd name="connsiteX5" fmla="*/ 2849161 w 4114800"/>
              <a:gd name="connsiteY5" fmla="*/ 0 h 5062577"/>
              <a:gd name="connsiteX6" fmla="*/ 4114800 w 4114800"/>
              <a:gd name="connsiteY6" fmla="*/ 5062577 h 5062577"/>
              <a:gd name="connsiteX7" fmla="*/ 3130871 w 4114800"/>
              <a:gd name="connsiteY7" fmla="*/ 5062577 h 50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4800" h="5062577">
                <a:moveTo>
                  <a:pt x="0" y="5062575"/>
                </a:moveTo>
                <a:lnTo>
                  <a:pt x="1477656" y="5062575"/>
                </a:lnTo>
                <a:lnTo>
                  <a:pt x="1477656" y="5062577"/>
                </a:lnTo>
                <a:lnTo>
                  <a:pt x="0" y="5062577"/>
                </a:lnTo>
                <a:close/>
                <a:moveTo>
                  <a:pt x="1865232" y="0"/>
                </a:moveTo>
                <a:lnTo>
                  <a:pt x="2849161" y="0"/>
                </a:lnTo>
                <a:lnTo>
                  <a:pt x="4114800" y="5062577"/>
                </a:lnTo>
                <a:lnTo>
                  <a:pt x="3130871" y="5062577"/>
                </a:ln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F92AE91-A82E-400D-9C3C-D132142DC114}"/>
              </a:ext>
            </a:extLst>
          </p:cNvPr>
          <p:cNvSpPr/>
          <p:nvPr/>
        </p:nvSpPr>
        <p:spPr>
          <a:xfrm>
            <a:off x="1036" y="4289"/>
            <a:ext cx="3872089" cy="68537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991BD-DD94-4BB1-A326-62989A3421FD}"/>
              </a:ext>
            </a:extLst>
          </p:cNvPr>
          <p:cNvSpPr/>
          <p:nvPr/>
        </p:nvSpPr>
        <p:spPr>
          <a:xfrm>
            <a:off x="1710" y="0"/>
            <a:ext cx="387208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AD59C9-A6FC-4CBF-AA77-4C955C51C697}"/>
              </a:ext>
            </a:extLst>
          </p:cNvPr>
          <p:cNvGrpSpPr/>
          <p:nvPr/>
        </p:nvGrpSpPr>
        <p:grpSpPr>
          <a:xfrm>
            <a:off x="6082317" y="-2"/>
            <a:ext cx="3341511" cy="6876288"/>
            <a:chOff x="6096000" y="-1"/>
            <a:chExt cx="3341511" cy="687628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C92124-A7F2-460A-8028-CF57CF9DF9C8}"/>
                </a:ext>
              </a:extLst>
            </p:cNvPr>
            <p:cNvSpPr/>
            <p:nvPr/>
          </p:nvSpPr>
          <p:spPr>
            <a:xfrm>
              <a:off x="6096000" y="-1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7D916D-F2B5-45BE-AE7F-882490415E07}"/>
                </a:ext>
              </a:extLst>
            </p:cNvPr>
            <p:cNvSpPr txBox="1"/>
            <p:nvPr/>
          </p:nvSpPr>
          <p:spPr>
            <a:xfrm rot="16200000">
              <a:off x="5067319" y="2160087"/>
              <a:ext cx="245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MTS MANBAUL HUDA</a:t>
              </a:r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893DB7-DE9B-4201-8541-F006EDCE5741}"/>
              </a:ext>
            </a:extLst>
          </p:cNvPr>
          <p:cNvSpPr txBox="1"/>
          <p:nvPr/>
        </p:nvSpPr>
        <p:spPr>
          <a:xfrm>
            <a:off x="6911629" y="3140957"/>
            <a:ext cx="24129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$12,345</a:t>
            </a:r>
          </a:p>
          <a:p>
            <a:pPr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Lorem ipsum dolor sit amet, consectetur adipiscing elit, sed do eiusmod tempor incididunt ut labore et dolore magna aliqua. Ut enim ad minim veniam, quis nostrud exercitation. </a:t>
            </a:r>
          </a:p>
          <a:p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Lorem ipsum dolor sit amet, consectetur adipiscing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Lorem ipsum dolor sit amet, consectetur adipiscing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Lorem ipsum dolor sit amet, consectetur adipiscing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D6127C-18A8-47A4-9E16-53D4EDAE17E0}"/>
              </a:ext>
            </a:extLst>
          </p:cNvPr>
          <p:cNvGrpSpPr/>
          <p:nvPr/>
        </p:nvGrpSpPr>
        <p:grpSpPr>
          <a:xfrm>
            <a:off x="8850489" y="-1"/>
            <a:ext cx="3341511" cy="6876288"/>
            <a:chOff x="8850489" y="-1"/>
            <a:chExt cx="3341511" cy="687628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77DAF0-FF61-4E5A-A8B8-255E2DE6EBE2}"/>
                </a:ext>
              </a:extLst>
            </p:cNvPr>
            <p:cNvSpPr/>
            <p:nvPr/>
          </p:nvSpPr>
          <p:spPr>
            <a:xfrm>
              <a:off x="8850489" y="-1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solidFill>
              <a:srgbClr val="44546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8A119-4FF8-4ED0-8B3B-11131F3A23AE}"/>
                </a:ext>
              </a:extLst>
            </p:cNvPr>
            <p:cNvSpPr txBox="1"/>
            <p:nvPr/>
          </p:nvSpPr>
          <p:spPr>
            <a:xfrm rot="16200000">
              <a:off x="7782318" y="2020868"/>
              <a:ext cx="2734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SMK MODEL PATRIOT IV CIAWIGENANG</a:t>
              </a:r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4" name="Группа 314">
            <a:extLst>
              <a:ext uri="{FF2B5EF4-FFF2-40B4-BE49-F238E27FC236}">
                <a16:creationId xmlns:a16="http://schemas.microsoft.com/office/drawing/2014/main" id="{5C46F963-35B3-4AEE-852D-61F26691D50A}"/>
              </a:ext>
            </a:extLst>
          </p:cNvPr>
          <p:cNvGrpSpPr/>
          <p:nvPr/>
        </p:nvGrpSpPr>
        <p:grpSpPr>
          <a:xfrm>
            <a:off x="6934881" y="2636367"/>
            <a:ext cx="407827" cy="398708"/>
            <a:chOff x="5829300" y="3186113"/>
            <a:chExt cx="2555875" cy="2498725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279">
              <a:extLst>
                <a:ext uri="{FF2B5EF4-FFF2-40B4-BE49-F238E27FC236}">
                  <a16:creationId xmlns:a16="http://schemas.microsoft.com/office/drawing/2014/main" id="{AE17546C-6B47-46D5-8679-58C05DF24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275" y="3686175"/>
              <a:ext cx="182563" cy="352425"/>
            </a:xfrm>
            <a:custGeom>
              <a:avLst/>
              <a:gdLst>
                <a:gd name="T0" fmla="*/ 140 w 344"/>
                <a:gd name="T1" fmla="*/ 0 h 666"/>
                <a:gd name="T2" fmla="*/ 205 w 344"/>
                <a:gd name="T3" fmla="*/ 0 h 666"/>
                <a:gd name="T4" fmla="*/ 237 w 344"/>
                <a:gd name="T5" fmla="*/ 3 h 666"/>
                <a:gd name="T6" fmla="*/ 265 w 344"/>
                <a:gd name="T7" fmla="*/ 11 h 666"/>
                <a:gd name="T8" fmla="*/ 292 w 344"/>
                <a:gd name="T9" fmla="*/ 28 h 666"/>
                <a:gd name="T10" fmla="*/ 313 w 344"/>
                <a:gd name="T11" fmla="*/ 47 h 666"/>
                <a:gd name="T12" fmla="*/ 329 w 344"/>
                <a:gd name="T13" fmla="*/ 71 h 666"/>
                <a:gd name="T14" fmla="*/ 339 w 344"/>
                <a:gd name="T15" fmla="*/ 97 h 666"/>
                <a:gd name="T16" fmla="*/ 344 w 344"/>
                <a:gd name="T17" fmla="*/ 127 h 666"/>
                <a:gd name="T18" fmla="*/ 344 w 344"/>
                <a:gd name="T19" fmla="*/ 666 h 666"/>
                <a:gd name="T20" fmla="*/ 0 w 344"/>
                <a:gd name="T21" fmla="*/ 666 h 666"/>
                <a:gd name="T22" fmla="*/ 0 w 344"/>
                <a:gd name="T23" fmla="*/ 127 h 666"/>
                <a:gd name="T24" fmla="*/ 5 w 344"/>
                <a:gd name="T25" fmla="*/ 97 h 666"/>
                <a:gd name="T26" fmla="*/ 15 w 344"/>
                <a:gd name="T27" fmla="*/ 71 h 666"/>
                <a:gd name="T28" fmla="*/ 31 w 344"/>
                <a:gd name="T29" fmla="*/ 47 h 666"/>
                <a:gd name="T30" fmla="*/ 52 w 344"/>
                <a:gd name="T31" fmla="*/ 28 h 666"/>
                <a:gd name="T32" fmla="*/ 79 w 344"/>
                <a:gd name="T33" fmla="*/ 11 h 666"/>
                <a:gd name="T34" fmla="*/ 107 w 344"/>
                <a:gd name="T35" fmla="*/ 3 h 666"/>
                <a:gd name="T36" fmla="*/ 140 w 344"/>
                <a:gd name="T3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666">
                  <a:moveTo>
                    <a:pt x="140" y="0"/>
                  </a:moveTo>
                  <a:lnTo>
                    <a:pt x="205" y="0"/>
                  </a:lnTo>
                  <a:lnTo>
                    <a:pt x="237" y="3"/>
                  </a:lnTo>
                  <a:lnTo>
                    <a:pt x="265" y="11"/>
                  </a:lnTo>
                  <a:lnTo>
                    <a:pt x="292" y="28"/>
                  </a:lnTo>
                  <a:lnTo>
                    <a:pt x="313" y="47"/>
                  </a:lnTo>
                  <a:lnTo>
                    <a:pt x="329" y="71"/>
                  </a:lnTo>
                  <a:lnTo>
                    <a:pt x="339" y="97"/>
                  </a:lnTo>
                  <a:lnTo>
                    <a:pt x="344" y="127"/>
                  </a:lnTo>
                  <a:lnTo>
                    <a:pt x="344" y="666"/>
                  </a:lnTo>
                  <a:lnTo>
                    <a:pt x="0" y="666"/>
                  </a:lnTo>
                  <a:lnTo>
                    <a:pt x="0" y="127"/>
                  </a:lnTo>
                  <a:lnTo>
                    <a:pt x="5" y="97"/>
                  </a:lnTo>
                  <a:lnTo>
                    <a:pt x="15" y="71"/>
                  </a:lnTo>
                  <a:lnTo>
                    <a:pt x="31" y="47"/>
                  </a:lnTo>
                  <a:lnTo>
                    <a:pt x="52" y="28"/>
                  </a:lnTo>
                  <a:lnTo>
                    <a:pt x="79" y="11"/>
                  </a:lnTo>
                  <a:lnTo>
                    <a:pt x="107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280">
              <a:extLst>
                <a:ext uri="{FF2B5EF4-FFF2-40B4-BE49-F238E27FC236}">
                  <a16:creationId xmlns:a16="http://schemas.microsoft.com/office/drawing/2014/main" id="{8EAAD4B3-46D9-4BD7-8C5F-55B13262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3686175"/>
              <a:ext cx="180975" cy="352425"/>
            </a:xfrm>
            <a:custGeom>
              <a:avLst/>
              <a:gdLst>
                <a:gd name="T0" fmla="*/ 140 w 344"/>
                <a:gd name="T1" fmla="*/ 0 h 666"/>
                <a:gd name="T2" fmla="*/ 205 w 344"/>
                <a:gd name="T3" fmla="*/ 0 h 666"/>
                <a:gd name="T4" fmla="*/ 237 w 344"/>
                <a:gd name="T5" fmla="*/ 3 h 666"/>
                <a:gd name="T6" fmla="*/ 267 w 344"/>
                <a:gd name="T7" fmla="*/ 11 h 666"/>
                <a:gd name="T8" fmla="*/ 292 w 344"/>
                <a:gd name="T9" fmla="*/ 28 h 666"/>
                <a:gd name="T10" fmla="*/ 313 w 344"/>
                <a:gd name="T11" fmla="*/ 47 h 666"/>
                <a:gd name="T12" fmla="*/ 329 w 344"/>
                <a:gd name="T13" fmla="*/ 71 h 666"/>
                <a:gd name="T14" fmla="*/ 339 w 344"/>
                <a:gd name="T15" fmla="*/ 97 h 666"/>
                <a:gd name="T16" fmla="*/ 344 w 344"/>
                <a:gd name="T17" fmla="*/ 127 h 666"/>
                <a:gd name="T18" fmla="*/ 344 w 344"/>
                <a:gd name="T19" fmla="*/ 666 h 666"/>
                <a:gd name="T20" fmla="*/ 0 w 344"/>
                <a:gd name="T21" fmla="*/ 666 h 666"/>
                <a:gd name="T22" fmla="*/ 0 w 344"/>
                <a:gd name="T23" fmla="*/ 127 h 666"/>
                <a:gd name="T24" fmla="*/ 5 w 344"/>
                <a:gd name="T25" fmla="*/ 97 h 666"/>
                <a:gd name="T26" fmla="*/ 15 w 344"/>
                <a:gd name="T27" fmla="*/ 71 h 666"/>
                <a:gd name="T28" fmla="*/ 32 w 344"/>
                <a:gd name="T29" fmla="*/ 47 h 666"/>
                <a:gd name="T30" fmla="*/ 52 w 344"/>
                <a:gd name="T31" fmla="*/ 28 h 666"/>
                <a:gd name="T32" fmla="*/ 79 w 344"/>
                <a:gd name="T33" fmla="*/ 11 h 666"/>
                <a:gd name="T34" fmla="*/ 109 w 344"/>
                <a:gd name="T35" fmla="*/ 3 h 666"/>
                <a:gd name="T36" fmla="*/ 140 w 344"/>
                <a:gd name="T3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666">
                  <a:moveTo>
                    <a:pt x="140" y="0"/>
                  </a:moveTo>
                  <a:lnTo>
                    <a:pt x="205" y="0"/>
                  </a:lnTo>
                  <a:lnTo>
                    <a:pt x="237" y="3"/>
                  </a:lnTo>
                  <a:lnTo>
                    <a:pt x="267" y="11"/>
                  </a:lnTo>
                  <a:lnTo>
                    <a:pt x="292" y="28"/>
                  </a:lnTo>
                  <a:lnTo>
                    <a:pt x="313" y="47"/>
                  </a:lnTo>
                  <a:lnTo>
                    <a:pt x="329" y="71"/>
                  </a:lnTo>
                  <a:lnTo>
                    <a:pt x="339" y="97"/>
                  </a:lnTo>
                  <a:lnTo>
                    <a:pt x="344" y="127"/>
                  </a:lnTo>
                  <a:lnTo>
                    <a:pt x="344" y="666"/>
                  </a:lnTo>
                  <a:lnTo>
                    <a:pt x="0" y="666"/>
                  </a:lnTo>
                  <a:lnTo>
                    <a:pt x="0" y="127"/>
                  </a:lnTo>
                  <a:lnTo>
                    <a:pt x="5" y="97"/>
                  </a:lnTo>
                  <a:lnTo>
                    <a:pt x="15" y="71"/>
                  </a:lnTo>
                  <a:lnTo>
                    <a:pt x="32" y="47"/>
                  </a:lnTo>
                  <a:lnTo>
                    <a:pt x="52" y="28"/>
                  </a:lnTo>
                  <a:lnTo>
                    <a:pt x="79" y="11"/>
                  </a:lnTo>
                  <a:lnTo>
                    <a:pt x="109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281">
              <a:extLst>
                <a:ext uri="{FF2B5EF4-FFF2-40B4-BE49-F238E27FC236}">
                  <a16:creationId xmlns:a16="http://schemas.microsoft.com/office/drawing/2014/main" id="{53C26063-A5B6-446A-8E9B-9BCD8AA1C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3186113"/>
              <a:ext cx="2555875" cy="2498725"/>
            </a:xfrm>
            <a:custGeom>
              <a:avLst/>
              <a:gdLst>
                <a:gd name="T0" fmla="*/ 2864 w 4829"/>
                <a:gd name="T1" fmla="*/ 41 h 4721"/>
                <a:gd name="T2" fmla="*/ 3549 w 4829"/>
                <a:gd name="T3" fmla="*/ 283 h 4721"/>
                <a:gd name="T4" fmla="*/ 4122 w 4829"/>
                <a:gd name="T5" fmla="*/ 707 h 4721"/>
                <a:gd name="T6" fmla="*/ 4547 w 4829"/>
                <a:gd name="T7" fmla="*/ 1280 h 4721"/>
                <a:gd name="T8" fmla="*/ 4788 w 4829"/>
                <a:gd name="T9" fmla="*/ 1965 h 4721"/>
                <a:gd name="T10" fmla="*/ 4814 w 4829"/>
                <a:gd name="T11" fmla="*/ 2689 h 4721"/>
                <a:gd name="T12" fmla="*/ 4646 w 4829"/>
                <a:gd name="T13" fmla="*/ 3342 h 4721"/>
                <a:gd name="T14" fmla="*/ 4302 w 4829"/>
                <a:gd name="T15" fmla="*/ 3922 h 4721"/>
                <a:gd name="T16" fmla="*/ 4082 w 4829"/>
                <a:gd name="T17" fmla="*/ 4159 h 4721"/>
                <a:gd name="T18" fmla="*/ 3921 w 4829"/>
                <a:gd name="T19" fmla="*/ 4287 h 4721"/>
                <a:gd name="T20" fmla="*/ 3663 w 4829"/>
                <a:gd name="T21" fmla="*/ 4456 h 4721"/>
                <a:gd name="T22" fmla="*/ 3352 w 4829"/>
                <a:gd name="T23" fmla="*/ 4597 h 4721"/>
                <a:gd name="T24" fmla="*/ 3013 w 4829"/>
                <a:gd name="T25" fmla="*/ 4637 h 4721"/>
                <a:gd name="T26" fmla="*/ 2661 w 4829"/>
                <a:gd name="T27" fmla="*/ 4521 h 4721"/>
                <a:gd name="T28" fmla="*/ 2390 w 4829"/>
                <a:gd name="T29" fmla="*/ 4243 h 4721"/>
                <a:gd name="T30" fmla="*/ 2235 w 4829"/>
                <a:gd name="T31" fmla="*/ 3852 h 4721"/>
                <a:gd name="T32" fmla="*/ 2176 w 4829"/>
                <a:gd name="T33" fmla="*/ 3451 h 4721"/>
                <a:gd name="T34" fmla="*/ 2007 w 4829"/>
                <a:gd name="T35" fmla="*/ 3213 h 4721"/>
                <a:gd name="T36" fmla="*/ 1672 w 4829"/>
                <a:gd name="T37" fmla="*/ 3001 h 4721"/>
                <a:gd name="T38" fmla="*/ 1487 w 4829"/>
                <a:gd name="T39" fmla="*/ 2651 h 4721"/>
                <a:gd name="T40" fmla="*/ 3361 w 4829"/>
                <a:gd name="T41" fmla="*/ 2483 h 4721"/>
                <a:gd name="T42" fmla="*/ 3262 w 4829"/>
                <a:gd name="T43" fmla="*/ 2858 h 4721"/>
                <a:gd name="T44" fmla="*/ 3003 w 4829"/>
                <a:gd name="T45" fmla="*/ 3130 h 4721"/>
                <a:gd name="T46" fmla="*/ 2636 w 4829"/>
                <a:gd name="T47" fmla="*/ 3246 h 4721"/>
                <a:gd name="T48" fmla="*/ 2657 w 4829"/>
                <a:gd name="T49" fmla="*/ 3580 h 4721"/>
                <a:gd name="T50" fmla="*/ 2741 w 4829"/>
                <a:gd name="T51" fmla="*/ 3913 h 4721"/>
                <a:gd name="T52" fmla="*/ 2908 w 4829"/>
                <a:gd name="T53" fmla="*/ 4128 h 4721"/>
                <a:gd name="T54" fmla="*/ 3136 w 4829"/>
                <a:gd name="T55" fmla="*/ 4172 h 4721"/>
                <a:gd name="T56" fmla="*/ 3389 w 4829"/>
                <a:gd name="T57" fmla="*/ 4077 h 4721"/>
                <a:gd name="T58" fmla="*/ 3642 w 4829"/>
                <a:gd name="T59" fmla="*/ 3914 h 4721"/>
                <a:gd name="T60" fmla="*/ 3876 w 4829"/>
                <a:gd name="T61" fmla="*/ 3706 h 4721"/>
                <a:gd name="T62" fmla="*/ 4194 w 4829"/>
                <a:gd name="T63" fmla="*/ 3214 h 4721"/>
                <a:gd name="T64" fmla="*/ 4350 w 4829"/>
                <a:gd name="T65" fmla="*/ 2652 h 4721"/>
                <a:gd name="T66" fmla="*/ 4325 w 4829"/>
                <a:gd name="T67" fmla="*/ 2022 h 4721"/>
                <a:gd name="T68" fmla="*/ 4098 w 4829"/>
                <a:gd name="T69" fmla="*/ 1431 h 4721"/>
                <a:gd name="T70" fmla="*/ 3701 w 4829"/>
                <a:gd name="T71" fmla="*/ 952 h 4721"/>
                <a:gd name="T72" fmla="*/ 3173 w 4829"/>
                <a:gd name="T73" fmla="*/ 619 h 4721"/>
                <a:gd name="T74" fmla="*/ 2549 w 4829"/>
                <a:gd name="T75" fmla="*/ 469 h 4721"/>
                <a:gd name="T76" fmla="*/ 1897 w 4829"/>
                <a:gd name="T77" fmla="*/ 534 h 4721"/>
                <a:gd name="T78" fmla="*/ 1326 w 4829"/>
                <a:gd name="T79" fmla="*/ 798 h 4721"/>
                <a:gd name="T80" fmla="*/ 872 w 4829"/>
                <a:gd name="T81" fmla="*/ 1224 h 4721"/>
                <a:gd name="T82" fmla="*/ 573 w 4829"/>
                <a:gd name="T83" fmla="*/ 1774 h 4721"/>
                <a:gd name="T84" fmla="*/ 465 w 4829"/>
                <a:gd name="T85" fmla="*/ 2414 h 4721"/>
                <a:gd name="T86" fmla="*/ 552 w 4829"/>
                <a:gd name="T87" fmla="*/ 2994 h 4721"/>
                <a:gd name="T88" fmla="*/ 807 w 4829"/>
                <a:gd name="T89" fmla="*/ 3516 h 4721"/>
                <a:gd name="T90" fmla="*/ 1205 w 4829"/>
                <a:gd name="T91" fmla="*/ 3943 h 4721"/>
                <a:gd name="T92" fmla="*/ 1701 w 4829"/>
                <a:gd name="T93" fmla="*/ 4230 h 4721"/>
                <a:gd name="T94" fmla="*/ 1934 w 4829"/>
                <a:gd name="T95" fmla="*/ 4366 h 4721"/>
                <a:gd name="T96" fmla="*/ 1958 w 4829"/>
                <a:gd name="T97" fmla="*/ 4561 h 4721"/>
                <a:gd name="T98" fmla="*/ 1817 w 4829"/>
                <a:gd name="T99" fmla="*/ 4706 h 4721"/>
                <a:gd name="T100" fmla="*/ 1545 w 4829"/>
                <a:gd name="T101" fmla="*/ 4668 h 4721"/>
                <a:gd name="T102" fmla="*/ 992 w 4829"/>
                <a:gd name="T103" fmla="*/ 4366 h 4721"/>
                <a:gd name="T104" fmla="*/ 521 w 4829"/>
                <a:gd name="T105" fmla="*/ 3914 h 4721"/>
                <a:gd name="T106" fmla="*/ 182 w 4829"/>
                <a:gd name="T107" fmla="*/ 3336 h 4721"/>
                <a:gd name="T108" fmla="*/ 15 w 4829"/>
                <a:gd name="T109" fmla="*/ 2688 h 4721"/>
                <a:gd name="T110" fmla="*/ 41 w 4829"/>
                <a:gd name="T111" fmla="*/ 1965 h 4721"/>
                <a:gd name="T112" fmla="*/ 283 w 4829"/>
                <a:gd name="T113" fmla="*/ 1280 h 4721"/>
                <a:gd name="T114" fmla="*/ 707 w 4829"/>
                <a:gd name="T115" fmla="*/ 707 h 4721"/>
                <a:gd name="T116" fmla="*/ 1280 w 4829"/>
                <a:gd name="T117" fmla="*/ 283 h 4721"/>
                <a:gd name="T118" fmla="*/ 1965 w 4829"/>
                <a:gd name="T119" fmla="*/ 41 h 4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29" h="4721">
                  <a:moveTo>
                    <a:pt x="2415" y="0"/>
                  </a:moveTo>
                  <a:lnTo>
                    <a:pt x="2415" y="0"/>
                  </a:lnTo>
                  <a:lnTo>
                    <a:pt x="2568" y="4"/>
                  </a:lnTo>
                  <a:lnTo>
                    <a:pt x="2717" y="19"/>
                  </a:lnTo>
                  <a:lnTo>
                    <a:pt x="2864" y="41"/>
                  </a:lnTo>
                  <a:lnTo>
                    <a:pt x="3009" y="74"/>
                  </a:lnTo>
                  <a:lnTo>
                    <a:pt x="3149" y="114"/>
                  </a:lnTo>
                  <a:lnTo>
                    <a:pt x="3287" y="163"/>
                  </a:lnTo>
                  <a:lnTo>
                    <a:pt x="3420" y="219"/>
                  </a:lnTo>
                  <a:lnTo>
                    <a:pt x="3549" y="283"/>
                  </a:lnTo>
                  <a:lnTo>
                    <a:pt x="3673" y="355"/>
                  </a:lnTo>
                  <a:lnTo>
                    <a:pt x="3793" y="434"/>
                  </a:lnTo>
                  <a:lnTo>
                    <a:pt x="3909" y="518"/>
                  </a:lnTo>
                  <a:lnTo>
                    <a:pt x="4018" y="610"/>
                  </a:lnTo>
                  <a:lnTo>
                    <a:pt x="4122" y="707"/>
                  </a:lnTo>
                  <a:lnTo>
                    <a:pt x="4219" y="811"/>
                  </a:lnTo>
                  <a:lnTo>
                    <a:pt x="4311" y="920"/>
                  </a:lnTo>
                  <a:lnTo>
                    <a:pt x="4396" y="1036"/>
                  </a:lnTo>
                  <a:lnTo>
                    <a:pt x="4474" y="1156"/>
                  </a:lnTo>
                  <a:lnTo>
                    <a:pt x="4547" y="1280"/>
                  </a:lnTo>
                  <a:lnTo>
                    <a:pt x="4610" y="1409"/>
                  </a:lnTo>
                  <a:lnTo>
                    <a:pt x="4666" y="1542"/>
                  </a:lnTo>
                  <a:lnTo>
                    <a:pt x="4715" y="1680"/>
                  </a:lnTo>
                  <a:lnTo>
                    <a:pt x="4755" y="1820"/>
                  </a:lnTo>
                  <a:lnTo>
                    <a:pt x="4788" y="1965"/>
                  </a:lnTo>
                  <a:lnTo>
                    <a:pt x="4810" y="2112"/>
                  </a:lnTo>
                  <a:lnTo>
                    <a:pt x="4825" y="2261"/>
                  </a:lnTo>
                  <a:lnTo>
                    <a:pt x="4829" y="2414"/>
                  </a:lnTo>
                  <a:lnTo>
                    <a:pt x="4826" y="2553"/>
                  </a:lnTo>
                  <a:lnTo>
                    <a:pt x="4814" y="2689"/>
                  </a:lnTo>
                  <a:lnTo>
                    <a:pt x="4795" y="2824"/>
                  </a:lnTo>
                  <a:lnTo>
                    <a:pt x="4769" y="2957"/>
                  </a:lnTo>
                  <a:lnTo>
                    <a:pt x="4735" y="3087"/>
                  </a:lnTo>
                  <a:lnTo>
                    <a:pt x="4695" y="3216"/>
                  </a:lnTo>
                  <a:lnTo>
                    <a:pt x="4646" y="3342"/>
                  </a:lnTo>
                  <a:lnTo>
                    <a:pt x="4591" y="3465"/>
                  </a:lnTo>
                  <a:lnTo>
                    <a:pt x="4529" y="3584"/>
                  </a:lnTo>
                  <a:lnTo>
                    <a:pt x="4459" y="3700"/>
                  </a:lnTo>
                  <a:lnTo>
                    <a:pt x="4384" y="3814"/>
                  </a:lnTo>
                  <a:lnTo>
                    <a:pt x="4302" y="3922"/>
                  </a:lnTo>
                  <a:lnTo>
                    <a:pt x="4214" y="4027"/>
                  </a:lnTo>
                  <a:lnTo>
                    <a:pt x="4119" y="4126"/>
                  </a:lnTo>
                  <a:lnTo>
                    <a:pt x="4110" y="4134"/>
                  </a:lnTo>
                  <a:lnTo>
                    <a:pt x="4100" y="4144"/>
                  </a:lnTo>
                  <a:lnTo>
                    <a:pt x="4082" y="4159"/>
                  </a:lnTo>
                  <a:lnTo>
                    <a:pt x="4060" y="4178"/>
                  </a:lnTo>
                  <a:lnTo>
                    <a:pt x="4032" y="4200"/>
                  </a:lnTo>
                  <a:lnTo>
                    <a:pt x="3999" y="4227"/>
                  </a:lnTo>
                  <a:lnTo>
                    <a:pt x="3962" y="4256"/>
                  </a:lnTo>
                  <a:lnTo>
                    <a:pt x="3921" y="4287"/>
                  </a:lnTo>
                  <a:lnTo>
                    <a:pt x="3876" y="4320"/>
                  </a:lnTo>
                  <a:lnTo>
                    <a:pt x="3827" y="4354"/>
                  </a:lnTo>
                  <a:lnTo>
                    <a:pt x="3775" y="4388"/>
                  </a:lnTo>
                  <a:lnTo>
                    <a:pt x="3721" y="4424"/>
                  </a:lnTo>
                  <a:lnTo>
                    <a:pt x="3663" y="4456"/>
                  </a:lnTo>
                  <a:lnTo>
                    <a:pt x="3604" y="4489"/>
                  </a:lnTo>
                  <a:lnTo>
                    <a:pt x="3543" y="4520"/>
                  </a:lnTo>
                  <a:lnTo>
                    <a:pt x="3481" y="4548"/>
                  </a:lnTo>
                  <a:lnTo>
                    <a:pt x="3417" y="4575"/>
                  </a:lnTo>
                  <a:lnTo>
                    <a:pt x="3352" y="4597"/>
                  </a:lnTo>
                  <a:lnTo>
                    <a:pt x="3287" y="4615"/>
                  </a:lnTo>
                  <a:lnTo>
                    <a:pt x="3222" y="4628"/>
                  </a:lnTo>
                  <a:lnTo>
                    <a:pt x="3157" y="4637"/>
                  </a:lnTo>
                  <a:lnTo>
                    <a:pt x="3092" y="4640"/>
                  </a:lnTo>
                  <a:lnTo>
                    <a:pt x="3013" y="4637"/>
                  </a:lnTo>
                  <a:lnTo>
                    <a:pt x="2936" y="4626"/>
                  </a:lnTo>
                  <a:lnTo>
                    <a:pt x="2864" y="4610"/>
                  </a:lnTo>
                  <a:lnTo>
                    <a:pt x="2793" y="4586"/>
                  </a:lnTo>
                  <a:lnTo>
                    <a:pt x="2725" y="4557"/>
                  </a:lnTo>
                  <a:lnTo>
                    <a:pt x="2661" y="4521"/>
                  </a:lnTo>
                  <a:lnTo>
                    <a:pt x="2600" y="4480"/>
                  </a:lnTo>
                  <a:lnTo>
                    <a:pt x="2543" y="4431"/>
                  </a:lnTo>
                  <a:lnTo>
                    <a:pt x="2491" y="4378"/>
                  </a:lnTo>
                  <a:lnTo>
                    <a:pt x="2438" y="4313"/>
                  </a:lnTo>
                  <a:lnTo>
                    <a:pt x="2390" y="4243"/>
                  </a:lnTo>
                  <a:lnTo>
                    <a:pt x="2350" y="4171"/>
                  </a:lnTo>
                  <a:lnTo>
                    <a:pt x="2313" y="4094"/>
                  </a:lnTo>
                  <a:lnTo>
                    <a:pt x="2282" y="4015"/>
                  </a:lnTo>
                  <a:lnTo>
                    <a:pt x="2257" y="3934"/>
                  </a:lnTo>
                  <a:lnTo>
                    <a:pt x="2235" y="3852"/>
                  </a:lnTo>
                  <a:lnTo>
                    <a:pt x="2216" y="3769"/>
                  </a:lnTo>
                  <a:lnTo>
                    <a:pt x="2201" y="3688"/>
                  </a:lnTo>
                  <a:lnTo>
                    <a:pt x="2190" y="3607"/>
                  </a:lnTo>
                  <a:lnTo>
                    <a:pt x="2182" y="3528"/>
                  </a:lnTo>
                  <a:lnTo>
                    <a:pt x="2176" y="3451"/>
                  </a:lnTo>
                  <a:lnTo>
                    <a:pt x="2173" y="3379"/>
                  </a:lnTo>
                  <a:lnTo>
                    <a:pt x="2170" y="3309"/>
                  </a:lnTo>
                  <a:lnTo>
                    <a:pt x="2170" y="3244"/>
                  </a:lnTo>
                  <a:lnTo>
                    <a:pt x="2087" y="3232"/>
                  </a:lnTo>
                  <a:lnTo>
                    <a:pt x="2007" y="3213"/>
                  </a:lnTo>
                  <a:lnTo>
                    <a:pt x="1931" y="3185"/>
                  </a:lnTo>
                  <a:lnTo>
                    <a:pt x="1859" y="3149"/>
                  </a:lnTo>
                  <a:lnTo>
                    <a:pt x="1792" y="3106"/>
                  </a:lnTo>
                  <a:lnTo>
                    <a:pt x="1729" y="3058"/>
                  </a:lnTo>
                  <a:lnTo>
                    <a:pt x="1672" y="3001"/>
                  </a:lnTo>
                  <a:lnTo>
                    <a:pt x="1621" y="2941"/>
                  </a:lnTo>
                  <a:lnTo>
                    <a:pt x="1576" y="2874"/>
                  </a:lnTo>
                  <a:lnTo>
                    <a:pt x="1539" y="2804"/>
                  </a:lnTo>
                  <a:lnTo>
                    <a:pt x="1510" y="2729"/>
                  </a:lnTo>
                  <a:lnTo>
                    <a:pt x="1487" y="2651"/>
                  </a:lnTo>
                  <a:lnTo>
                    <a:pt x="1474" y="2568"/>
                  </a:lnTo>
                  <a:lnTo>
                    <a:pt x="1470" y="2483"/>
                  </a:lnTo>
                  <a:lnTo>
                    <a:pt x="1470" y="1760"/>
                  </a:lnTo>
                  <a:lnTo>
                    <a:pt x="3361" y="1760"/>
                  </a:lnTo>
                  <a:lnTo>
                    <a:pt x="3361" y="2483"/>
                  </a:lnTo>
                  <a:lnTo>
                    <a:pt x="3357" y="2565"/>
                  </a:lnTo>
                  <a:lnTo>
                    <a:pt x="3343" y="2642"/>
                  </a:lnTo>
                  <a:lnTo>
                    <a:pt x="3324" y="2717"/>
                  </a:lnTo>
                  <a:lnTo>
                    <a:pt x="3296" y="2790"/>
                  </a:lnTo>
                  <a:lnTo>
                    <a:pt x="3262" y="2858"/>
                  </a:lnTo>
                  <a:lnTo>
                    <a:pt x="3222" y="2921"/>
                  </a:lnTo>
                  <a:lnTo>
                    <a:pt x="3175" y="2982"/>
                  </a:lnTo>
                  <a:lnTo>
                    <a:pt x="3123" y="3037"/>
                  </a:lnTo>
                  <a:lnTo>
                    <a:pt x="3065" y="3086"/>
                  </a:lnTo>
                  <a:lnTo>
                    <a:pt x="3003" y="3130"/>
                  </a:lnTo>
                  <a:lnTo>
                    <a:pt x="2936" y="3167"/>
                  </a:lnTo>
                  <a:lnTo>
                    <a:pt x="2865" y="3197"/>
                  </a:lnTo>
                  <a:lnTo>
                    <a:pt x="2793" y="3220"/>
                  </a:lnTo>
                  <a:lnTo>
                    <a:pt x="2716" y="3237"/>
                  </a:lnTo>
                  <a:lnTo>
                    <a:pt x="2636" y="3246"/>
                  </a:lnTo>
                  <a:lnTo>
                    <a:pt x="2636" y="3308"/>
                  </a:lnTo>
                  <a:lnTo>
                    <a:pt x="2637" y="3373"/>
                  </a:lnTo>
                  <a:lnTo>
                    <a:pt x="2642" y="3441"/>
                  </a:lnTo>
                  <a:lnTo>
                    <a:pt x="2648" y="3510"/>
                  </a:lnTo>
                  <a:lnTo>
                    <a:pt x="2657" y="3580"/>
                  </a:lnTo>
                  <a:lnTo>
                    <a:pt x="2667" y="3650"/>
                  </a:lnTo>
                  <a:lnTo>
                    <a:pt x="2680" y="3719"/>
                  </a:lnTo>
                  <a:lnTo>
                    <a:pt x="2698" y="3786"/>
                  </a:lnTo>
                  <a:lnTo>
                    <a:pt x="2717" y="3851"/>
                  </a:lnTo>
                  <a:lnTo>
                    <a:pt x="2741" y="3913"/>
                  </a:lnTo>
                  <a:lnTo>
                    <a:pt x="2769" y="3969"/>
                  </a:lnTo>
                  <a:lnTo>
                    <a:pt x="2802" y="4021"/>
                  </a:lnTo>
                  <a:lnTo>
                    <a:pt x="2837" y="4067"/>
                  </a:lnTo>
                  <a:lnTo>
                    <a:pt x="2871" y="4101"/>
                  </a:lnTo>
                  <a:lnTo>
                    <a:pt x="2908" y="4128"/>
                  </a:lnTo>
                  <a:lnTo>
                    <a:pt x="2948" y="4148"/>
                  </a:lnTo>
                  <a:lnTo>
                    <a:pt x="2993" y="4163"/>
                  </a:lnTo>
                  <a:lnTo>
                    <a:pt x="3040" y="4172"/>
                  </a:lnTo>
                  <a:lnTo>
                    <a:pt x="3092" y="4175"/>
                  </a:lnTo>
                  <a:lnTo>
                    <a:pt x="3136" y="4172"/>
                  </a:lnTo>
                  <a:lnTo>
                    <a:pt x="3182" y="4162"/>
                  </a:lnTo>
                  <a:lnTo>
                    <a:pt x="3232" y="4147"/>
                  </a:lnTo>
                  <a:lnTo>
                    <a:pt x="3283" y="4128"/>
                  </a:lnTo>
                  <a:lnTo>
                    <a:pt x="3336" y="4104"/>
                  </a:lnTo>
                  <a:lnTo>
                    <a:pt x="3389" y="4077"/>
                  </a:lnTo>
                  <a:lnTo>
                    <a:pt x="3442" y="4048"/>
                  </a:lnTo>
                  <a:lnTo>
                    <a:pt x="3494" y="4015"/>
                  </a:lnTo>
                  <a:lnTo>
                    <a:pt x="3546" y="3983"/>
                  </a:lnTo>
                  <a:lnTo>
                    <a:pt x="3596" y="3949"/>
                  </a:lnTo>
                  <a:lnTo>
                    <a:pt x="3642" y="3914"/>
                  </a:lnTo>
                  <a:lnTo>
                    <a:pt x="3687" y="3880"/>
                  </a:lnTo>
                  <a:lnTo>
                    <a:pt x="3727" y="3849"/>
                  </a:lnTo>
                  <a:lnTo>
                    <a:pt x="3762" y="3820"/>
                  </a:lnTo>
                  <a:lnTo>
                    <a:pt x="3793" y="3793"/>
                  </a:lnTo>
                  <a:lnTo>
                    <a:pt x="3876" y="3706"/>
                  </a:lnTo>
                  <a:lnTo>
                    <a:pt x="3952" y="3614"/>
                  </a:lnTo>
                  <a:lnTo>
                    <a:pt x="4021" y="3519"/>
                  </a:lnTo>
                  <a:lnTo>
                    <a:pt x="4085" y="3422"/>
                  </a:lnTo>
                  <a:lnTo>
                    <a:pt x="4143" y="3320"/>
                  </a:lnTo>
                  <a:lnTo>
                    <a:pt x="4194" y="3214"/>
                  </a:lnTo>
                  <a:lnTo>
                    <a:pt x="4239" y="3106"/>
                  </a:lnTo>
                  <a:lnTo>
                    <a:pt x="4277" y="2997"/>
                  </a:lnTo>
                  <a:lnTo>
                    <a:pt x="4308" y="2884"/>
                  </a:lnTo>
                  <a:lnTo>
                    <a:pt x="4332" y="2769"/>
                  </a:lnTo>
                  <a:lnTo>
                    <a:pt x="4350" y="2652"/>
                  </a:lnTo>
                  <a:lnTo>
                    <a:pt x="4360" y="2534"/>
                  </a:lnTo>
                  <a:lnTo>
                    <a:pt x="4365" y="2414"/>
                  </a:lnTo>
                  <a:lnTo>
                    <a:pt x="4360" y="2281"/>
                  </a:lnTo>
                  <a:lnTo>
                    <a:pt x="4347" y="2150"/>
                  </a:lnTo>
                  <a:lnTo>
                    <a:pt x="4325" y="2022"/>
                  </a:lnTo>
                  <a:lnTo>
                    <a:pt x="4295" y="1897"/>
                  </a:lnTo>
                  <a:lnTo>
                    <a:pt x="4256" y="1774"/>
                  </a:lnTo>
                  <a:lnTo>
                    <a:pt x="4211" y="1656"/>
                  </a:lnTo>
                  <a:lnTo>
                    <a:pt x="4157" y="1542"/>
                  </a:lnTo>
                  <a:lnTo>
                    <a:pt x="4098" y="1431"/>
                  </a:lnTo>
                  <a:lnTo>
                    <a:pt x="4032" y="1324"/>
                  </a:lnTo>
                  <a:lnTo>
                    <a:pt x="3958" y="1224"/>
                  </a:lnTo>
                  <a:lnTo>
                    <a:pt x="3878" y="1128"/>
                  </a:lnTo>
                  <a:lnTo>
                    <a:pt x="3793" y="1036"/>
                  </a:lnTo>
                  <a:lnTo>
                    <a:pt x="3701" y="952"/>
                  </a:lnTo>
                  <a:lnTo>
                    <a:pt x="3605" y="872"/>
                  </a:lnTo>
                  <a:lnTo>
                    <a:pt x="3505" y="798"/>
                  </a:lnTo>
                  <a:lnTo>
                    <a:pt x="3398" y="731"/>
                  </a:lnTo>
                  <a:lnTo>
                    <a:pt x="3287" y="672"/>
                  </a:lnTo>
                  <a:lnTo>
                    <a:pt x="3173" y="619"/>
                  </a:lnTo>
                  <a:lnTo>
                    <a:pt x="3055" y="573"/>
                  </a:lnTo>
                  <a:lnTo>
                    <a:pt x="2932" y="534"/>
                  </a:lnTo>
                  <a:lnTo>
                    <a:pt x="2808" y="505"/>
                  </a:lnTo>
                  <a:lnTo>
                    <a:pt x="2679" y="482"/>
                  </a:lnTo>
                  <a:lnTo>
                    <a:pt x="2549" y="469"/>
                  </a:lnTo>
                  <a:lnTo>
                    <a:pt x="2415" y="465"/>
                  </a:lnTo>
                  <a:lnTo>
                    <a:pt x="2282" y="469"/>
                  </a:lnTo>
                  <a:lnTo>
                    <a:pt x="2150" y="482"/>
                  </a:lnTo>
                  <a:lnTo>
                    <a:pt x="2023" y="505"/>
                  </a:lnTo>
                  <a:lnTo>
                    <a:pt x="1897" y="534"/>
                  </a:lnTo>
                  <a:lnTo>
                    <a:pt x="1775" y="573"/>
                  </a:lnTo>
                  <a:lnTo>
                    <a:pt x="1656" y="619"/>
                  </a:lnTo>
                  <a:lnTo>
                    <a:pt x="1542" y="672"/>
                  </a:lnTo>
                  <a:lnTo>
                    <a:pt x="1431" y="731"/>
                  </a:lnTo>
                  <a:lnTo>
                    <a:pt x="1326" y="798"/>
                  </a:lnTo>
                  <a:lnTo>
                    <a:pt x="1224" y="872"/>
                  </a:lnTo>
                  <a:lnTo>
                    <a:pt x="1128" y="952"/>
                  </a:lnTo>
                  <a:lnTo>
                    <a:pt x="1037" y="1036"/>
                  </a:lnTo>
                  <a:lnTo>
                    <a:pt x="952" y="1128"/>
                  </a:lnTo>
                  <a:lnTo>
                    <a:pt x="872" y="1224"/>
                  </a:lnTo>
                  <a:lnTo>
                    <a:pt x="799" y="1324"/>
                  </a:lnTo>
                  <a:lnTo>
                    <a:pt x="731" y="1431"/>
                  </a:lnTo>
                  <a:lnTo>
                    <a:pt x="672" y="1542"/>
                  </a:lnTo>
                  <a:lnTo>
                    <a:pt x="619" y="1656"/>
                  </a:lnTo>
                  <a:lnTo>
                    <a:pt x="573" y="1774"/>
                  </a:lnTo>
                  <a:lnTo>
                    <a:pt x="534" y="1897"/>
                  </a:lnTo>
                  <a:lnTo>
                    <a:pt x="505" y="2022"/>
                  </a:lnTo>
                  <a:lnTo>
                    <a:pt x="482" y="2150"/>
                  </a:lnTo>
                  <a:lnTo>
                    <a:pt x="469" y="2281"/>
                  </a:lnTo>
                  <a:lnTo>
                    <a:pt x="465" y="2414"/>
                  </a:lnTo>
                  <a:lnTo>
                    <a:pt x="469" y="2534"/>
                  </a:lnTo>
                  <a:lnTo>
                    <a:pt x="480" y="2652"/>
                  </a:lnTo>
                  <a:lnTo>
                    <a:pt x="497" y="2767"/>
                  </a:lnTo>
                  <a:lnTo>
                    <a:pt x="521" y="2883"/>
                  </a:lnTo>
                  <a:lnTo>
                    <a:pt x="552" y="2994"/>
                  </a:lnTo>
                  <a:lnTo>
                    <a:pt x="591" y="3105"/>
                  </a:lnTo>
                  <a:lnTo>
                    <a:pt x="635" y="3213"/>
                  </a:lnTo>
                  <a:lnTo>
                    <a:pt x="685" y="3317"/>
                  </a:lnTo>
                  <a:lnTo>
                    <a:pt x="743" y="3419"/>
                  </a:lnTo>
                  <a:lnTo>
                    <a:pt x="807" y="3516"/>
                  </a:lnTo>
                  <a:lnTo>
                    <a:pt x="876" y="3613"/>
                  </a:lnTo>
                  <a:lnTo>
                    <a:pt x="952" y="3703"/>
                  </a:lnTo>
                  <a:lnTo>
                    <a:pt x="1033" y="3790"/>
                  </a:lnTo>
                  <a:lnTo>
                    <a:pt x="1116" y="3869"/>
                  </a:lnTo>
                  <a:lnTo>
                    <a:pt x="1205" y="3943"/>
                  </a:lnTo>
                  <a:lnTo>
                    <a:pt x="1296" y="4012"/>
                  </a:lnTo>
                  <a:lnTo>
                    <a:pt x="1393" y="4074"/>
                  </a:lnTo>
                  <a:lnTo>
                    <a:pt x="1493" y="4132"/>
                  </a:lnTo>
                  <a:lnTo>
                    <a:pt x="1595" y="4184"/>
                  </a:lnTo>
                  <a:lnTo>
                    <a:pt x="1701" y="4230"/>
                  </a:lnTo>
                  <a:lnTo>
                    <a:pt x="1809" y="4268"/>
                  </a:lnTo>
                  <a:lnTo>
                    <a:pt x="1847" y="4284"/>
                  </a:lnTo>
                  <a:lnTo>
                    <a:pt x="1881" y="4307"/>
                  </a:lnTo>
                  <a:lnTo>
                    <a:pt x="1911" y="4335"/>
                  </a:lnTo>
                  <a:lnTo>
                    <a:pt x="1934" y="4366"/>
                  </a:lnTo>
                  <a:lnTo>
                    <a:pt x="1952" y="4401"/>
                  </a:lnTo>
                  <a:lnTo>
                    <a:pt x="1964" y="4440"/>
                  </a:lnTo>
                  <a:lnTo>
                    <a:pt x="1968" y="4480"/>
                  </a:lnTo>
                  <a:lnTo>
                    <a:pt x="1967" y="4520"/>
                  </a:lnTo>
                  <a:lnTo>
                    <a:pt x="1958" y="4561"/>
                  </a:lnTo>
                  <a:lnTo>
                    <a:pt x="1940" y="4601"/>
                  </a:lnTo>
                  <a:lnTo>
                    <a:pt x="1917" y="4635"/>
                  </a:lnTo>
                  <a:lnTo>
                    <a:pt x="1887" y="4665"/>
                  </a:lnTo>
                  <a:lnTo>
                    <a:pt x="1854" y="4690"/>
                  </a:lnTo>
                  <a:lnTo>
                    <a:pt x="1817" y="4706"/>
                  </a:lnTo>
                  <a:lnTo>
                    <a:pt x="1777" y="4718"/>
                  </a:lnTo>
                  <a:lnTo>
                    <a:pt x="1736" y="4721"/>
                  </a:lnTo>
                  <a:lnTo>
                    <a:pt x="1701" y="4718"/>
                  </a:lnTo>
                  <a:lnTo>
                    <a:pt x="1664" y="4711"/>
                  </a:lnTo>
                  <a:lnTo>
                    <a:pt x="1545" y="4668"/>
                  </a:lnTo>
                  <a:lnTo>
                    <a:pt x="1428" y="4619"/>
                  </a:lnTo>
                  <a:lnTo>
                    <a:pt x="1314" y="4564"/>
                  </a:lnTo>
                  <a:lnTo>
                    <a:pt x="1203" y="4504"/>
                  </a:lnTo>
                  <a:lnTo>
                    <a:pt x="1095" y="4437"/>
                  </a:lnTo>
                  <a:lnTo>
                    <a:pt x="992" y="4366"/>
                  </a:lnTo>
                  <a:lnTo>
                    <a:pt x="891" y="4287"/>
                  </a:lnTo>
                  <a:lnTo>
                    <a:pt x="795" y="4206"/>
                  </a:lnTo>
                  <a:lnTo>
                    <a:pt x="703" y="4117"/>
                  </a:lnTo>
                  <a:lnTo>
                    <a:pt x="610" y="4018"/>
                  </a:lnTo>
                  <a:lnTo>
                    <a:pt x="521" y="3914"/>
                  </a:lnTo>
                  <a:lnTo>
                    <a:pt x="440" y="3805"/>
                  </a:lnTo>
                  <a:lnTo>
                    <a:pt x="366" y="3694"/>
                  </a:lnTo>
                  <a:lnTo>
                    <a:pt x="297" y="3577"/>
                  </a:lnTo>
                  <a:lnTo>
                    <a:pt x="237" y="3459"/>
                  </a:lnTo>
                  <a:lnTo>
                    <a:pt x="182" y="3336"/>
                  </a:lnTo>
                  <a:lnTo>
                    <a:pt x="135" y="3211"/>
                  </a:lnTo>
                  <a:lnTo>
                    <a:pt x="93" y="3084"/>
                  </a:lnTo>
                  <a:lnTo>
                    <a:pt x="61" y="2954"/>
                  </a:lnTo>
                  <a:lnTo>
                    <a:pt x="34" y="2821"/>
                  </a:lnTo>
                  <a:lnTo>
                    <a:pt x="15" y="2688"/>
                  </a:lnTo>
                  <a:lnTo>
                    <a:pt x="4" y="2551"/>
                  </a:lnTo>
                  <a:lnTo>
                    <a:pt x="0" y="2414"/>
                  </a:lnTo>
                  <a:lnTo>
                    <a:pt x="4" y="2261"/>
                  </a:lnTo>
                  <a:lnTo>
                    <a:pt x="19" y="2112"/>
                  </a:lnTo>
                  <a:lnTo>
                    <a:pt x="41" y="1965"/>
                  </a:lnTo>
                  <a:lnTo>
                    <a:pt x="74" y="1820"/>
                  </a:lnTo>
                  <a:lnTo>
                    <a:pt x="114" y="1680"/>
                  </a:lnTo>
                  <a:lnTo>
                    <a:pt x="163" y="1542"/>
                  </a:lnTo>
                  <a:lnTo>
                    <a:pt x="219" y="1409"/>
                  </a:lnTo>
                  <a:lnTo>
                    <a:pt x="283" y="1280"/>
                  </a:lnTo>
                  <a:lnTo>
                    <a:pt x="355" y="1156"/>
                  </a:lnTo>
                  <a:lnTo>
                    <a:pt x="434" y="1036"/>
                  </a:lnTo>
                  <a:lnTo>
                    <a:pt x="518" y="920"/>
                  </a:lnTo>
                  <a:lnTo>
                    <a:pt x="610" y="811"/>
                  </a:lnTo>
                  <a:lnTo>
                    <a:pt x="707" y="707"/>
                  </a:lnTo>
                  <a:lnTo>
                    <a:pt x="813" y="610"/>
                  </a:lnTo>
                  <a:lnTo>
                    <a:pt x="922" y="518"/>
                  </a:lnTo>
                  <a:lnTo>
                    <a:pt x="1036" y="434"/>
                  </a:lnTo>
                  <a:lnTo>
                    <a:pt x="1156" y="355"/>
                  </a:lnTo>
                  <a:lnTo>
                    <a:pt x="1280" y="283"/>
                  </a:lnTo>
                  <a:lnTo>
                    <a:pt x="1409" y="219"/>
                  </a:lnTo>
                  <a:lnTo>
                    <a:pt x="1544" y="163"/>
                  </a:lnTo>
                  <a:lnTo>
                    <a:pt x="1680" y="114"/>
                  </a:lnTo>
                  <a:lnTo>
                    <a:pt x="1820" y="74"/>
                  </a:lnTo>
                  <a:lnTo>
                    <a:pt x="1965" y="41"/>
                  </a:lnTo>
                  <a:lnTo>
                    <a:pt x="2112" y="19"/>
                  </a:lnTo>
                  <a:lnTo>
                    <a:pt x="2263" y="4"/>
                  </a:lnTo>
                  <a:lnTo>
                    <a:pt x="2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35C3E4-1DDD-4A56-B12B-3CF399FFD242}"/>
              </a:ext>
            </a:extLst>
          </p:cNvPr>
          <p:cNvSpPr txBox="1"/>
          <p:nvPr/>
        </p:nvSpPr>
        <p:spPr>
          <a:xfrm>
            <a:off x="370046" y="304456"/>
            <a:ext cx="5943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BIOGRAFI 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WIRA SUKMA SAPUTRA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D88AD-8967-47ED-9EDD-87B462D38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" y="-2"/>
            <a:ext cx="5062171" cy="6858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4ADA859-9693-4DE4-A9C6-9C94911F0468}"/>
              </a:ext>
            </a:extLst>
          </p:cNvPr>
          <p:cNvGrpSpPr/>
          <p:nvPr/>
        </p:nvGrpSpPr>
        <p:grpSpPr>
          <a:xfrm>
            <a:off x="3327828" y="8278"/>
            <a:ext cx="3341511" cy="6876288"/>
            <a:chOff x="3314144" y="-1"/>
            <a:chExt cx="3341511" cy="687628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A90F74-A5C9-4624-AE93-9A0874C42191}"/>
                </a:ext>
              </a:extLst>
            </p:cNvPr>
            <p:cNvSpPr/>
            <p:nvPr/>
          </p:nvSpPr>
          <p:spPr>
            <a:xfrm>
              <a:off x="3314144" y="-1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solidFill>
              <a:srgbClr val="FE4A1E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Saya </a:t>
              </a:r>
              <a:r>
                <a:rPr lang="en-US" dirty="0" err="1"/>
                <a:t>Sekolah</a:t>
              </a:r>
              <a:r>
                <a:rPr lang="en-US" dirty="0"/>
                <a:t> SD</a:t>
              </a:r>
            </a:p>
            <a:p>
              <a:pPr algn="ctr"/>
              <a:r>
                <a:rPr lang="en-US" dirty="0"/>
                <a:t>Pada </a:t>
              </a:r>
              <a:r>
                <a:rPr lang="en-US" dirty="0" err="1"/>
                <a:t>Tahun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2008 – 2014</a:t>
              </a:r>
            </a:p>
            <a:p>
              <a:pPr algn="ctr"/>
              <a:r>
                <a:rPr lang="en-US" dirty="0"/>
                <a:t>Di </a:t>
              </a:r>
              <a:r>
                <a:rPr lang="en-US" dirty="0" err="1"/>
                <a:t>daerah</a:t>
              </a:r>
              <a:r>
                <a:rPr lang="en-US" dirty="0"/>
                <a:t> </a:t>
              </a:r>
              <a:r>
                <a:rPr lang="en-US" dirty="0" err="1"/>
                <a:t>cijoho</a:t>
              </a:r>
              <a:endParaRPr lang="en-US" dirty="0"/>
            </a:p>
            <a:p>
              <a:pPr algn="ctr"/>
              <a:r>
                <a:rPr lang="en-US" dirty="0" err="1"/>
                <a:t>Landeuh</a:t>
              </a:r>
              <a:r>
                <a:rPr lang="en-US" dirty="0"/>
                <a:t> </a:t>
              </a:r>
              <a:r>
                <a:rPr lang="en-US" dirty="0" err="1"/>
                <a:t>Kuningan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B48376-BA39-40D2-B70B-98D6C94CBAFE}"/>
                </a:ext>
              </a:extLst>
            </p:cNvPr>
            <p:cNvSpPr txBox="1"/>
            <p:nvPr/>
          </p:nvSpPr>
          <p:spPr>
            <a:xfrm rot="16200000">
              <a:off x="2599701" y="2160087"/>
              <a:ext cx="2026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SDN 4 CIJOHO</a:t>
              </a:r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9E7612-EAE3-4C1D-A89E-FE5A1E5B5557}"/>
              </a:ext>
            </a:extLst>
          </p:cNvPr>
          <p:cNvGrpSpPr/>
          <p:nvPr/>
        </p:nvGrpSpPr>
        <p:grpSpPr>
          <a:xfrm>
            <a:off x="6026977" y="0"/>
            <a:ext cx="3341511" cy="6876288"/>
            <a:chOff x="5915558" y="-32926"/>
            <a:chExt cx="3341511" cy="687628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458B6E-02A2-424C-87E3-347B91714ED1}"/>
                </a:ext>
              </a:extLst>
            </p:cNvPr>
            <p:cNvSpPr/>
            <p:nvPr/>
          </p:nvSpPr>
          <p:spPr>
            <a:xfrm>
              <a:off x="5915558" y="-32926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Saya </a:t>
              </a:r>
              <a:r>
                <a:rPr lang="en-US" dirty="0" err="1"/>
                <a:t>Sekolah</a:t>
              </a:r>
              <a:r>
                <a:rPr lang="en-US" dirty="0"/>
                <a:t> Mts</a:t>
              </a:r>
            </a:p>
            <a:p>
              <a:pPr algn="ctr"/>
              <a:r>
                <a:rPr lang="en-US" dirty="0"/>
                <a:t>Pada </a:t>
              </a:r>
              <a:r>
                <a:rPr lang="en-US" dirty="0" err="1"/>
                <a:t>tahun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2015 – 2018</a:t>
              </a:r>
            </a:p>
            <a:p>
              <a:pPr algn="ctr"/>
              <a:r>
                <a:rPr lang="en-US" dirty="0"/>
                <a:t>Di </a:t>
              </a:r>
              <a:r>
                <a:rPr lang="en-US" dirty="0" err="1"/>
                <a:t>daerah</a:t>
              </a:r>
              <a:r>
                <a:rPr lang="en-US" dirty="0"/>
                <a:t> </a:t>
              </a:r>
              <a:r>
                <a:rPr lang="en-US" dirty="0" err="1"/>
                <a:t>sidaraja</a:t>
              </a:r>
              <a:endParaRPr lang="en-US" dirty="0"/>
            </a:p>
            <a:p>
              <a:pPr algn="ctr"/>
              <a:r>
                <a:rPr lang="en-US" dirty="0" err="1"/>
                <a:t>Kecamatan</a:t>
              </a:r>
              <a:r>
                <a:rPr lang="en-US" dirty="0"/>
                <a:t> </a:t>
              </a:r>
              <a:r>
                <a:rPr lang="en-US" dirty="0" err="1"/>
                <a:t>ciawigebang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7B78C-BB31-4B24-BDCD-186EF231929A}"/>
                </a:ext>
              </a:extLst>
            </p:cNvPr>
            <p:cNvSpPr txBox="1"/>
            <p:nvPr/>
          </p:nvSpPr>
          <p:spPr>
            <a:xfrm rot="16200000">
              <a:off x="5067319" y="2160087"/>
              <a:ext cx="245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MTS MANBAUL HUDA</a:t>
              </a:r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45782F-785D-474F-B5A2-0C1F8B0A2904}"/>
              </a:ext>
            </a:extLst>
          </p:cNvPr>
          <p:cNvGrpSpPr/>
          <p:nvPr/>
        </p:nvGrpSpPr>
        <p:grpSpPr>
          <a:xfrm>
            <a:off x="8802406" y="8278"/>
            <a:ext cx="3341511" cy="6876288"/>
            <a:chOff x="8850489" y="-1"/>
            <a:chExt cx="3341511" cy="687628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7CB1AF9-EE7B-4A7C-AAF7-13C0F02BB670}"/>
                </a:ext>
              </a:extLst>
            </p:cNvPr>
            <p:cNvSpPr/>
            <p:nvPr/>
          </p:nvSpPr>
          <p:spPr>
            <a:xfrm>
              <a:off x="8850489" y="-1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solidFill>
              <a:srgbClr val="44546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Saya </a:t>
              </a:r>
              <a:r>
                <a:rPr lang="en-US" dirty="0" err="1"/>
                <a:t>Sekolah</a:t>
              </a:r>
              <a:r>
                <a:rPr lang="en-US" dirty="0"/>
                <a:t> </a:t>
              </a:r>
              <a:r>
                <a:rPr lang="en-US" dirty="0" err="1"/>
                <a:t>Smk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Pada </a:t>
              </a:r>
              <a:r>
                <a:rPr lang="en-US" dirty="0" err="1"/>
                <a:t>tahun</a:t>
              </a:r>
              <a:endParaRPr lang="en-US" dirty="0"/>
            </a:p>
            <a:p>
              <a:pPr algn="ctr"/>
              <a:r>
                <a:rPr lang="en-US" dirty="0"/>
                <a:t>2018 – 2021</a:t>
              </a:r>
            </a:p>
            <a:p>
              <a:pPr algn="ctr"/>
              <a:r>
                <a:rPr lang="en-US" dirty="0"/>
                <a:t>Di </a:t>
              </a:r>
              <a:r>
                <a:rPr lang="en-US" dirty="0" err="1"/>
                <a:t>daerah</a:t>
              </a:r>
              <a:r>
                <a:rPr lang="en-US" dirty="0"/>
                <a:t> </a:t>
              </a:r>
              <a:r>
                <a:rPr lang="en-US" dirty="0" err="1"/>
                <a:t>ciomas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Kecamatan</a:t>
              </a:r>
              <a:r>
                <a:rPr lang="en-US" dirty="0"/>
                <a:t> </a:t>
              </a:r>
              <a:r>
                <a:rPr lang="en-US" dirty="0" err="1"/>
                <a:t>ciawigenang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D1BD9B-D9F7-4F87-9324-2FA79ACB0455}"/>
                </a:ext>
              </a:extLst>
            </p:cNvPr>
            <p:cNvSpPr txBox="1"/>
            <p:nvPr/>
          </p:nvSpPr>
          <p:spPr>
            <a:xfrm rot="16200000">
              <a:off x="7782318" y="2020868"/>
              <a:ext cx="2734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SMK MODEL PATRIOT IV CIAWIGENANG</a:t>
              </a:r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8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24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78367" y="1258391"/>
            <a:ext cx="64352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Delete this slide if you do not need a works cited slide.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24" y="2162287"/>
            <a:ext cx="11298622" cy="416743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Sager, J. (October 5, 2016). SageFox PowerPoint. Retrieved June 2017, from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hlinkClick r:id="rId3"/>
              </a:rPr>
              <a:t>http://slides.sage-fox.com/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, F. (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n.d.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). Chapter title. In </a:t>
            </a:r>
            <a:r>
              <a:rPr lang="en-US" i="1" dirty="0" err="1">
                <a:solidFill>
                  <a:schemeClr val="tx1"/>
                </a:solidFill>
                <a:latin typeface="Candara" panose="020E0502030303020204" pitchFamily="34" charset="0"/>
              </a:rPr>
              <a:t>Booktitle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 (Edition ed., Vol. Volume#, p. Page#). City, State: Publisher.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, F. (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n.d.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).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Articletitle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. </a:t>
            </a:r>
            <a:r>
              <a:rPr lang="en-US" i="1" dirty="0" err="1">
                <a:solidFill>
                  <a:schemeClr val="tx1"/>
                </a:solidFill>
                <a:latin typeface="Candara" panose="020E0502030303020204" pitchFamily="34" charset="0"/>
              </a:rPr>
              <a:t>Journaltitle</a:t>
            </a:r>
            <a:r>
              <a:rPr lang="en-US" i="1" dirty="0">
                <a:solidFill>
                  <a:schemeClr val="tx1"/>
                </a:solidFill>
                <a:latin typeface="Candara" panose="020E0502030303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Candara" panose="020E0502030303020204" pitchFamily="34" charset="0"/>
              </a:rPr>
              <a:t>Volume#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(Issue#), Page#-Page#. Retrieved from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websiteurl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WORKS CITED</a:t>
            </a:r>
          </a:p>
        </p:txBody>
      </p:sp>
    </p:spTree>
    <p:extLst>
      <p:ext uri="{BB962C8B-B14F-4D97-AF65-F5344CB8AC3E}">
        <p14:creationId xmlns:p14="http://schemas.microsoft.com/office/powerpoint/2010/main" val="8318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4488" y="3617607"/>
            <a:ext cx="414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Lorem ipsum dolor sit amet, consectetur adipiscing elit, sed do eiusmod tempor incididunt ut labore et dolore magna aliqua.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E4A1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5C9AD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7A7A7A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04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777</Words>
  <Application>Microsoft Office PowerPoint</Application>
  <PresentationFormat>Widescreen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WIRA SUKMA SAPUTRA</cp:lastModifiedBy>
  <cp:revision>478</cp:revision>
  <dcterms:created xsi:type="dcterms:W3CDTF">2016-09-28T22:08:47Z</dcterms:created>
  <dcterms:modified xsi:type="dcterms:W3CDTF">2021-10-15T13:46:30Z</dcterms:modified>
</cp:coreProperties>
</file>