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764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729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2420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96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0572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6591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3993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386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91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64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388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288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38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740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2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98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515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2046-DC94-43A1-9021-995DB931818C}" type="datetimeFigureOut">
              <a:rPr lang="en-ID" smtClean="0"/>
              <a:t>29/12/2021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724D-24C8-4BA8-9FB8-6B0142E7A1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5549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iniisparwati.com/cara-belanja-di-shopee-untuk-pemula-lengkap-dan-mudah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iniisparwati.com/cara-mendapatkan-gratis-ongkir-di-shope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7160-6303-4398-91A3-C457E172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4B5F-E6B9-4986-A293-E7715090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84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6882-D146-4FB9-9E1A-3476662E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>
                <a:latin typeface="Arial" panose="020B0604020202020204" pitchFamily="34" charset="0"/>
                <a:cs typeface="Arial" panose="020B0604020202020204" pitchFamily="34" charset="0"/>
              </a:rPr>
              <a:t>9. Beli Barang Kredit Di Shopee Pakai Akulaku</a:t>
            </a:r>
            <a:br>
              <a:rPr lang="en-ID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7B64-1069-483A-9DC1-7B30C4D1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Selain menggunakan kredivo, shopee juga bekerja sama dengan akulaku untuk menyediakan pembiayaan kredit secara online saat membeli barang di shopee.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Hampir sama dengan kredivo, anda diharuskan untuk membuat akun akulaku terlebih dahulu.</a:t>
            </a:r>
          </a:p>
          <a:p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0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1879-ADF5-4635-9F63-84A95BAE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10. Bayar shopee pakai shopee paylater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49CE-60DD-43DA-A83E-36E354CB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Selain menggunakan kartu kredit dan kredivo serta akulaku, kita juga bisa beli barang secara cicilan di shopee menggunakan shopee paylater.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Pertama-tama, aktifkan dulu shopee paylater untuk mendapatkan limit kredit.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Setelah dapat limit kredit, baru deh bisa dipakai buat </a:t>
            </a:r>
            <a:r>
              <a:rPr lang="en-ID" b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belanja di shopee</a:t>
            </a:r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8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132105-D9E7-4C68-9CE7-5E3631431AAE}"/>
              </a:ext>
            </a:extLst>
          </p:cNvPr>
          <p:cNvSpPr>
            <a:spLocks noGrp="1"/>
          </p:cNvSpPr>
          <p:nvPr/>
        </p:nvSpPr>
        <p:spPr>
          <a:xfrm>
            <a:off x="1082159" y="1306605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26ABE-44F8-49C2-A5F7-9881786A0FAD}"/>
              </a:ext>
            </a:extLst>
          </p:cNvPr>
          <p:cNvSpPr txBox="1">
            <a:spLocks/>
          </p:cNvSpPr>
          <p:nvPr/>
        </p:nvSpPr>
        <p:spPr>
          <a:xfrm>
            <a:off x="502022" y="2250142"/>
            <a:ext cx="11483789" cy="466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Setelah memilih metode pembayaran shopee yang ada di atas, selanjutnya anda akan mendapatkan kode pembayaran lalu silakan bayar sesuai dengan metode yang anda pilih.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Jika memilih bayar di Indomaret, bawa kode pembayaran ke kasir Indomaret. Jika memilih virtual account, bisa transfer lewat ATM atau internet dan sms banking.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Setelah pembayaran berhasil, pastikan pembayaran diverifikasi berhasil juga oleh shopee dan pastikan seller segera mengirim barang pesanan anda agar lama pengiriman barang tidak sampai berminggu-minggu.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Manfaatkan </a:t>
            </a:r>
            <a:r>
              <a:rPr lang="en-ID" b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voucher gratis ongkir shopee</a:t>
            </a:r>
            <a:r>
              <a:rPr lang="en-ID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untuk mendapatkan subsidi ongkos kirim 20 ribu rupiah dari shopee, dan gunakan koin shopee untuk belanja jika anda masih punya koin shopee.</a:t>
            </a:r>
          </a:p>
          <a:p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645A0D-152A-43C4-BD5C-B086CFE1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D" b="1"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9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76F07-1802-443F-AB36-11F655B2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>
                <a:latin typeface="Arial" panose="020B0604020202020204" pitchFamily="34" charset="0"/>
                <a:cs typeface="Arial" panose="020B0604020202020204" pitchFamily="34" charset="0"/>
              </a:rPr>
              <a:t>1. Metode Pembayaran Belanja di Shopee Bayar Di Tempat</a:t>
            </a:r>
            <a:br>
              <a:rPr lang="it-IT" b="1"/>
            </a:br>
            <a:endParaRPr lang="en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6E820-A0E7-4CD1-B27A-D8140AC1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Metode pembayaran di shopee yang pertama yang dapat anda pilih saat anda belanja di shopee adalah belanja COD atau cash on delivery.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Memilih metode COD di Shopee ini saya anjurkan untuk alasan keamanan saat bertransaksi sehingga meminimalkan penipuan di shopee.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Metode pembayaran COD di shopee juga memudahkan bagi anda yang tidak punya rekening bank dan males mau bayar shopee di Indomaret atau Alfamart.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Sayangnya tidak semua barang bisa bayar pakai COD atau bayar ditempat, hanya barang-barang tertentu dan anda bisa menemukannya dengan cara sort “Bayar Ditempat” atau “COD” lewat setting saat belanja.</a:t>
            </a:r>
          </a:p>
          <a:p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1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6F00-0C6E-43E4-80E5-2F238DAE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3600" b="1">
                <a:latin typeface="Arial" panose="020B0604020202020204" pitchFamily="34" charset="0"/>
                <a:cs typeface="Arial" panose="020B0604020202020204" pitchFamily="34" charset="0"/>
              </a:rPr>
              <a:t>2. Cara Pembayaran Shopee di Indomaret,</a:t>
            </a:r>
            <a:br>
              <a:rPr lang="en-ID" sz="36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3600" b="1">
                <a:latin typeface="Arial" panose="020B0604020202020204" pitchFamily="34" charset="0"/>
                <a:cs typeface="Arial" panose="020B0604020202020204" pitchFamily="34" charset="0"/>
              </a:rPr>
              <a:t> Ada Biaya Tambahan Tentunya</a:t>
            </a:r>
            <a:br>
              <a:rPr lang="en-ID" sz="36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D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D4F3-C039-4A96-823E-B6E14AD9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Kemudahan membayar pesanan barang di shopee selain bayar ditempat adalah ketersediaan pilihan pembayaran shopee lewat Indomaret.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Sebagai salah satu minimarket yang paling banyak memiliki gerai toko di Indonesia, keberadaan Indomaret cukup membantu masyarakat yang mau belanja online, salah satunya saat belanja di shopee.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Anda bisa memilih bayar shopee via Indomaret saat memesan produk di shopee, dengan biaya admin yang telah ditentukan (biasanya sekitar 2 ribu sampai 3.500 rupiah).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990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135A-AC75-45BC-B48A-ABD0FAEA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>
                <a:latin typeface="Arial" panose="020B0604020202020204" pitchFamily="34" charset="0"/>
                <a:cs typeface="Arial" panose="020B0604020202020204" pitchFamily="34" charset="0"/>
              </a:rPr>
              <a:t>3. Metode Pembayaran Shopee Via Alfamart</a:t>
            </a:r>
            <a:br>
              <a:rPr lang="en-ID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BAF5-F97A-4BF7-BC2D-17423A4E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Yang paling baru, kini anda sudah bisa bayar shopee di alfamart.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Sama seperti Indomaret, akan ada biaya tambahan yang dikenakan juga.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Alfamart sendiri dengan lokasi toko yang tersebar di Indonesia juga bersaing ketat dengan Indomaret dalam menyediakan jasa pembayaran belanja online, pembelian tiket Damri, kereta api, pesawat, serta booking hotel.</a:t>
            </a:r>
          </a:p>
          <a:p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7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674A-3B90-43CC-9D17-5FDF7C3A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3600" b="1">
                <a:latin typeface="Arial" panose="020B0604020202020204" pitchFamily="34" charset="0"/>
                <a:cs typeface="Arial" panose="020B0604020202020204" pitchFamily="34" charset="0"/>
              </a:rPr>
              <a:t>4. Pembayaran Shopee Lewat Virtual Account yang Dicek Otomatis</a:t>
            </a:r>
            <a:br>
              <a:rPr lang="en-ID" sz="36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D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8703-3CF4-42BB-A0BE-BFD4F44A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Metode pembayaran di shopee selanjutnya adalah transfer lewat virtual account yang bisa dilakukan untuk 4 bank terdaftar yaitu BCA, BRI, Mandiri dan BNI.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Ke depannya, bisa jadi akan ditambahkan lagi bank lainnya.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Tidak ada biaya admin yang dikenakan.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Pembayaran akan diverifikasi otomatis oleh sistem setelah pembayaran berhasil.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Cara bayarnya bisa via ATM, internet banking, atau sms banking.</a:t>
            </a:r>
          </a:p>
          <a:p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8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D2B4-4B8E-4247-AD3D-D360E50A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5. Bayar Shopee Lewat Transfer Dicek Manual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B98B-4695-497A-8764-969B1D38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Baik Lewat Internet Banking, SMS Banking, Atau ATM BRI, BNI, BCA, dan Mandiri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Berbeda dengan pembayaran lewat virtual account, cara pembayaran shopee lewat transfer ke rekening bank dan transfer lewat selain Bank BRI, BCA, BNI dan Mandiri, konfirmasinya dicek manual.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Jadi lebih ribet saat konfirmasi pembayaran karena harus dilakukan secara manual.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Metode pembayaran ini cocok bagi yang tidak punya rekening bank BRI, BNI, Mandiri, atau BCA.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Sedangkan buat anda yang punya rekening 4 bank tersebut, lebih baik pilih transfer ke virtual account.</a:t>
            </a:r>
          </a:p>
          <a:p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02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0F29-75EB-483C-B96B-82E109DD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6. Metode Pembayaran Shopee Dengan Shopeepay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4FB7-107D-4853-AC15-784824FE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Shopee punya dompet atau uang elektronik yang bernama shopeepay. Isi saldo shopeepay bisa dilakukan lewat alfamart dan indomaret, setelah memilih menu top up di aplikasi shopee.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Belanja dengan shopeepay cukup memudahkan, dengan transaksi pembayaran yang cepat dan verifikasinya pun dilakukan secara otomatis.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Banyak promo yang bisa anda dapatkan jika membayar shopee menggunakan shopeepay.</a:t>
            </a:r>
          </a:p>
          <a:p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1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E6B2-FFED-4106-9958-C841EC59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>
                <a:latin typeface="Arial" panose="020B0604020202020204" pitchFamily="34" charset="0"/>
                <a:cs typeface="Arial" panose="020B0604020202020204" pitchFamily="34" charset="0"/>
              </a:rPr>
              <a:t>7. Pembayaran Cicilan, Kredit Di Shopee Menggunakan Kartu Kredit</a:t>
            </a:r>
            <a:br>
              <a:rPr lang="en-ID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1D5F-26BB-48F7-84D1-CCBC9676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Bagi pemegang kartu kredit, bisa memilih metode pembayaran cicilan menggunakan kartu kredit di shopee, dan kalau ada pilih yang ada cicilan 0% nya.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Jika anda tidak punya kartu kredit, anda masih bisa krediti di shopee tanpa kartu kredit dengan metode pembayaran di bawah.</a:t>
            </a:r>
          </a:p>
          <a:p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3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7870-2595-4750-9982-ECB2971E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>
                <a:latin typeface="Arial" panose="020B0604020202020204" pitchFamily="34" charset="0"/>
                <a:cs typeface="Arial" panose="020B0604020202020204" pitchFamily="34" charset="0"/>
              </a:rPr>
              <a:t>8. Cicilan Di Shopee Menggunakan Kredivo</a:t>
            </a:r>
            <a:br>
              <a:rPr lang="en-ID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DB36-C287-4490-9734-24C1EE9F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Misalkan anda mau kredit hp di shopee atau laptop, notebook, dan barang elektronik lainnya yang harganya mahal di shopee, anda bisa memilih cicilan tanpa kartu kredit dari Kredivo.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Saat memilih metode pembayaran kredivo, anda akan diarahkan untuk membuat akun di kredivo atau login ke akun kredivo jika sudah punya.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Transaksi kredit di shopee menggunakan kredivo butuh waktu lebih lama dibandingkan membeli secara tunai.</a:t>
            </a:r>
          </a:p>
          <a:p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969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873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PowerPoint Presentation</vt:lpstr>
      <vt:lpstr>1. Metode Pembayaran Belanja di Shopee Bayar Di Tempat </vt:lpstr>
      <vt:lpstr>2. Cara Pembayaran Shopee di Indomaret,  Ada Biaya Tambahan Tentunya </vt:lpstr>
      <vt:lpstr>3. Metode Pembayaran Shopee Via Alfamart </vt:lpstr>
      <vt:lpstr>4. Pembayaran Shopee Lewat Virtual Account yang Dicek Otomatis </vt:lpstr>
      <vt:lpstr>5. Bayar Shopee Lewat Transfer Dicek Manual </vt:lpstr>
      <vt:lpstr>6. Metode Pembayaran Shopee Dengan Shopeepay </vt:lpstr>
      <vt:lpstr>7. Pembayaran Cicilan, Kredit Di Shopee Menggunakan Kartu Kredit </vt:lpstr>
      <vt:lpstr>8. Cicilan Di Shopee Menggunakan Kredivo </vt:lpstr>
      <vt:lpstr>9. Beli Barang Kredit Di Shopee Pakai Akulaku </vt:lpstr>
      <vt:lpstr>10. Bayar shopee pakai shopee paylater 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Metode Pembayaran Belanja di Shopee Bayar Di Tempat </dc:title>
  <dc:creator>Wira Sukma Saputra</dc:creator>
  <cp:lastModifiedBy>Wira Sukma Saputra</cp:lastModifiedBy>
  <cp:revision>2</cp:revision>
  <dcterms:created xsi:type="dcterms:W3CDTF">2021-12-29T02:26:01Z</dcterms:created>
  <dcterms:modified xsi:type="dcterms:W3CDTF">2021-12-29T12:03:43Z</dcterms:modified>
</cp:coreProperties>
</file>