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20"/>
  </p:notesMasterIdLst>
  <p:sldIdLst>
    <p:sldId id="256" r:id="rId2"/>
    <p:sldId id="297" r:id="rId3"/>
    <p:sldId id="265" r:id="rId4"/>
    <p:sldId id="266" r:id="rId5"/>
    <p:sldId id="291" r:id="rId6"/>
    <p:sldId id="301" r:id="rId7"/>
    <p:sldId id="302" r:id="rId8"/>
    <p:sldId id="257" r:id="rId9"/>
    <p:sldId id="261" r:id="rId10"/>
    <p:sldId id="267" r:id="rId11"/>
    <p:sldId id="300" r:id="rId12"/>
    <p:sldId id="272" r:id="rId13"/>
    <p:sldId id="274" r:id="rId14"/>
    <p:sldId id="299" r:id="rId15"/>
    <p:sldId id="262" r:id="rId16"/>
    <p:sldId id="303" r:id="rId17"/>
    <p:sldId id="298" r:id="rId18"/>
    <p:sldId id="29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5577549334111016"/>
          <c:y val="1.6472203157172273E-2"/>
        </c:manualLayout>
      </c:layout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Jumlah Pengguna Internet (2015)</c:v>
                </c:pt>
              </c:strCache>
            </c:strRef>
          </c:tx>
          <c:explosion val="19"/>
          <c:dPt>
            <c:idx val="0"/>
            <c:bubble3D val="0"/>
            <c:explosion val="0"/>
            <c:extLst>
              <c:ext xmlns:c16="http://schemas.microsoft.com/office/drawing/2014/chart" uri="{C3380CC4-5D6E-409C-BE32-E72D297353CC}">
                <c16:uniqueId val="{00000000-C126-4F63-9B08-693028314EC0}"/>
              </c:ext>
            </c:extLst>
          </c:dPt>
          <c:dPt>
            <c:idx val="3"/>
            <c:bubble3D val="0"/>
            <c:explosion val="21"/>
            <c:extLst>
              <c:ext xmlns:c16="http://schemas.microsoft.com/office/drawing/2014/chart" uri="{C3380CC4-5D6E-409C-BE32-E72D297353CC}">
                <c16:uniqueId val="{00000001-C126-4F63-9B08-693028314EC0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Indonesia</c:v>
                </c:pt>
                <c:pt idx="1">
                  <c:v>Malaysia</c:v>
                </c:pt>
                <c:pt idx="2">
                  <c:v>Singapura</c:v>
                </c:pt>
                <c:pt idx="3">
                  <c:v>Filiphina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88.1</c:v>
                </c:pt>
                <c:pt idx="1">
                  <c:v>47.1</c:v>
                </c:pt>
                <c:pt idx="2">
                  <c:v>20</c:v>
                </c:pt>
                <c:pt idx="3">
                  <c:v>15.5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26-4F63-9B08-693028314EC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F9878D-6961-49F0-9C4C-95B8C949B3A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5CF5C6-B576-4F49-B2FC-BBAB89E8A122}">
      <dgm:prSet phldrT="[Text]"/>
      <dgm:spPr/>
      <dgm:t>
        <a:bodyPr/>
        <a:lstStyle/>
        <a:p>
          <a:r>
            <a:rPr lang="en-US" dirty="0" err="1"/>
            <a:t>Menjelaskan</a:t>
          </a:r>
          <a:r>
            <a:rPr lang="en-US" dirty="0"/>
            <a:t> </a:t>
          </a:r>
          <a:r>
            <a:rPr lang="en-US" dirty="0" err="1"/>
            <a:t>definisi</a:t>
          </a:r>
          <a:r>
            <a:rPr lang="en-US" dirty="0"/>
            <a:t> </a:t>
          </a:r>
          <a:r>
            <a:rPr lang="en-US" dirty="0" err="1"/>
            <a:t>literasi</a:t>
          </a:r>
          <a:r>
            <a:rPr lang="en-US" dirty="0"/>
            <a:t> digital</a:t>
          </a:r>
        </a:p>
      </dgm:t>
    </dgm:pt>
    <dgm:pt modelId="{364981D3-3434-44CC-85C1-6AE67C68D710}" type="parTrans" cxnId="{085A0D55-80CA-4617-A02F-DE51DCBAF8DE}">
      <dgm:prSet/>
      <dgm:spPr/>
      <dgm:t>
        <a:bodyPr/>
        <a:lstStyle/>
        <a:p>
          <a:endParaRPr lang="en-US"/>
        </a:p>
      </dgm:t>
    </dgm:pt>
    <dgm:pt modelId="{8027F9F4-4DD1-4559-A3A8-5663F88DC3A9}" type="sibTrans" cxnId="{085A0D55-80CA-4617-A02F-DE51DCBAF8DE}">
      <dgm:prSet/>
      <dgm:spPr/>
      <dgm:t>
        <a:bodyPr/>
        <a:lstStyle/>
        <a:p>
          <a:endParaRPr lang="en-US"/>
        </a:p>
      </dgm:t>
    </dgm:pt>
    <dgm:pt modelId="{F96478FE-EEB8-47B5-8679-95B2AC031D4A}">
      <dgm:prSet phldrT="[Text]"/>
      <dgm:spPr/>
      <dgm:t>
        <a:bodyPr/>
        <a:lstStyle/>
        <a:p>
          <a:r>
            <a:rPr lang="en-US" dirty="0" err="1"/>
            <a:t>Menjelaskan</a:t>
          </a:r>
          <a:r>
            <a:rPr lang="en-US" dirty="0"/>
            <a:t> </a:t>
          </a:r>
          <a:r>
            <a:rPr lang="en-US" dirty="0" err="1"/>
            <a:t>enam</a:t>
          </a:r>
          <a:r>
            <a:rPr lang="en-US" dirty="0"/>
            <a:t> </a:t>
          </a:r>
          <a:r>
            <a:rPr lang="en-US" dirty="0" err="1"/>
            <a:t>literasi</a:t>
          </a:r>
          <a:r>
            <a:rPr lang="en-US" dirty="0"/>
            <a:t> </a:t>
          </a:r>
          <a:r>
            <a:rPr lang="en-US" dirty="0" err="1"/>
            <a:t>dasar</a:t>
          </a:r>
          <a:endParaRPr lang="en-US" dirty="0"/>
        </a:p>
      </dgm:t>
    </dgm:pt>
    <dgm:pt modelId="{43D690C7-8F61-47A5-A11C-6222CD826B36}" type="parTrans" cxnId="{B69A9F21-2475-4794-A62F-15A9C7572209}">
      <dgm:prSet/>
      <dgm:spPr/>
      <dgm:t>
        <a:bodyPr/>
        <a:lstStyle/>
        <a:p>
          <a:endParaRPr lang="en-US"/>
        </a:p>
      </dgm:t>
    </dgm:pt>
    <dgm:pt modelId="{D4E621B7-55AF-4904-89BE-A0EB053D975C}" type="sibTrans" cxnId="{B69A9F21-2475-4794-A62F-15A9C7572209}">
      <dgm:prSet/>
      <dgm:spPr/>
      <dgm:t>
        <a:bodyPr/>
        <a:lstStyle/>
        <a:p>
          <a:endParaRPr lang="en-US"/>
        </a:p>
      </dgm:t>
    </dgm:pt>
    <dgm:pt modelId="{B26E873B-EDD8-4BBC-B83A-99A60B932AEC}">
      <dgm:prSet phldrT="[Text]"/>
      <dgm:spPr/>
      <dgm:t>
        <a:bodyPr/>
        <a:lstStyle/>
        <a:p>
          <a:r>
            <a:rPr lang="en-US" dirty="0" err="1"/>
            <a:t>Menjelaskan</a:t>
          </a:r>
          <a:r>
            <a:rPr lang="en-US" dirty="0"/>
            <a:t> </a:t>
          </a:r>
          <a:r>
            <a:rPr lang="en-US" dirty="0" err="1"/>
            <a:t>prinsip</a:t>
          </a:r>
          <a:r>
            <a:rPr lang="en-US" dirty="0"/>
            <a:t> </a:t>
          </a:r>
          <a:r>
            <a:rPr lang="en-US" dirty="0" err="1"/>
            <a:t>dasar</a:t>
          </a:r>
          <a:r>
            <a:rPr lang="en-US" dirty="0"/>
            <a:t> </a:t>
          </a:r>
          <a:r>
            <a:rPr lang="en-US" dirty="0" err="1"/>
            <a:t>pengembangan</a:t>
          </a:r>
          <a:r>
            <a:rPr lang="en-US" dirty="0"/>
            <a:t> </a:t>
          </a:r>
          <a:r>
            <a:rPr lang="en-US" dirty="0" err="1"/>
            <a:t>literasi</a:t>
          </a:r>
          <a:r>
            <a:rPr lang="en-US" dirty="0"/>
            <a:t> digital</a:t>
          </a:r>
        </a:p>
      </dgm:t>
    </dgm:pt>
    <dgm:pt modelId="{FC128D8E-7E4C-4EF5-869C-0B364069A267}" type="parTrans" cxnId="{5131EFEE-8043-421E-B112-76BF60BDB76C}">
      <dgm:prSet/>
      <dgm:spPr/>
      <dgm:t>
        <a:bodyPr/>
        <a:lstStyle/>
        <a:p>
          <a:endParaRPr lang="en-US"/>
        </a:p>
      </dgm:t>
    </dgm:pt>
    <dgm:pt modelId="{61040994-C8FF-4D25-86EB-7B0A5C1D4A8C}" type="sibTrans" cxnId="{5131EFEE-8043-421E-B112-76BF60BDB76C}">
      <dgm:prSet/>
      <dgm:spPr/>
      <dgm:t>
        <a:bodyPr/>
        <a:lstStyle/>
        <a:p>
          <a:endParaRPr lang="en-US"/>
        </a:p>
      </dgm:t>
    </dgm:pt>
    <dgm:pt modelId="{A58EB948-2909-4A3B-B29B-C5D71E12E550}">
      <dgm:prSet phldrT="[Text]"/>
      <dgm:spPr/>
      <dgm:t>
        <a:bodyPr/>
        <a:lstStyle/>
        <a:p>
          <a:r>
            <a:rPr lang="en-US" dirty="0" err="1"/>
            <a:t>Menjelaskan</a:t>
          </a:r>
          <a:r>
            <a:rPr lang="en-US" dirty="0"/>
            <a:t> </a:t>
          </a:r>
          <a:r>
            <a:rPr lang="en-US" dirty="0" err="1"/>
            <a:t>elemen</a:t>
          </a:r>
          <a:r>
            <a:rPr lang="en-US" dirty="0"/>
            <a:t> </a:t>
          </a:r>
          <a:r>
            <a:rPr lang="en-US" dirty="0" err="1"/>
            <a:t>esensial</a:t>
          </a:r>
          <a:r>
            <a:rPr lang="en-US" dirty="0"/>
            <a:t> </a:t>
          </a:r>
          <a:r>
            <a:rPr lang="en-US" dirty="0" err="1"/>
            <a:t>literasi</a:t>
          </a:r>
          <a:r>
            <a:rPr lang="en-US" dirty="0"/>
            <a:t> digital</a:t>
          </a:r>
        </a:p>
      </dgm:t>
    </dgm:pt>
    <dgm:pt modelId="{75792140-21D5-45C0-8C83-9762B72A998D}" type="parTrans" cxnId="{D2965F93-5860-4F2B-AB79-F1AFCA91C70E}">
      <dgm:prSet/>
      <dgm:spPr/>
      <dgm:t>
        <a:bodyPr/>
        <a:lstStyle/>
        <a:p>
          <a:endParaRPr lang="en-US"/>
        </a:p>
      </dgm:t>
    </dgm:pt>
    <dgm:pt modelId="{9C896196-AACA-42BE-A373-D43F11ADE75A}" type="sibTrans" cxnId="{D2965F93-5860-4F2B-AB79-F1AFCA91C70E}">
      <dgm:prSet/>
      <dgm:spPr/>
      <dgm:t>
        <a:bodyPr/>
        <a:lstStyle/>
        <a:p>
          <a:endParaRPr lang="en-US"/>
        </a:p>
      </dgm:t>
    </dgm:pt>
    <dgm:pt modelId="{F20FA489-E1C3-4E4B-AB3B-E67D55F9A6DF}">
      <dgm:prSet phldrT="[Text]"/>
      <dgm:spPr/>
      <dgm:t>
        <a:bodyPr/>
        <a:lstStyle/>
        <a:p>
          <a:r>
            <a:rPr lang="en-US" dirty="0" err="1"/>
            <a:t>Menjelaskan</a:t>
          </a:r>
          <a:r>
            <a:rPr lang="en-US" dirty="0"/>
            <a:t> </a:t>
          </a:r>
          <a:r>
            <a:rPr lang="en-US" dirty="0" err="1"/>
            <a:t>indikator</a:t>
          </a:r>
          <a:r>
            <a:rPr lang="en-US" dirty="0"/>
            <a:t> </a:t>
          </a:r>
          <a:r>
            <a:rPr lang="en-US" dirty="0" err="1"/>
            <a:t>literasi</a:t>
          </a:r>
          <a:r>
            <a:rPr lang="en-US" dirty="0"/>
            <a:t> digital</a:t>
          </a:r>
        </a:p>
      </dgm:t>
    </dgm:pt>
    <dgm:pt modelId="{CA3E2D3F-0CB0-4288-8EAD-68DE4296AB37}" type="parTrans" cxnId="{7D9E5DA3-1757-45B6-B422-B89CE77751FC}">
      <dgm:prSet/>
      <dgm:spPr/>
      <dgm:t>
        <a:bodyPr/>
        <a:lstStyle/>
        <a:p>
          <a:endParaRPr lang="en-US"/>
        </a:p>
      </dgm:t>
    </dgm:pt>
    <dgm:pt modelId="{61B8136B-7D2B-42AC-A0D8-87C9E34A9B7E}" type="sibTrans" cxnId="{7D9E5DA3-1757-45B6-B422-B89CE77751FC}">
      <dgm:prSet/>
      <dgm:spPr/>
      <dgm:t>
        <a:bodyPr/>
        <a:lstStyle/>
        <a:p>
          <a:endParaRPr lang="en-US"/>
        </a:p>
      </dgm:t>
    </dgm:pt>
    <dgm:pt modelId="{99BC4252-EF12-43BF-9586-D867F3ED4376}">
      <dgm:prSet phldrT="[Text]"/>
      <dgm:spPr/>
      <dgm:t>
        <a:bodyPr/>
        <a:lstStyle/>
        <a:p>
          <a:r>
            <a:rPr lang="en-US" dirty="0" err="1"/>
            <a:t>Menjelaskan</a:t>
          </a:r>
          <a:r>
            <a:rPr lang="en-US" dirty="0"/>
            <a:t> </a:t>
          </a:r>
          <a:r>
            <a:rPr lang="en-US" dirty="0" err="1"/>
            <a:t>strategi</a:t>
          </a:r>
          <a:r>
            <a:rPr lang="en-US" dirty="0"/>
            <a:t> </a:t>
          </a:r>
          <a:r>
            <a:rPr lang="en-US" dirty="0" err="1"/>
            <a:t>gerakan</a:t>
          </a:r>
          <a:r>
            <a:rPr lang="en-US" dirty="0"/>
            <a:t> </a:t>
          </a:r>
          <a:r>
            <a:rPr lang="en-US" dirty="0" err="1"/>
            <a:t>literasi</a:t>
          </a:r>
          <a:r>
            <a:rPr lang="en-US" dirty="0"/>
            <a:t> digital</a:t>
          </a:r>
        </a:p>
      </dgm:t>
    </dgm:pt>
    <dgm:pt modelId="{47B89292-992F-4B59-95B7-E4775FEE0D86}" type="parTrans" cxnId="{EF22DCDC-72EB-45C3-81CF-E0C6E3C357F9}">
      <dgm:prSet/>
      <dgm:spPr/>
      <dgm:t>
        <a:bodyPr/>
        <a:lstStyle/>
        <a:p>
          <a:endParaRPr lang="en-US"/>
        </a:p>
      </dgm:t>
    </dgm:pt>
    <dgm:pt modelId="{D610B175-1707-48AA-AB3F-210E810D2026}" type="sibTrans" cxnId="{EF22DCDC-72EB-45C3-81CF-E0C6E3C357F9}">
      <dgm:prSet/>
      <dgm:spPr/>
      <dgm:t>
        <a:bodyPr/>
        <a:lstStyle/>
        <a:p>
          <a:endParaRPr lang="en-US"/>
        </a:p>
      </dgm:t>
    </dgm:pt>
    <dgm:pt modelId="{D1C0AE18-DC66-40AA-AC79-B36265E6FA64}">
      <dgm:prSet phldrT="[Text]"/>
      <dgm:spPr/>
      <dgm:t>
        <a:bodyPr/>
        <a:lstStyle/>
        <a:p>
          <a:r>
            <a:rPr lang="en-US" dirty="0" err="1"/>
            <a:t>Menjelaskan</a:t>
          </a:r>
          <a:r>
            <a:rPr lang="en-US" dirty="0"/>
            <a:t> </a:t>
          </a:r>
          <a:r>
            <a:rPr lang="en-US" dirty="0" err="1"/>
            <a:t>sasaran</a:t>
          </a:r>
          <a:r>
            <a:rPr lang="en-US" dirty="0"/>
            <a:t> </a:t>
          </a:r>
          <a:r>
            <a:rPr lang="en-US" dirty="0" err="1"/>
            <a:t>gerakan</a:t>
          </a:r>
          <a:r>
            <a:rPr lang="en-US" dirty="0"/>
            <a:t> </a:t>
          </a:r>
          <a:r>
            <a:rPr lang="en-US" dirty="0" err="1"/>
            <a:t>literasi</a:t>
          </a:r>
          <a:r>
            <a:rPr lang="en-US" dirty="0"/>
            <a:t> digital</a:t>
          </a:r>
        </a:p>
      </dgm:t>
    </dgm:pt>
    <dgm:pt modelId="{BF74B272-6031-4FD2-BA62-A9FAB0DAC738}" type="parTrans" cxnId="{FBC7F122-1109-43E4-9D64-5B45F232939F}">
      <dgm:prSet/>
      <dgm:spPr/>
      <dgm:t>
        <a:bodyPr/>
        <a:lstStyle/>
        <a:p>
          <a:endParaRPr lang="en-US"/>
        </a:p>
      </dgm:t>
    </dgm:pt>
    <dgm:pt modelId="{2F571034-7FE6-4CCC-B575-4638649F257A}" type="sibTrans" cxnId="{FBC7F122-1109-43E4-9D64-5B45F232939F}">
      <dgm:prSet/>
      <dgm:spPr/>
      <dgm:t>
        <a:bodyPr/>
        <a:lstStyle/>
        <a:p>
          <a:endParaRPr lang="en-US"/>
        </a:p>
      </dgm:t>
    </dgm:pt>
    <dgm:pt modelId="{AFB22267-8CB3-4232-8333-7446A7B6F167}">
      <dgm:prSet phldrT="[Text]"/>
      <dgm:spPr/>
      <dgm:t>
        <a:bodyPr/>
        <a:lstStyle/>
        <a:p>
          <a:r>
            <a:rPr lang="en-US" dirty="0" err="1"/>
            <a:t>Menjelaskan</a:t>
          </a:r>
          <a:r>
            <a:rPr lang="en-US" dirty="0"/>
            <a:t> </a:t>
          </a:r>
          <a:r>
            <a:rPr lang="en-US" dirty="0" err="1"/>
            <a:t>jumlah</a:t>
          </a:r>
          <a:r>
            <a:rPr lang="en-US" dirty="0"/>
            <a:t> </a:t>
          </a:r>
          <a:r>
            <a:rPr lang="en-US" dirty="0" err="1"/>
            <a:t>pengguna</a:t>
          </a:r>
          <a:r>
            <a:rPr lang="en-US" dirty="0"/>
            <a:t> internet </a:t>
          </a:r>
          <a:r>
            <a:rPr lang="en-US" dirty="0" err="1"/>
            <a:t>tahun</a:t>
          </a:r>
          <a:r>
            <a:rPr lang="en-US" dirty="0"/>
            <a:t> 2015</a:t>
          </a:r>
        </a:p>
      </dgm:t>
    </dgm:pt>
    <dgm:pt modelId="{EC22DE1A-13F8-476D-B02B-4C01018EB584}" type="parTrans" cxnId="{E00B5CF4-FF3F-4E17-A10F-0EBE14B371A9}">
      <dgm:prSet/>
      <dgm:spPr/>
      <dgm:t>
        <a:bodyPr/>
        <a:lstStyle/>
        <a:p>
          <a:endParaRPr lang="en-US"/>
        </a:p>
      </dgm:t>
    </dgm:pt>
    <dgm:pt modelId="{2FA86E26-9C5C-40C2-BFB5-9EFB6F1FD5D0}" type="sibTrans" cxnId="{E00B5CF4-FF3F-4E17-A10F-0EBE14B371A9}">
      <dgm:prSet/>
      <dgm:spPr/>
      <dgm:t>
        <a:bodyPr/>
        <a:lstStyle/>
        <a:p>
          <a:endParaRPr lang="en-US"/>
        </a:p>
      </dgm:t>
    </dgm:pt>
    <dgm:pt modelId="{88F69A62-75FE-4BEE-BEEF-EFD368C83E63}" type="pres">
      <dgm:prSet presAssocID="{9CF9878D-6961-49F0-9C4C-95B8C949B3AA}" presName="linear" presStyleCnt="0">
        <dgm:presLayoutVars>
          <dgm:animLvl val="lvl"/>
          <dgm:resizeHandles val="exact"/>
        </dgm:presLayoutVars>
      </dgm:prSet>
      <dgm:spPr/>
    </dgm:pt>
    <dgm:pt modelId="{5406C519-1D1F-47C9-9047-458FCEC2180B}" type="pres">
      <dgm:prSet presAssocID="{F05CF5C6-B576-4F49-B2FC-BBAB89E8A122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A0C49C1C-BB4D-46AC-83E1-4BD3D6007288}" type="pres">
      <dgm:prSet presAssocID="{8027F9F4-4DD1-4559-A3A8-5663F88DC3A9}" presName="spacer" presStyleCnt="0"/>
      <dgm:spPr/>
    </dgm:pt>
    <dgm:pt modelId="{85060A72-5CAE-4C79-B3D0-5A810592BBDF}" type="pres">
      <dgm:prSet presAssocID="{A58EB948-2909-4A3B-B29B-C5D71E12E550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9B056A68-9E32-4664-97E5-00A0872261D2}" type="pres">
      <dgm:prSet presAssocID="{9C896196-AACA-42BE-A373-D43F11ADE75A}" presName="spacer" presStyleCnt="0"/>
      <dgm:spPr/>
    </dgm:pt>
    <dgm:pt modelId="{7E7C43AB-7FA1-4E38-879B-B8C52F70FC55}" type="pres">
      <dgm:prSet presAssocID="{F96478FE-EEB8-47B5-8679-95B2AC031D4A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8482D0C2-B625-4702-85A3-E0F56B6F1B3A}" type="pres">
      <dgm:prSet presAssocID="{D4E621B7-55AF-4904-89BE-A0EB053D975C}" presName="spacer" presStyleCnt="0"/>
      <dgm:spPr/>
    </dgm:pt>
    <dgm:pt modelId="{C5B313CD-57CE-4397-ADF3-EF5E3DF6588C}" type="pres">
      <dgm:prSet presAssocID="{B26E873B-EDD8-4BBC-B83A-99A60B932AEC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35B89DB9-94BF-4390-B9DC-73DB590E6158}" type="pres">
      <dgm:prSet presAssocID="{61040994-C8FF-4D25-86EB-7B0A5C1D4A8C}" presName="spacer" presStyleCnt="0"/>
      <dgm:spPr/>
    </dgm:pt>
    <dgm:pt modelId="{86438053-3D1D-4D79-8CBB-123EEBCE7808}" type="pres">
      <dgm:prSet presAssocID="{F20FA489-E1C3-4E4B-AB3B-E67D55F9A6DF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30F47F6B-4ECE-4CFB-BD34-710D83622B3B}" type="pres">
      <dgm:prSet presAssocID="{61B8136B-7D2B-42AC-A0D8-87C9E34A9B7E}" presName="spacer" presStyleCnt="0"/>
      <dgm:spPr/>
    </dgm:pt>
    <dgm:pt modelId="{4AFC1846-C9C1-410E-847B-39EE91258E44}" type="pres">
      <dgm:prSet presAssocID="{99BC4252-EF12-43BF-9586-D867F3ED4376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2B3142F8-56FF-4A41-A06B-F205803E4EB5}" type="pres">
      <dgm:prSet presAssocID="{D610B175-1707-48AA-AB3F-210E810D2026}" presName="spacer" presStyleCnt="0"/>
      <dgm:spPr/>
    </dgm:pt>
    <dgm:pt modelId="{4BE1D0FA-E300-441E-9AD2-4A0B76A4F0F3}" type="pres">
      <dgm:prSet presAssocID="{D1C0AE18-DC66-40AA-AC79-B36265E6FA64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A599B9A5-4C3F-4A9F-AE06-D2BB697DB2D6}" type="pres">
      <dgm:prSet presAssocID="{2F571034-7FE6-4CCC-B575-4638649F257A}" presName="spacer" presStyleCnt="0"/>
      <dgm:spPr/>
    </dgm:pt>
    <dgm:pt modelId="{A8F63988-9A05-4F45-B951-24F8AFE46D93}" type="pres">
      <dgm:prSet presAssocID="{AFB22267-8CB3-4232-8333-7446A7B6F167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B69A9F21-2475-4794-A62F-15A9C7572209}" srcId="{9CF9878D-6961-49F0-9C4C-95B8C949B3AA}" destId="{F96478FE-EEB8-47B5-8679-95B2AC031D4A}" srcOrd="2" destOrd="0" parTransId="{43D690C7-8F61-47A5-A11C-6222CD826B36}" sibTransId="{D4E621B7-55AF-4904-89BE-A0EB053D975C}"/>
    <dgm:cxn modelId="{FBC7F122-1109-43E4-9D64-5B45F232939F}" srcId="{9CF9878D-6961-49F0-9C4C-95B8C949B3AA}" destId="{D1C0AE18-DC66-40AA-AC79-B36265E6FA64}" srcOrd="6" destOrd="0" parTransId="{BF74B272-6031-4FD2-BA62-A9FAB0DAC738}" sibTransId="{2F571034-7FE6-4CCC-B575-4638649F257A}"/>
    <dgm:cxn modelId="{05849B24-D9D3-4E3C-8A29-72B65E1FBBAF}" type="presOf" srcId="{A58EB948-2909-4A3B-B29B-C5D71E12E550}" destId="{85060A72-5CAE-4C79-B3D0-5A810592BBDF}" srcOrd="0" destOrd="0" presId="urn:microsoft.com/office/officeart/2005/8/layout/vList2"/>
    <dgm:cxn modelId="{CEDFAE27-2A60-48F6-999B-B407EAFD8F64}" type="presOf" srcId="{99BC4252-EF12-43BF-9586-D867F3ED4376}" destId="{4AFC1846-C9C1-410E-847B-39EE91258E44}" srcOrd="0" destOrd="0" presId="urn:microsoft.com/office/officeart/2005/8/layout/vList2"/>
    <dgm:cxn modelId="{D3F98E2C-D9F2-4F20-B699-1518DF62A999}" type="presOf" srcId="{9CF9878D-6961-49F0-9C4C-95B8C949B3AA}" destId="{88F69A62-75FE-4BEE-BEEF-EFD368C83E63}" srcOrd="0" destOrd="0" presId="urn:microsoft.com/office/officeart/2005/8/layout/vList2"/>
    <dgm:cxn modelId="{19027234-A139-4FDE-8720-0B314B8C6B23}" type="presOf" srcId="{F05CF5C6-B576-4F49-B2FC-BBAB89E8A122}" destId="{5406C519-1D1F-47C9-9047-458FCEC2180B}" srcOrd="0" destOrd="0" presId="urn:microsoft.com/office/officeart/2005/8/layout/vList2"/>
    <dgm:cxn modelId="{9B61B93F-4B79-4C6F-9F9D-E2776D143398}" type="presOf" srcId="{AFB22267-8CB3-4232-8333-7446A7B6F167}" destId="{A8F63988-9A05-4F45-B951-24F8AFE46D93}" srcOrd="0" destOrd="0" presId="urn:microsoft.com/office/officeart/2005/8/layout/vList2"/>
    <dgm:cxn modelId="{085A0D55-80CA-4617-A02F-DE51DCBAF8DE}" srcId="{9CF9878D-6961-49F0-9C4C-95B8C949B3AA}" destId="{F05CF5C6-B576-4F49-B2FC-BBAB89E8A122}" srcOrd="0" destOrd="0" parTransId="{364981D3-3434-44CC-85C1-6AE67C68D710}" sibTransId="{8027F9F4-4DD1-4559-A3A8-5663F88DC3A9}"/>
    <dgm:cxn modelId="{44AD9D75-F30C-4915-B003-1B60364E1A9C}" type="presOf" srcId="{F20FA489-E1C3-4E4B-AB3B-E67D55F9A6DF}" destId="{86438053-3D1D-4D79-8CBB-123EEBCE7808}" srcOrd="0" destOrd="0" presId="urn:microsoft.com/office/officeart/2005/8/layout/vList2"/>
    <dgm:cxn modelId="{DE38878B-0BA8-4F14-AC66-0537288C4ABA}" type="presOf" srcId="{D1C0AE18-DC66-40AA-AC79-B36265E6FA64}" destId="{4BE1D0FA-E300-441E-9AD2-4A0B76A4F0F3}" srcOrd="0" destOrd="0" presId="urn:microsoft.com/office/officeart/2005/8/layout/vList2"/>
    <dgm:cxn modelId="{A5FF888B-4AF2-4F5F-BF59-B56CBCBA2C95}" type="presOf" srcId="{F96478FE-EEB8-47B5-8679-95B2AC031D4A}" destId="{7E7C43AB-7FA1-4E38-879B-B8C52F70FC55}" srcOrd="0" destOrd="0" presId="urn:microsoft.com/office/officeart/2005/8/layout/vList2"/>
    <dgm:cxn modelId="{D2965F93-5860-4F2B-AB79-F1AFCA91C70E}" srcId="{9CF9878D-6961-49F0-9C4C-95B8C949B3AA}" destId="{A58EB948-2909-4A3B-B29B-C5D71E12E550}" srcOrd="1" destOrd="0" parTransId="{75792140-21D5-45C0-8C83-9762B72A998D}" sibTransId="{9C896196-AACA-42BE-A373-D43F11ADE75A}"/>
    <dgm:cxn modelId="{7D9E5DA3-1757-45B6-B422-B89CE77751FC}" srcId="{9CF9878D-6961-49F0-9C4C-95B8C949B3AA}" destId="{F20FA489-E1C3-4E4B-AB3B-E67D55F9A6DF}" srcOrd="4" destOrd="0" parTransId="{CA3E2D3F-0CB0-4288-8EAD-68DE4296AB37}" sibTransId="{61B8136B-7D2B-42AC-A0D8-87C9E34A9B7E}"/>
    <dgm:cxn modelId="{9FCDEBC3-C603-45A7-AC37-B2EF6EB9CB42}" type="presOf" srcId="{B26E873B-EDD8-4BBC-B83A-99A60B932AEC}" destId="{C5B313CD-57CE-4397-ADF3-EF5E3DF6588C}" srcOrd="0" destOrd="0" presId="urn:microsoft.com/office/officeart/2005/8/layout/vList2"/>
    <dgm:cxn modelId="{EF22DCDC-72EB-45C3-81CF-E0C6E3C357F9}" srcId="{9CF9878D-6961-49F0-9C4C-95B8C949B3AA}" destId="{99BC4252-EF12-43BF-9586-D867F3ED4376}" srcOrd="5" destOrd="0" parTransId="{47B89292-992F-4B59-95B7-E4775FEE0D86}" sibTransId="{D610B175-1707-48AA-AB3F-210E810D2026}"/>
    <dgm:cxn modelId="{5131EFEE-8043-421E-B112-76BF60BDB76C}" srcId="{9CF9878D-6961-49F0-9C4C-95B8C949B3AA}" destId="{B26E873B-EDD8-4BBC-B83A-99A60B932AEC}" srcOrd="3" destOrd="0" parTransId="{FC128D8E-7E4C-4EF5-869C-0B364069A267}" sibTransId="{61040994-C8FF-4D25-86EB-7B0A5C1D4A8C}"/>
    <dgm:cxn modelId="{E00B5CF4-FF3F-4E17-A10F-0EBE14B371A9}" srcId="{9CF9878D-6961-49F0-9C4C-95B8C949B3AA}" destId="{AFB22267-8CB3-4232-8333-7446A7B6F167}" srcOrd="7" destOrd="0" parTransId="{EC22DE1A-13F8-476D-B02B-4C01018EB584}" sibTransId="{2FA86E26-9C5C-40C2-BFB5-9EFB6F1FD5D0}"/>
    <dgm:cxn modelId="{B8293934-B1FE-4200-9E03-368A25C331D6}" type="presParOf" srcId="{88F69A62-75FE-4BEE-BEEF-EFD368C83E63}" destId="{5406C519-1D1F-47C9-9047-458FCEC2180B}" srcOrd="0" destOrd="0" presId="urn:microsoft.com/office/officeart/2005/8/layout/vList2"/>
    <dgm:cxn modelId="{C32437DA-7070-4980-99CA-31AC56297120}" type="presParOf" srcId="{88F69A62-75FE-4BEE-BEEF-EFD368C83E63}" destId="{A0C49C1C-BB4D-46AC-83E1-4BD3D6007288}" srcOrd="1" destOrd="0" presId="urn:microsoft.com/office/officeart/2005/8/layout/vList2"/>
    <dgm:cxn modelId="{6927D501-9974-440F-8A4A-BA61DF81C534}" type="presParOf" srcId="{88F69A62-75FE-4BEE-BEEF-EFD368C83E63}" destId="{85060A72-5CAE-4C79-B3D0-5A810592BBDF}" srcOrd="2" destOrd="0" presId="urn:microsoft.com/office/officeart/2005/8/layout/vList2"/>
    <dgm:cxn modelId="{3AFD7F96-C590-4729-B24A-2651D678A628}" type="presParOf" srcId="{88F69A62-75FE-4BEE-BEEF-EFD368C83E63}" destId="{9B056A68-9E32-4664-97E5-00A0872261D2}" srcOrd="3" destOrd="0" presId="urn:microsoft.com/office/officeart/2005/8/layout/vList2"/>
    <dgm:cxn modelId="{8DBCBCBC-3519-426E-8F60-36C079CA2354}" type="presParOf" srcId="{88F69A62-75FE-4BEE-BEEF-EFD368C83E63}" destId="{7E7C43AB-7FA1-4E38-879B-B8C52F70FC55}" srcOrd="4" destOrd="0" presId="urn:microsoft.com/office/officeart/2005/8/layout/vList2"/>
    <dgm:cxn modelId="{14CB9ECC-C6EE-4155-8564-60F6914D5586}" type="presParOf" srcId="{88F69A62-75FE-4BEE-BEEF-EFD368C83E63}" destId="{8482D0C2-B625-4702-85A3-E0F56B6F1B3A}" srcOrd="5" destOrd="0" presId="urn:microsoft.com/office/officeart/2005/8/layout/vList2"/>
    <dgm:cxn modelId="{2F9B9C2B-8A1C-4740-B0A1-B0F89B23FD2E}" type="presParOf" srcId="{88F69A62-75FE-4BEE-BEEF-EFD368C83E63}" destId="{C5B313CD-57CE-4397-ADF3-EF5E3DF6588C}" srcOrd="6" destOrd="0" presId="urn:microsoft.com/office/officeart/2005/8/layout/vList2"/>
    <dgm:cxn modelId="{1A438C0B-3777-4417-85BB-6B6640C261BD}" type="presParOf" srcId="{88F69A62-75FE-4BEE-BEEF-EFD368C83E63}" destId="{35B89DB9-94BF-4390-B9DC-73DB590E6158}" srcOrd="7" destOrd="0" presId="urn:microsoft.com/office/officeart/2005/8/layout/vList2"/>
    <dgm:cxn modelId="{8506D43E-0AAE-4B0E-AD7D-4D1D3205C66D}" type="presParOf" srcId="{88F69A62-75FE-4BEE-BEEF-EFD368C83E63}" destId="{86438053-3D1D-4D79-8CBB-123EEBCE7808}" srcOrd="8" destOrd="0" presId="urn:microsoft.com/office/officeart/2005/8/layout/vList2"/>
    <dgm:cxn modelId="{58BE5DF9-D0B4-46A6-9492-80FEE4C2A0E2}" type="presParOf" srcId="{88F69A62-75FE-4BEE-BEEF-EFD368C83E63}" destId="{30F47F6B-4ECE-4CFB-BD34-710D83622B3B}" srcOrd="9" destOrd="0" presId="urn:microsoft.com/office/officeart/2005/8/layout/vList2"/>
    <dgm:cxn modelId="{53813D90-992F-42BA-B418-C74612A10DE5}" type="presParOf" srcId="{88F69A62-75FE-4BEE-BEEF-EFD368C83E63}" destId="{4AFC1846-C9C1-410E-847B-39EE91258E44}" srcOrd="10" destOrd="0" presId="urn:microsoft.com/office/officeart/2005/8/layout/vList2"/>
    <dgm:cxn modelId="{51C81D18-3CF0-4640-9BCB-D97186F1A134}" type="presParOf" srcId="{88F69A62-75FE-4BEE-BEEF-EFD368C83E63}" destId="{2B3142F8-56FF-4A41-A06B-F205803E4EB5}" srcOrd="11" destOrd="0" presId="urn:microsoft.com/office/officeart/2005/8/layout/vList2"/>
    <dgm:cxn modelId="{33CCE2C1-3E0A-4142-B9E8-FB81839D974F}" type="presParOf" srcId="{88F69A62-75FE-4BEE-BEEF-EFD368C83E63}" destId="{4BE1D0FA-E300-441E-9AD2-4A0B76A4F0F3}" srcOrd="12" destOrd="0" presId="urn:microsoft.com/office/officeart/2005/8/layout/vList2"/>
    <dgm:cxn modelId="{414C4B10-3601-4894-BDA7-75D88FFCCE72}" type="presParOf" srcId="{88F69A62-75FE-4BEE-BEEF-EFD368C83E63}" destId="{A599B9A5-4C3F-4A9F-AE06-D2BB697DB2D6}" srcOrd="13" destOrd="0" presId="urn:microsoft.com/office/officeart/2005/8/layout/vList2"/>
    <dgm:cxn modelId="{029EF7E5-1D95-4806-AAA9-A809A5B553C4}" type="presParOf" srcId="{88F69A62-75FE-4BEE-BEEF-EFD368C83E63}" destId="{A8F63988-9A05-4F45-B951-24F8AFE46D9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F340F62-3555-43D3-ADF3-EB2DA705BBB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D1CD67-1D9F-4801-95BD-EDCD4922F42C}">
      <dgm:prSet phldrT="[Text]"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Meningkatnya</a:t>
          </a:r>
          <a:r>
            <a:rPr lang="en-US" dirty="0"/>
            <a:t> </a:t>
          </a:r>
          <a:r>
            <a:rPr lang="en-US" dirty="0" err="1"/>
            <a:t>partisipasi</a:t>
          </a:r>
          <a:r>
            <a:rPr lang="en-US" dirty="0"/>
            <a:t> </a:t>
          </a:r>
          <a:r>
            <a:rPr lang="en-US" dirty="0" err="1"/>
            <a:t>aktif</a:t>
          </a:r>
          <a:r>
            <a:rPr lang="en-US" dirty="0"/>
            <a:t> </a:t>
          </a:r>
          <a:r>
            <a:rPr lang="en-US" dirty="0" err="1"/>
            <a:t>masyarakat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kegiatan</a:t>
          </a:r>
          <a:r>
            <a:rPr lang="en-US" dirty="0"/>
            <a:t> </a:t>
          </a:r>
          <a:r>
            <a:rPr lang="en-US" dirty="0" err="1"/>
            <a:t>Literasi</a:t>
          </a:r>
          <a:r>
            <a:rPr lang="en-US" dirty="0"/>
            <a:t> digital</a:t>
          </a:r>
        </a:p>
      </dgm:t>
    </dgm:pt>
    <dgm:pt modelId="{2BE1FFF0-508C-447E-A7A7-0472EA011837}" type="parTrans" cxnId="{B175AC77-7356-41D5-A0A7-F539DF62A1BA}">
      <dgm:prSet/>
      <dgm:spPr/>
      <dgm:t>
        <a:bodyPr/>
        <a:lstStyle/>
        <a:p>
          <a:endParaRPr lang="en-US"/>
        </a:p>
      </dgm:t>
    </dgm:pt>
    <dgm:pt modelId="{1CCB165A-8541-465D-A159-DFDA17CA5B0D}" type="sibTrans" cxnId="{B175AC77-7356-41D5-A0A7-F539DF62A1BA}">
      <dgm:prSet/>
      <dgm:spPr/>
      <dgm:t>
        <a:bodyPr/>
        <a:lstStyle/>
        <a:p>
          <a:endParaRPr lang="en-US"/>
        </a:p>
      </dgm:t>
    </dgm:pt>
    <dgm:pt modelId="{FDE8CE00-36CC-479B-BC24-80F42002FF56}">
      <dgm:prSet phldrT="[Text]"/>
      <dgm:spPr/>
      <dgm:t>
        <a:bodyPr/>
        <a:lstStyle/>
        <a:p>
          <a:r>
            <a:rPr lang="en-US" dirty="0"/>
            <a:t>4. </a:t>
          </a:r>
          <a:r>
            <a:rPr lang="en-US" dirty="0" err="1"/>
            <a:t>Meningkatnya</a:t>
          </a:r>
          <a:r>
            <a:rPr lang="en-US" dirty="0"/>
            <a:t> </a:t>
          </a:r>
          <a:r>
            <a:rPr lang="en-US" dirty="0" err="1"/>
            <a:t>frekuensi</a:t>
          </a:r>
          <a:r>
            <a:rPr lang="en-US" dirty="0"/>
            <a:t> </a:t>
          </a:r>
          <a:r>
            <a:rPr lang="en-US" dirty="0" err="1"/>
            <a:t>membaca</a:t>
          </a:r>
          <a:r>
            <a:rPr lang="en-US" dirty="0"/>
            <a:t> </a:t>
          </a:r>
          <a:r>
            <a:rPr lang="en-US" dirty="0" err="1"/>
            <a:t>bahan</a:t>
          </a:r>
          <a:r>
            <a:rPr lang="en-US" dirty="0"/>
            <a:t> </a:t>
          </a:r>
          <a:r>
            <a:rPr lang="en-US" dirty="0" err="1"/>
            <a:t>bacaan</a:t>
          </a:r>
          <a:r>
            <a:rPr lang="en-US" dirty="0"/>
            <a:t> </a:t>
          </a:r>
          <a:r>
            <a:rPr lang="en-US" dirty="0" err="1"/>
            <a:t>literasi</a:t>
          </a:r>
          <a:r>
            <a:rPr lang="en-US" dirty="0"/>
            <a:t> digital </a:t>
          </a:r>
          <a:r>
            <a:rPr lang="en-US" dirty="0" err="1"/>
            <a:t>setiap</a:t>
          </a:r>
          <a:r>
            <a:rPr lang="en-US" dirty="0"/>
            <a:t> </a:t>
          </a:r>
          <a:r>
            <a:rPr lang="en-US" dirty="0" err="1"/>
            <a:t>hari</a:t>
          </a:r>
          <a:endParaRPr lang="en-US" dirty="0"/>
        </a:p>
      </dgm:t>
    </dgm:pt>
    <dgm:pt modelId="{73B2D8CA-4FEC-4807-873A-12C92BFB6DAD}" type="parTrans" cxnId="{03243F9D-B93E-4F79-A2A2-8B4FFFB32B79}">
      <dgm:prSet/>
      <dgm:spPr/>
      <dgm:t>
        <a:bodyPr/>
        <a:lstStyle/>
        <a:p>
          <a:endParaRPr lang="en-US"/>
        </a:p>
      </dgm:t>
    </dgm:pt>
    <dgm:pt modelId="{89A42B46-4A00-4CA4-95DD-81208856E0C4}" type="sibTrans" cxnId="{03243F9D-B93E-4F79-A2A2-8B4FFFB32B79}">
      <dgm:prSet/>
      <dgm:spPr/>
      <dgm:t>
        <a:bodyPr/>
        <a:lstStyle/>
        <a:p>
          <a:endParaRPr lang="en-US"/>
        </a:p>
      </dgm:t>
    </dgm:pt>
    <dgm:pt modelId="{D97BDF9A-B22D-460B-800C-11B747F6D609}">
      <dgm:prSet phldrT="[Text]"/>
      <dgm:spPr/>
      <dgm:t>
        <a:bodyPr/>
        <a:lstStyle/>
        <a:p>
          <a:r>
            <a:rPr lang="en-US" dirty="0"/>
            <a:t>5. </a:t>
          </a:r>
          <a:r>
            <a:rPr lang="en-US" dirty="0" err="1"/>
            <a:t>Meningkatnya</a:t>
          </a:r>
          <a:r>
            <a:rPr lang="en-US" dirty="0"/>
            <a:t> </a:t>
          </a:r>
          <a:r>
            <a:rPr lang="en-US" dirty="0" err="1"/>
            <a:t>junlah</a:t>
          </a:r>
          <a:r>
            <a:rPr lang="en-US" dirty="0"/>
            <a:t> </a:t>
          </a:r>
          <a:r>
            <a:rPr lang="en-US" dirty="0" err="1"/>
            <a:t>bahan</a:t>
          </a:r>
          <a:r>
            <a:rPr lang="en-US" dirty="0"/>
            <a:t> </a:t>
          </a:r>
          <a:r>
            <a:rPr lang="en-US" dirty="0" err="1"/>
            <a:t>bacaan</a:t>
          </a:r>
          <a:r>
            <a:rPr lang="en-US" dirty="0"/>
            <a:t> </a:t>
          </a:r>
          <a:r>
            <a:rPr lang="en-US" dirty="0" err="1"/>
            <a:t>literasi</a:t>
          </a:r>
          <a:r>
            <a:rPr lang="en-US" dirty="0"/>
            <a:t> digital yang </a:t>
          </a:r>
          <a:r>
            <a:rPr lang="en-US" dirty="0" err="1"/>
            <a:t>dibaca</a:t>
          </a:r>
          <a:r>
            <a:rPr lang="en-US" dirty="0"/>
            <a:t> </a:t>
          </a:r>
          <a:r>
            <a:rPr lang="en-US" dirty="0" err="1"/>
            <a:t>oleh</a:t>
          </a:r>
          <a:r>
            <a:rPr lang="en-US" dirty="0"/>
            <a:t> </a:t>
          </a:r>
          <a:r>
            <a:rPr lang="en-US" dirty="0" err="1"/>
            <a:t>masyarakat</a:t>
          </a:r>
          <a:r>
            <a:rPr lang="en-US" dirty="0"/>
            <a:t> </a:t>
          </a:r>
          <a:r>
            <a:rPr lang="en-US" dirty="0" err="1"/>
            <a:t>setiap</a:t>
          </a:r>
          <a:r>
            <a:rPr lang="en-US" dirty="0"/>
            <a:t> </a:t>
          </a:r>
          <a:r>
            <a:rPr lang="en-US" dirty="0" err="1"/>
            <a:t>hari</a:t>
          </a:r>
          <a:endParaRPr lang="en-US" dirty="0"/>
        </a:p>
      </dgm:t>
    </dgm:pt>
    <dgm:pt modelId="{0B7E0CC5-E0CA-4D06-A265-7334C0D7E275}" type="parTrans" cxnId="{F81032CB-FD42-4CB0-95FF-47367400605F}">
      <dgm:prSet/>
      <dgm:spPr/>
      <dgm:t>
        <a:bodyPr/>
        <a:lstStyle/>
        <a:p>
          <a:endParaRPr lang="en-US"/>
        </a:p>
      </dgm:t>
    </dgm:pt>
    <dgm:pt modelId="{41C576BE-B63D-4D3D-A621-E3939491E8D1}" type="sibTrans" cxnId="{F81032CB-FD42-4CB0-95FF-47367400605F}">
      <dgm:prSet/>
      <dgm:spPr/>
      <dgm:t>
        <a:bodyPr/>
        <a:lstStyle/>
        <a:p>
          <a:endParaRPr lang="en-US"/>
        </a:p>
      </dgm:t>
    </dgm:pt>
    <dgm:pt modelId="{4DEC341B-906D-4CDB-B74E-C6DC879BD77B}">
      <dgm:prSet phldrT="[Text]"/>
      <dgm:spPr/>
      <dgm:t>
        <a:bodyPr/>
        <a:lstStyle/>
        <a:p>
          <a:r>
            <a:rPr lang="en-US" dirty="0"/>
            <a:t>3. </a:t>
          </a:r>
          <a:r>
            <a:rPr lang="en-US" dirty="0" err="1"/>
            <a:t>Meningkatnya</a:t>
          </a:r>
          <a:r>
            <a:rPr lang="en-US" dirty="0"/>
            <a:t> </a:t>
          </a:r>
          <a:r>
            <a:rPr lang="en-US" dirty="0" err="1"/>
            <a:t>jumlah</a:t>
          </a:r>
          <a:r>
            <a:rPr lang="en-US" dirty="0"/>
            <a:t> </a:t>
          </a:r>
          <a:r>
            <a:rPr lang="en-US" dirty="0" err="1"/>
            <a:t>kegiatan</a:t>
          </a:r>
          <a:r>
            <a:rPr lang="en-US" dirty="0"/>
            <a:t> </a:t>
          </a:r>
          <a:r>
            <a:rPr lang="en-US" dirty="0" err="1"/>
            <a:t>literasi</a:t>
          </a:r>
          <a:r>
            <a:rPr lang="en-US" dirty="0"/>
            <a:t> digital yang </a:t>
          </a:r>
          <a:r>
            <a:rPr lang="en-US" dirty="0" err="1"/>
            <a:t>ada</a:t>
          </a:r>
          <a:r>
            <a:rPr lang="en-US" dirty="0"/>
            <a:t> di </a:t>
          </a:r>
          <a:r>
            <a:rPr lang="en-US" dirty="0" err="1"/>
            <a:t>masyarakat</a:t>
          </a:r>
          <a:endParaRPr lang="en-US" dirty="0"/>
        </a:p>
      </dgm:t>
    </dgm:pt>
    <dgm:pt modelId="{54A63D8B-2897-41BE-8295-F50C7DFB03FE}" type="parTrans" cxnId="{BBEA3A24-4495-4594-A328-025E5D0DD003}">
      <dgm:prSet/>
      <dgm:spPr/>
      <dgm:t>
        <a:bodyPr/>
        <a:lstStyle/>
        <a:p>
          <a:endParaRPr lang="en-US"/>
        </a:p>
      </dgm:t>
    </dgm:pt>
    <dgm:pt modelId="{05BE4B74-B584-48D0-BF30-FF73E31221C5}" type="sibTrans" cxnId="{BBEA3A24-4495-4594-A328-025E5D0DD003}">
      <dgm:prSet/>
      <dgm:spPr/>
      <dgm:t>
        <a:bodyPr/>
        <a:lstStyle/>
        <a:p>
          <a:endParaRPr lang="en-US"/>
        </a:p>
      </dgm:t>
    </dgm:pt>
    <dgm:pt modelId="{88C290D8-708E-4DBA-A72C-2C5B5313AD24}">
      <dgm:prSet phldrT="[Text]"/>
      <dgm:spPr/>
      <dgm:t>
        <a:bodyPr/>
        <a:lstStyle/>
        <a:p>
          <a:r>
            <a:rPr lang="en-US" dirty="0"/>
            <a:t>2. </a:t>
          </a:r>
          <a:r>
            <a:rPr lang="en-US" dirty="0" err="1"/>
            <a:t>Meningkatnya</a:t>
          </a:r>
          <a:r>
            <a:rPr lang="en-US" dirty="0"/>
            <a:t> </a:t>
          </a:r>
          <a:r>
            <a:rPr lang="en-US" dirty="0" err="1"/>
            <a:t>jumlah</a:t>
          </a:r>
          <a:r>
            <a:rPr lang="en-US" dirty="0"/>
            <a:t> </a:t>
          </a:r>
          <a:r>
            <a:rPr lang="en-US" dirty="0" err="1"/>
            <a:t>fasilitas</a:t>
          </a:r>
          <a:r>
            <a:rPr lang="en-US" dirty="0"/>
            <a:t> </a:t>
          </a:r>
          <a:r>
            <a:rPr lang="en-US" dirty="0" err="1"/>
            <a:t>publik</a:t>
          </a:r>
          <a:r>
            <a:rPr lang="en-US" dirty="0"/>
            <a:t> yang </a:t>
          </a:r>
          <a:r>
            <a:rPr lang="en-US" dirty="0" err="1"/>
            <a:t>mendukung</a:t>
          </a:r>
          <a:r>
            <a:rPr lang="en-US" dirty="0"/>
            <a:t> </a:t>
          </a:r>
          <a:r>
            <a:rPr lang="en-US" dirty="0" err="1"/>
            <a:t>literasi</a:t>
          </a:r>
          <a:r>
            <a:rPr lang="en-US" dirty="0"/>
            <a:t> digital</a:t>
          </a:r>
        </a:p>
      </dgm:t>
    </dgm:pt>
    <dgm:pt modelId="{0E4AF120-BC05-4BC0-915A-FDCF089D140A}" type="parTrans" cxnId="{C128725C-665F-4907-8412-EFD29F05C676}">
      <dgm:prSet/>
      <dgm:spPr/>
      <dgm:t>
        <a:bodyPr/>
        <a:lstStyle/>
        <a:p>
          <a:endParaRPr lang="en-US"/>
        </a:p>
      </dgm:t>
    </dgm:pt>
    <dgm:pt modelId="{955BAD57-24A1-4ADC-A471-3FCEE4C4C2C2}" type="sibTrans" cxnId="{C128725C-665F-4907-8412-EFD29F05C676}">
      <dgm:prSet/>
      <dgm:spPr/>
      <dgm:t>
        <a:bodyPr/>
        <a:lstStyle/>
        <a:p>
          <a:endParaRPr lang="en-US"/>
        </a:p>
      </dgm:t>
    </dgm:pt>
    <dgm:pt modelId="{8586C591-3A68-4203-91A8-0DA5ECC47AFB}" type="pres">
      <dgm:prSet presAssocID="{DF340F62-3555-43D3-ADF3-EB2DA705BBB1}" presName="outerComposite" presStyleCnt="0">
        <dgm:presLayoutVars>
          <dgm:chMax val="5"/>
          <dgm:dir/>
          <dgm:resizeHandles val="exact"/>
        </dgm:presLayoutVars>
      </dgm:prSet>
      <dgm:spPr/>
    </dgm:pt>
    <dgm:pt modelId="{90931A8F-79A4-4E29-B3B3-D50B27592FF0}" type="pres">
      <dgm:prSet presAssocID="{DF340F62-3555-43D3-ADF3-EB2DA705BBB1}" presName="dummyMaxCanvas" presStyleCnt="0">
        <dgm:presLayoutVars/>
      </dgm:prSet>
      <dgm:spPr/>
    </dgm:pt>
    <dgm:pt modelId="{5842FC38-2A18-49C6-AFB4-4795CE817B7D}" type="pres">
      <dgm:prSet presAssocID="{DF340F62-3555-43D3-ADF3-EB2DA705BBB1}" presName="FiveNodes_1" presStyleLbl="node1" presStyleIdx="0" presStyleCnt="5">
        <dgm:presLayoutVars>
          <dgm:bulletEnabled val="1"/>
        </dgm:presLayoutVars>
      </dgm:prSet>
      <dgm:spPr/>
    </dgm:pt>
    <dgm:pt modelId="{20FCE0A7-90CC-4571-8EE6-EA1EA8E3C096}" type="pres">
      <dgm:prSet presAssocID="{DF340F62-3555-43D3-ADF3-EB2DA705BBB1}" presName="FiveNodes_2" presStyleLbl="node1" presStyleIdx="1" presStyleCnt="5">
        <dgm:presLayoutVars>
          <dgm:bulletEnabled val="1"/>
        </dgm:presLayoutVars>
      </dgm:prSet>
      <dgm:spPr/>
    </dgm:pt>
    <dgm:pt modelId="{69C344A9-9EC3-46BC-935C-32ACC1619B55}" type="pres">
      <dgm:prSet presAssocID="{DF340F62-3555-43D3-ADF3-EB2DA705BBB1}" presName="FiveNodes_3" presStyleLbl="node1" presStyleIdx="2" presStyleCnt="5">
        <dgm:presLayoutVars>
          <dgm:bulletEnabled val="1"/>
        </dgm:presLayoutVars>
      </dgm:prSet>
      <dgm:spPr/>
    </dgm:pt>
    <dgm:pt modelId="{DF876D94-FABB-4CFF-AB7C-F12561D1223E}" type="pres">
      <dgm:prSet presAssocID="{DF340F62-3555-43D3-ADF3-EB2DA705BBB1}" presName="FiveNodes_4" presStyleLbl="node1" presStyleIdx="3" presStyleCnt="5">
        <dgm:presLayoutVars>
          <dgm:bulletEnabled val="1"/>
        </dgm:presLayoutVars>
      </dgm:prSet>
      <dgm:spPr/>
    </dgm:pt>
    <dgm:pt modelId="{942C044C-FC29-4E46-A6E7-3EC1C892AA4A}" type="pres">
      <dgm:prSet presAssocID="{DF340F62-3555-43D3-ADF3-EB2DA705BBB1}" presName="FiveNodes_5" presStyleLbl="node1" presStyleIdx="4" presStyleCnt="5">
        <dgm:presLayoutVars>
          <dgm:bulletEnabled val="1"/>
        </dgm:presLayoutVars>
      </dgm:prSet>
      <dgm:spPr/>
    </dgm:pt>
    <dgm:pt modelId="{394B8DBE-6473-41C6-AA4A-032ED7F1484E}" type="pres">
      <dgm:prSet presAssocID="{DF340F62-3555-43D3-ADF3-EB2DA705BBB1}" presName="FiveConn_1-2" presStyleLbl="fgAccFollowNode1" presStyleIdx="0" presStyleCnt="4">
        <dgm:presLayoutVars>
          <dgm:bulletEnabled val="1"/>
        </dgm:presLayoutVars>
      </dgm:prSet>
      <dgm:spPr/>
    </dgm:pt>
    <dgm:pt modelId="{5F495ACA-FF56-45B2-BABB-73EB4C4BE2BF}" type="pres">
      <dgm:prSet presAssocID="{DF340F62-3555-43D3-ADF3-EB2DA705BBB1}" presName="FiveConn_2-3" presStyleLbl="fgAccFollowNode1" presStyleIdx="1" presStyleCnt="4">
        <dgm:presLayoutVars>
          <dgm:bulletEnabled val="1"/>
        </dgm:presLayoutVars>
      </dgm:prSet>
      <dgm:spPr/>
    </dgm:pt>
    <dgm:pt modelId="{4CAA241E-E4B8-4256-8D73-CAE562A2D495}" type="pres">
      <dgm:prSet presAssocID="{DF340F62-3555-43D3-ADF3-EB2DA705BBB1}" presName="FiveConn_3-4" presStyleLbl="fgAccFollowNode1" presStyleIdx="2" presStyleCnt="4">
        <dgm:presLayoutVars>
          <dgm:bulletEnabled val="1"/>
        </dgm:presLayoutVars>
      </dgm:prSet>
      <dgm:spPr/>
    </dgm:pt>
    <dgm:pt modelId="{6245B967-05C4-4232-9A6A-008CE3B52747}" type="pres">
      <dgm:prSet presAssocID="{DF340F62-3555-43D3-ADF3-EB2DA705BBB1}" presName="FiveConn_4-5" presStyleLbl="fgAccFollowNode1" presStyleIdx="3" presStyleCnt="4">
        <dgm:presLayoutVars>
          <dgm:bulletEnabled val="1"/>
        </dgm:presLayoutVars>
      </dgm:prSet>
      <dgm:spPr/>
    </dgm:pt>
    <dgm:pt modelId="{C100C660-5057-4138-B7CD-3908F03D4E4A}" type="pres">
      <dgm:prSet presAssocID="{DF340F62-3555-43D3-ADF3-EB2DA705BBB1}" presName="FiveNodes_1_text" presStyleLbl="node1" presStyleIdx="4" presStyleCnt="5">
        <dgm:presLayoutVars>
          <dgm:bulletEnabled val="1"/>
        </dgm:presLayoutVars>
      </dgm:prSet>
      <dgm:spPr/>
    </dgm:pt>
    <dgm:pt modelId="{FFFB7B90-7067-45F3-B0A8-297685125475}" type="pres">
      <dgm:prSet presAssocID="{DF340F62-3555-43D3-ADF3-EB2DA705BBB1}" presName="FiveNodes_2_text" presStyleLbl="node1" presStyleIdx="4" presStyleCnt="5">
        <dgm:presLayoutVars>
          <dgm:bulletEnabled val="1"/>
        </dgm:presLayoutVars>
      </dgm:prSet>
      <dgm:spPr/>
    </dgm:pt>
    <dgm:pt modelId="{7FE4431E-BCCC-46F7-8AF7-7E02554A695A}" type="pres">
      <dgm:prSet presAssocID="{DF340F62-3555-43D3-ADF3-EB2DA705BBB1}" presName="FiveNodes_3_text" presStyleLbl="node1" presStyleIdx="4" presStyleCnt="5">
        <dgm:presLayoutVars>
          <dgm:bulletEnabled val="1"/>
        </dgm:presLayoutVars>
      </dgm:prSet>
      <dgm:spPr/>
    </dgm:pt>
    <dgm:pt modelId="{3A37F131-74D8-4D52-8A01-274C4DC944B9}" type="pres">
      <dgm:prSet presAssocID="{DF340F62-3555-43D3-ADF3-EB2DA705BBB1}" presName="FiveNodes_4_text" presStyleLbl="node1" presStyleIdx="4" presStyleCnt="5">
        <dgm:presLayoutVars>
          <dgm:bulletEnabled val="1"/>
        </dgm:presLayoutVars>
      </dgm:prSet>
      <dgm:spPr/>
    </dgm:pt>
    <dgm:pt modelId="{C478B6B0-73B7-4CEC-BE93-608BB76BD78F}" type="pres">
      <dgm:prSet presAssocID="{DF340F62-3555-43D3-ADF3-EB2DA705BBB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CF31B01-E92D-4D6A-AA79-64CB71AECDEA}" type="presOf" srcId="{DF340F62-3555-43D3-ADF3-EB2DA705BBB1}" destId="{8586C591-3A68-4203-91A8-0DA5ECC47AFB}" srcOrd="0" destOrd="0" presId="urn:microsoft.com/office/officeart/2005/8/layout/vProcess5"/>
    <dgm:cxn modelId="{9BF04103-AB5D-48A4-9EFF-D3614D549758}" type="presOf" srcId="{D97BDF9A-B22D-460B-800C-11B747F6D609}" destId="{C478B6B0-73B7-4CEC-BE93-608BB76BD78F}" srcOrd="1" destOrd="0" presId="urn:microsoft.com/office/officeart/2005/8/layout/vProcess5"/>
    <dgm:cxn modelId="{384E4E15-CA45-4980-9906-8EE113BCF067}" type="presOf" srcId="{05BE4B74-B584-48D0-BF30-FF73E31221C5}" destId="{4CAA241E-E4B8-4256-8D73-CAE562A2D495}" srcOrd="0" destOrd="0" presId="urn:microsoft.com/office/officeart/2005/8/layout/vProcess5"/>
    <dgm:cxn modelId="{835D891A-9713-46D9-9DCA-A46B9D2B563C}" type="presOf" srcId="{4DEC341B-906D-4CDB-B74E-C6DC879BD77B}" destId="{7FE4431E-BCCC-46F7-8AF7-7E02554A695A}" srcOrd="1" destOrd="0" presId="urn:microsoft.com/office/officeart/2005/8/layout/vProcess5"/>
    <dgm:cxn modelId="{BBEA3A24-4495-4594-A328-025E5D0DD003}" srcId="{DF340F62-3555-43D3-ADF3-EB2DA705BBB1}" destId="{4DEC341B-906D-4CDB-B74E-C6DC879BD77B}" srcOrd="2" destOrd="0" parTransId="{54A63D8B-2897-41BE-8295-F50C7DFB03FE}" sibTransId="{05BE4B74-B584-48D0-BF30-FF73E31221C5}"/>
    <dgm:cxn modelId="{C6C3002A-E852-4CC0-913C-DCC107D6414D}" type="presOf" srcId="{955BAD57-24A1-4ADC-A471-3FCEE4C4C2C2}" destId="{5F495ACA-FF56-45B2-BABB-73EB4C4BE2BF}" srcOrd="0" destOrd="0" presId="urn:microsoft.com/office/officeart/2005/8/layout/vProcess5"/>
    <dgm:cxn modelId="{C128725C-665F-4907-8412-EFD29F05C676}" srcId="{DF340F62-3555-43D3-ADF3-EB2DA705BBB1}" destId="{88C290D8-708E-4DBA-A72C-2C5B5313AD24}" srcOrd="1" destOrd="0" parTransId="{0E4AF120-BC05-4BC0-915A-FDCF089D140A}" sibTransId="{955BAD57-24A1-4ADC-A471-3FCEE4C4C2C2}"/>
    <dgm:cxn modelId="{914F6577-B63E-44E8-8763-17FFEC23B461}" type="presOf" srcId="{89A42B46-4A00-4CA4-95DD-81208856E0C4}" destId="{6245B967-05C4-4232-9A6A-008CE3B52747}" srcOrd="0" destOrd="0" presId="urn:microsoft.com/office/officeart/2005/8/layout/vProcess5"/>
    <dgm:cxn modelId="{B175AC77-7356-41D5-A0A7-F539DF62A1BA}" srcId="{DF340F62-3555-43D3-ADF3-EB2DA705BBB1}" destId="{22D1CD67-1D9F-4801-95BD-EDCD4922F42C}" srcOrd="0" destOrd="0" parTransId="{2BE1FFF0-508C-447E-A7A7-0472EA011837}" sibTransId="{1CCB165A-8541-465D-A159-DFDA17CA5B0D}"/>
    <dgm:cxn modelId="{4D153D80-89A1-439C-B487-05BEB69F504B}" type="presOf" srcId="{4DEC341B-906D-4CDB-B74E-C6DC879BD77B}" destId="{69C344A9-9EC3-46BC-935C-32ACC1619B55}" srcOrd="0" destOrd="0" presId="urn:microsoft.com/office/officeart/2005/8/layout/vProcess5"/>
    <dgm:cxn modelId="{03243F9D-B93E-4F79-A2A2-8B4FFFB32B79}" srcId="{DF340F62-3555-43D3-ADF3-EB2DA705BBB1}" destId="{FDE8CE00-36CC-479B-BC24-80F42002FF56}" srcOrd="3" destOrd="0" parTransId="{73B2D8CA-4FEC-4807-873A-12C92BFB6DAD}" sibTransId="{89A42B46-4A00-4CA4-95DD-81208856E0C4}"/>
    <dgm:cxn modelId="{28FB73AD-7B46-4662-9675-003E72FBCD74}" type="presOf" srcId="{FDE8CE00-36CC-479B-BC24-80F42002FF56}" destId="{3A37F131-74D8-4D52-8A01-274C4DC944B9}" srcOrd="1" destOrd="0" presId="urn:microsoft.com/office/officeart/2005/8/layout/vProcess5"/>
    <dgm:cxn modelId="{9F8538C2-A0FF-4B02-953C-F9351415BF29}" type="presOf" srcId="{88C290D8-708E-4DBA-A72C-2C5B5313AD24}" destId="{20FCE0A7-90CC-4571-8EE6-EA1EA8E3C096}" srcOrd="0" destOrd="0" presId="urn:microsoft.com/office/officeart/2005/8/layout/vProcess5"/>
    <dgm:cxn modelId="{F05C4CC7-D99E-4DB7-8E37-99B880482AC7}" type="presOf" srcId="{FDE8CE00-36CC-479B-BC24-80F42002FF56}" destId="{DF876D94-FABB-4CFF-AB7C-F12561D1223E}" srcOrd="0" destOrd="0" presId="urn:microsoft.com/office/officeart/2005/8/layout/vProcess5"/>
    <dgm:cxn modelId="{F81032CB-FD42-4CB0-95FF-47367400605F}" srcId="{DF340F62-3555-43D3-ADF3-EB2DA705BBB1}" destId="{D97BDF9A-B22D-460B-800C-11B747F6D609}" srcOrd="4" destOrd="0" parTransId="{0B7E0CC5-E0CA-4D06-A265-7334C0D7E275}" sibTransId="{41C576BE-B63D-4D3D-A621-E3939491E8D1}"/>
    <dgm:cxn modelId="{A212F8E1-580A-47C7-A399-68ADA6C1434D}" type="presOf" srcId="{22D1CD67-1D9F-4801-95BD-EDCD4922F42C}" destId="{C100C660-5057-4138-B7CD-3908F03D4E4A}" srcOrd="1" destOrd="0" presId="urn:microsoft.com/office/officeart/2005/8/layout/vProcess5"/>
    <dgm:cxn modelId="{9D6E78E4-513E-4024-B1A7-3F1CF2496CBF}" type="presOf" srcId="{88C290D8-708E-4DBA-A72C-2C5B5313AD24}" destId="{FFFB7B90-7067-45F3-B0A8-297685125475}" srcOrd="1" destOrd="0" presId="urn:microsoft.com/office/officeart/2005/8/layout/vProcess5"/>
    <dgm:cxn modelId="{FD97C9E9-EA07-43D2-9230-472C0E55A47E}" type="presOf" srcId="{D97BDF9A-B22D-460B-800C-11B747F6D609}" destId="{942C044C-FC29-4E46-A6E7-3EC1C892AA4A}" srcOrd="0" destOrd="0" presId="urn:microsoft.com/office/officeart/2005/8/layout/vProcess5"/>
    <dgm:cxn modelId="{562424EB-906A-440D-B970-84FC960FA16F}" type="presOf" srcId="{1CCB165A-8541-465D-A159-DFDA17CA5B0D}" destId="{394B8DBE-6473-41C6-AA4A-032ED7F1484E}" srcOrd="0" destOrd="0" presId="urn:microsoft.com/office/officeart/2005/8/layout/vProcess5"/>
    <dgm:cxn modelId="{BE7347FF-9A59-4C84-B7B8-21B726D31A7E}" type="presOf" srcId="{22D1CD67-1D9F-4801-95BD-EDCD4922F42C}" destId="{5842FC38-2A18-49C6-AFB4-4795CE817B7D}" srcOrd="0" destOrd="0" presId="urn:microsoft.com/office/officeart/2005/8/layout/vProcess5"/>
    <dgm:cxn modelId="{DAFDC893-EF8C-43A5-BBEE-9BE27FC4B978}" type="presParOf" srcId="{8586C591-3A68-4203-91A8-0DA5ECC47AFB}" destId="{90931A8F-79A4-4E29-B3B3-D50B27592FF0}" srcOrd="0" destOrd="0" presId="urn:microsoft.com/office/officeart/2005/8/layout/vProcess5"/>
    <dgm:cxn modelId="{6F47BC74-50D4-4925-A7BC-F795C3D0979B}" type="presParOf" srcId="{8586C591-3A68-4203-91A8-0DA5ECC47AFB}" destId="{5842FC38-2A18-49C6-AFB4-4795CE817B7D}" srcOrd="1" destOrd="0" presId="urn:microsoft.com/office/officeart/2005/8/layout/vProcess5"/>
    <dgm:cxn modelId="{2A055A6B-F772-432C-B950-97A3430655D7}" type="presParOf" srcId="{8586C591-3A68-4203-91A8-0DA5ECC47AFB}" destId="{20FCE0A7-90CC-4571-8EE6-EA1EA8E3C096}" srcOrd="2" destOrd="0" presId="urn:microsoft.com/office/officeart/2005/8/layout/vProcess5"/>
    <dgm:cxn modelId="{B1113978-E4ED-4EF0-B7C4-ADC0F9FF9A38}" type="presParOf" srcId="{8586C591-3A68-4203-91A8-0DA5ECC47AFB}" destId="{69C344A9-9EC3-46BC-935C-32ACC1619B55}" srcOrd="3" destOrd="0" presId="urn:microsoft.com/office/officeart/2005/8/layout/vProcess5"/>
    <dgm:cxn modelId="{AF5E4E9F-DB92-4642-963C-EAAD42322913}" type="presParOf" srcId="{8586C591-3A68-4203-91A8-0DA5ECC47AFB}" destId="{DF876D94-FABB-4CFF-AB7C-F12561D1223E}" srcOrd="4" destOrd="0" presId="urn:microsoft.com/office/officeart/2005/8/layout/vProcess5"/>
    <dgm:cxn modelId="{7846775A-69CA-4518-9C52-AA553466E355}" type="presParOf" srcId="{8586C591-3A68-4203-91A8-0DA5ECC47AFB}" destId="{942C044C-FC29-4E46-A6E7-3EC1C892AA4A}" srcOrd="5" destOrd="0" presId="urn:microsoft.com/office/officeart/2005/8/layout/vProcess5"/>
    <dgm:cxn modelId="{7E437900-C396-47BA-BDBA-C1D03E6F34FD}" type="presParOf" srcId="{8586C591-3A68-4203-91A8-0DA5ECC47AFB}" destId="{394B8DBE-6473-41C6-AA4A-032ED7F1484E}" srcOrd="6" destOrd="0" presId="urn:microsoft.com/office/officeart/2005/8/layout/vProcess5"/>
    <dgm:cxn modelId="{DF040CB1-321C-4ACE-8553-7CDBCCAE0AC9}" type="presParOf" srcId="{8586C591-3A68-4203-91A8-0DA5ECC47AFB}" destId="{5F495ACA-FF56-45B2-BABB-73EB4C4BE2BF}" srcOrd="7" destOrd="0" presId="urn:microsoft.com/office/officeart/2005/8/layout/vProcess5"/>
    <dgm:cxn modelId="{1601EE6A-0634-4814-8B11-A8854E351DA3}" type="presParOf" srcId="{8586C591-3A68-4203-91A8-0DA5ECC47AFB}" destId="{4CAA241E-E4B8-4256-8D73-CAE562A2D495}" srcOrd="8" destOrd="0" presId="urn:microsoft.com/office/officeart/2005/8/layout/vProcess5"/>
    <dgm:cxn modelId="{FC8164ED-E6FC-40F6-9130-E3551AF28CF8}" type="presParOf" srcId="{8586C591-3A68-4203-91A8-0DA5ECC47AFB}" destId="{6245B967-05C4-4232-9A6A-008CE3B52747}" srcOrd="9" destOrd="0" presId="urn:microsoft.com/office/officeart/2005/8/layout/vProcess5"/>
    <dgm:cxn modelId="{5457E61D-BC81-41C9-A7F8-7B800B9DF124}" type="presParOf" srcId="{8586C591-3A68-4203-91A8-0DA5ECC47AFB}" destId="{C100C660-5057-4138-B7CD-3908F03D4E4A}" srcOrd="10" destOrd="0" presId="urn:microsoft.com/office/officeart/2005/8/layout/vProcess5"/>
    <dgm:cxn modelId="{D0F8D1FD-DA11-42C5-B0F7-8B61370D3657}" type="presParOf" srcId="{8586C591-3A68-4203-91A8-0DA5ECC47AFB}" destId="{FFFB7B90-7067-45F3-B0A8-297685125475}" srcOrd="11" destOrd="0" presId="urn:microsoft.com/office/officeart/2005/8/layout/vProcess5"/>
    <dgm:cxn modelId="{0664A587-D5B7-480F-A5B5-10DD3AF83B2D}" type="presParOf" srcId="{8586C591-3A68-4203-91A8-0DA5ECC47AFB}" destId="{7FE4431E-BCCC-46F7-8AF7-7E02554A695A}" srcOrd="12" destOrd="0" presId="urn:microsoft.com/office/officeart/2005/8/layout/vProcess5"/>
    <dgm:cxn modelId="{FB26DFAC-95EE-41E8-87EB-4A072DDBD2CD}" type="presParOf" srcId="{8586C591-3A68-4203-91A8-0DA5ECC47AFB}" destId="{3A37F131-74D8-4D52-8A01-274C4DC944B9}" srcOrd="13" destOrd="0" presId="urn:microsoft.com/office/officeart/2005/8/layout/vProcess5"/>
    <dgm:cxn modelId="{9EFED4D9-B7E3-47A9-B658-262BFDDE6635}" type="presParOf" srcId="{8586C591-3A68-4203-91A8-0DA5ECC47AFB}" destId="{C478B6B0-73B7-4CEC-BE93-608BB76BD78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20AAD41-1C03-4DF0-8E6C-ACD162E0BCB0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0540E3-8B37-42D5-8234-0C08E51C0665}">
      <dgm:prSet phldrT="[Text]" custT="1"/>
      <dgm:spPr/>
      <dgm:t>
        <a:bodyPr/>
        <a:lstStyle/>
        <a:p>
          <a:r>
            <a:rPr lang="en-US" sz="2000" b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Definisi</a:t>
          </a:r>
          <a:r>
            <a:rPr lang="en-US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b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literasi</a:t>
          </a:r>
          <a:r>
            <a:rPr lang="en-US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digital</a:t>
          </a:r>
        </a:p>
      </dgm:t>
    </dgm:pt>
    <dgm:pt modelId="{35A7ABC5-AA29-4E3B-AD53-0A48F4054E21}" type="parTrans" cxnId="{1BDFECAE-6B76-4F35-A2B3-D4ED04B07709}">
      <dgm:prSet/>
      <dgm:spPr/>
      <dgm:t>
        <a:bodyPr/>
        <a:lstStyle/>
        <a:p>
          <a:endParaRPr lang="en-US"/>
        </a:p>
      </dgm:t>
    </dgm:pt>
    <dgm:pt modelId="{F5ADB2A4-0FAB-4C58-A043-2975B124FF05}" type="sibTrans" cxnId="{1BDFECAE-6B76-4F35-A2B3-D4ED04B07709}">
      <dgm:prSet/>
      <dgm:spPr/>
      <dgm:t>
        <a:bodyPr/>
        <a:lstStyle/>
        <a:p>
          <a:endParaRPr lang="en-US"/>
        </a:p>
      </dgm:t>
    </dgm:pt>
    <dgm:pt modelId="{9C363753-FFDB-4F13-9C32-6E67288E4F35}">
      <dgm:prSet phldrT="[Text]" custT="1"/>
      <dgm:spPr/>
      <dgm:t>
        <a:bodyPr/>
        <a:lstStyle/>
        <a:p>
          <a:r>
            <a:rPr lang="en-US" sz="2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Prinsip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pengembangan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LD</a:t>
          </a:r>
        </a:p>
      </dgm:t>
    </dgm:pt>
    <dgm:pt modelId="{355CBF3E-A0FE-48E7-A981-001490723F1C}" type="parTrans" cxnId="{5B1E19C5-F543-490C-BF81-3E1EF7BCBCA8}">
      <dgm:prSet/>
      <dgm:spPr/>
      <dgm:t>
        <a:bodyPr/>
        <a:lstStyle/>
        <a:p>
          <a:endParaRPr lang="en-US"/>
        </a:p>
      </dgm:t>
    </dgm:pt>
    <dgm:pt modelId="{289DAB39-B1ED-4B25-AE73-93218B29D338}" type="sibTrans" cxnId="{5B1E19C5-F543-490C-BF81-3E1EF7BCBCA8}">
      <dgm:prSet/>
      <dgm:spPr/>
      <dgm:t>
        <a:bodyPr/>
        <a:lstStyle/>
        <a:p>
          <a:endParaRPr lang="en-US"/>
        </a:p>
      </dgm:t>
    </dgm:pt>
    <dgm:pt modelId="{D2085EE9-A4C1-4A65-B4C3-7E99C7ADFC6D}">
      <dgm:prSet phldrT="[Text]" custT="1"/>
      <dgm:spPr/>
      <dgm:t>
        <a:bodyPr/>
        <a:lstStyle/>
        <a:p>
          <a:r>
            <a:rPr lang="en-US" sz="2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Indikator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literasi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digital</a:t>
          </a:r>
        </a:p>
      </dgm:t>
    </dgm:pt>
    <dgm:pt modelId="{5ADA975A-66E8-427A-A608-C8338E1FB58D}" type="parTrans" cxnId="{D69596A6-6BDF-443B-B056-35FA24592318}">
      <dgm:prSet/>
      <dgm:spPr/>
      <dgm:t>
        <a:bodyPr/>
        <a:lstStyle/>
        <a:p>
          <a:endParaRPr lang="en-US"/>
        </a:p>
      </dgm:t>
    </dgm:pt>
    <dgm:pt modelId="{D3D6BB85-4ED5-4BCB-A3F6-126A8302200F}" type="sibTrans" cxnId="{D69596A6-6BDF-443B-B056-35FA24592318}">
      <dgm:prSet/>
      <dgm:spPr/>
      <dgm:t>
        <a:bodyPr/>
        <a:lstStyle/>
        <a:p>
          <a:endParaRPr lang="en-US"/>
        </a:p>
      </dgm:t>
    </dgm:pt>
    <dgm:pt modelId="{C9F63C73-9744-4671-B525-AEE48A087DA5}">
      <dgm:prSet phldrT="[Text]" custT="1"/>
      <dgm:spPr/>
      <dgm:t>
        <a:bodyPr/>
        <a:lstStyle/>
        <a:p>
          <a:r>
            <a:rPr lang="en-US" sz="2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Strategi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gerkan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literasi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digital</a:t>
          </a:r>
        </a:p>
      </dgm:t>
    </dgm:pt>
    <dgm:pt modelId="{3FDF7287-06B2-40D4-A510-A2241BA1AE28}" type="parTrans" cxnId="{D924C7BD-7D8E-472E-81F3-D4AF28749C5F}">
      <dgm:prSet/>
      <dgm:spPr/>
      <dgm:t>
        <a:bodyPr/>
        <a:lstStyle/>
        <a:p>
          <a:endParaRPr lang="en-US"/>
        </a:p>
      </dgm:t>
    </dgm:pt>
    <dgm:pt modelId="{A3E22B0A-1D18-47DB-83A1-5F8B01865FCF}" type="sibTrans" cxnId="{D924C7BD-7D8E-472E-81F3-D4AF28749C5F}">
      <dgm:prSet/>
      <dgm:spPr/>
      <dgm:t>
        <a:bodyPr/>
        <a:lstStyle/>
        <a:p>
          <a:endParaRPr lang="en-US"/>
        </a:p>
      </dgm:t>
    </dgm:pt>
    <dgm:pt modelId="{7CB1AC0B-588B-4A4B-AC73-14107FB9F834}">
      <dgm:prSet phldrT="[Text]" custT="1"/>
      <dgm:spPr/>
      <dgm:t>
        <a:bodyPr/>
        <a:lstStyle/>
        <a:p>
          <a:r>
            <a:rPr lang="en-US" sz="2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Sasaran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gerakan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literasi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digital</a:t>
          </a:r>
        </a:p>
      </dgm:t>
    </dgm:pt>
    <dgm:pt modelId="{6DF1B04C-EDCA-46A9-8A33-D5202B9121A9}" type="parTrans" cxnId="{2282430B-910F-494B-92A4-124DEE19B968}">
      <dgm:prSet/>
      <dgm:spPr/>
      <dgm:t>
        <a:bodyPr/>
        <a:lstStyle/>
        <a:p>
          <a:endParaRPr lang="en-US"/>
        </a:p>
      </dgm:t>
    </dgm:pt>
    <dgm:pt modelId="{DD80952A-79BC-4861-944F-6C5D7E82D218}" type="sibTrans" cxnId="{2282430B-910F-494B-92A4-124DEE19B968}">
      <dgm:prSet/>
      <dgm:spPr/>
      <dgm:t>
        <a:bodyPr/>
        <a:lstStyle/>
        <a:p>
          <a:endParaRPr lang="en-US"/>
        </a:p>
      </dgm:t>
    </dgm:pt>
    <dgm:pt modelId="{D8ABFBEF-AD4F-45D3-BAB3-9E07CA3B21DD}">
      <dgm:prSet phldrT="[Text]" custT="1"/>
      <dgm:spPr/>
      <dgm:t>
        <a:bodyPr/>
        <a:lstStyle/>
        <a:p>
          <a:r>
            <a:rPr lang="en-US" sz="2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Enam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literasi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dasar</a:t>
          </a:r>
          <a:endParaRPr 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EDCFBBF-8BF8-4044-8982-9EC1A43B7E74}" type="parTrans" cxnId="{2345DA42-0047-41AB-A01F-A3D921A2CD28}">
      <dgm:prSet/>
      <dgm:spPr/>
      <dgm:t>
        <a:bodyPr/>
        <a:lstStyle/>
        <a:p>
          <a:endParaRPr lang="en-US"/>
        </a:p>
      </dgm:t>
    </dgm:pt>
    <dgm:pt modelId="{6974C503-EE81-4D29-9F96-E6D086A1DD68}" type="sibTrans" cxnId="{2345DA42-0047-41AB-A01F-A3D921A2CD28}">
      <dgm:prSet/>
      <dgm:spPr/>
      <dgm:t>
        <a:bodyPr/>
        <a:lstStyle/>
        <a:p>
          <a:endParaRPr lang="en-US"/>
        </a:p>
      </dgm:t>
    </dgm:pt>
    <dgm:pt modelId="{4F626152-F952-4495-B4CC-BBE1C474CDA4}">
      <dgm:prSet phldrT="[Text]" custT="1"/>
      <dgm:spPr/>
      <dgm:t>
        <a:bodyPr/>
        <a:lstStyle/>
        <a:p>
          <a:r>
            <a:rPr lang="en-US" sz="2000" b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Elemen</a:t>
          </a:r>
          <a:r>
            <a:rPr lang="en-US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b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esensial</a:t>
          </a:r>
          <a:r>
            <a:rPr lang="en-US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b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literasi</a:t>
          </a:r>
          <a:r>
            <a:rPr lang="en-US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digital </a:t>
          </a:r>
        </a:p>
      </dgm:t>
    </dgm:pt>
    <dgm:pt modelId="{B05BD0AF-8DE5-46DF-8A99-D246C1C5AD07}" type="parTrans" cxnId="{6DD26023-374E-4FCA-A09D-5BB3CC47DDB2}">
      <dgm:prSet/>
      <dgm:spPr/>
      <dgm:t>
        <a:bodyPr/>
        <a:lstStyle/>
        <a:p>
          <a:endParaRPr lang="en-US"/>
        </a:p>
      </dgm:t>
    </dgm:pt>
    <dgm:pt modelId="{F61B11F4-0EBD-4AAE-BC7E-FF9A58770584}" type="sibTrans" cxnId="{6DD26023-374E-4FCA-A09D-5BB3CC47DDB2}">
      <dgm:prSet/>
      <dgm:spPr/>
      <dgm:t>
        <a:bodyPr/>
        <a:lstStyle/>
        <a:p>
          <a:endParaRPr lang="en-US"/>
        </a:p>
      </dgm:t>
    </dgm:pt>
    <dgm:pt modelId="{4C33AA06-9A9C-4783-8F6A-26E7371C8D40}">
      <dgm:prSet phldrT="[Text]" custT="1"/>
      <dgm:spPr/>
      <dgm:t>
        <a:bodyPr/>
        <a:lstStyle/>
        <a:p>
          <a:r>
            <a:rPr lang="en-US" sz="2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Jumlah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pengguna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internet 2015</a:t>
          </a:r>
        </a:p>
      </dgm:t>
    </dgm:pt>
    <dgm:pt modelId="{0AC88FF0-55E6-479D-89DF-D39502108502}" type="parTrans" cxnId="{0157BBFF-F545-4E80-AA52-970A23751635}">
      <dgm:prSet/>
      <dgm:spPr/>
      <dgm:t>
        <a:bodyPr/>
        <a:lstStyle/>
        <a:p>
          <a:endParaRPr lang="en-US"/>
        </a:p>
      </dgm:t>
    </dgm:pt>
    <dgm:pt modelId="{BAC81B4A-BE90-405E-9701-4E39501B1026}" type="sibTrans" cxnId="{0157BBFF-F545-4E80-AA52-970A23751635}">
      <dgm:prSet/>
      <dgm:spPr/>
      <dgm:t>
        <a:bodyPr/>
        <a:lstStyle/>
        <a:p>
          <a:endParaRPr lang="en-US"/>
        </a:p>
      </dgm:t>
    </dgm:pt>
    <dgm:pt modelId="{126179F9-7C06-4A02-89E9-B23A54471DA8}" type="pres">
      <dgm:prSet presAssocID="{E20AAD41-1C03-4DF0-8E6C-ACD162E0BCB0}" presName="diagram" presStyleCnt="0">
        <dgm:presLayoutVars>
          <dgm:dir/>
          <dgm:resizeHandles val="exact"/>
        </dgm:presLayoutVars>
      </dgm:prSet>
      <dgm:spPr/>
    </dgm:pt>
    <dgm:pt modelId="{ACAD4B30-6004-4D07-92D1-DB494C7D8CA9}" type="pres">
      <dgm:prSet presAssocID="{650540E3-8B37-42D5-8234-0C08E51C0665}" presName="node" presStyleLbl="node1" presStyleIdx="0" presStyleCnt="8">
        <dgm:presLayoutVars>
          <dgm:bulletEnabled val="1"/>
        </dgm:presLayoutVars>
      </dgm:prSet>
      <dgm:spPr/>
    </dgm:pt>
    <dgm:pt modelId="{1E9E4E89-0649-41B5-BB48-A67F6B1A4662}" type="pres">
      <dgm:prSet presAssocID="{F5ADB2A4-0FAB-4C58-A043-2975B124FF05}" presName="sibTrans" presStyleLbl="sibTrans2D1" presStyleIdx="0" presStyleCnt="7"/>
      <dgm:spPr/>
    </dgm:pt>
    <dgm:pt modelId="{385CF4BA-D4C0-4044-ABFE-B0A72CBC6A20}" type="pres">
      <dgm:prSet presAssocID="{F5ADB2A4-0FAB-4C58-A043-2975B124FF05}" presName="connectorText" presStyleLbl="sibTrans2D1" presStyleIdx="0" presStyleCnt="7"/>
      <dgm:spPr/>
    </dgm:pt>
    <dgm:pt modelId="{158D1A89-9D8A-4819-8E3F-0148A6841D6C}" type="pres">
      <dgm:prSet presAssocID="{4F626152-F952-4495-B4CC-BBE1C474CDA4}" presName="node" presStyleLbl="node1" presStyleIdx="1" presStyleCnt="8">
        <dgm:presLayoutVars>
          <dgm:bulletEnabled val="1"/>
        </dgm:presLayoutVars>
      </dgm:prSet>
      <dgm:spPr/>
    </dgm:pt>
    <dgm:pt modelId="{9929E322-B9DB-46F1-B732-6285D1E7495C}" type="pres">
      <dgm:prSet presAssocID="{F61B11F4-0EBD-4AAE-BC7E-FF9A58770584}" presName="sibTrans" presStyleLbl="sibTrans2D1" presStyleIdx="1" presStyleCnt="7"/>
      <dgm:spPr/>
    </dgm:pt>
    <dgm:pt modelId="{3831AEFD-26BC-4925-8FFB-ED984F8BD069}" type="pres">
      <dgm:prSet presAssocID="{F61B11F4-0EBD-4AAE-BC7E-FF9A58770584}" presName="connectorText" presStyleLbl="sibTrans2D1" presStyleIdx="1" presStyleCnt="7"/>
      <dgm:spPr/>
    </dgm:pt>
    <dgm:pt modelId="{5830074F-F5E8-48F3-9177-831A7CF45412}" type="pres">
      <dgm:prSet presAssocID="{D8ABFBEF-AD4F-45D3-BAB3-9E07CA3B21DD}" presName="node" presStyleLbl="node1" presStyleIdx="2" presStyleCnt="8">
        <dgm:presLayoutVars>
          <dgm:bulletEnabled val="1"/>
        </dgm:presLayoutVars>
      </dgm:prSet>
      <dgm:spPr/>
    </dgm:pt>
    <dgm:pt modelId="{7104CBAD-B5E8-40D8-83D4-EDE28E47F7E6}" type="pres">
      <dgm:prSet presAssocID="{6974C503-EE81-4D29-9F96-E6D086A1DD68}" presName="sibTrans" presStyleLbl="sibTrans2D1" presStyleIdx="2" presStyleCnt="7"/>
      <dgm:spPr/>
    </dgm:pt>
    <dgm:pt modelId="{977F9C3F-84D5-4520-AB02-0030F194ED86}" type="pres">
      <dgm:prSet presAssocID="{6974C503-EE81-4D29-9F96-E6D086A1DD68}" presName="connectorText" presStyleLbl="sibTrans2D1" presStyleIdx="2" presStyleCnt="7"/>
      <dgm:spPr/>
    </dgm:pt>
    <dgm:pt modelId="{63724FA5-0F1E-4172-88B8-3BAD82987FCE}" type="pres">
      <dgm:prSet presAssocID="{9C363753-FFDB-4F13-9C32-6E67288E4F35}" presName="node" presStyleLbl="node1" presStyleIdx="3" presStyleCnt="8">
        <dgm:presLayoutVars>
          <dgm:bulletEnabled val="1"/>
        </dgm:presLayoutVars>
      </dgm:prSet>
      <dgm:spPr/>
    </dgm:pt>
    <dgm:pt modelId="{B37D5BFB-8F71-4149-9279-F3C3062AD3C7}" type="pres">
      <dgm:prSet presAssocID="{289DAB39-B1ED-4B25-AE73-93218B29D338}" presName="sibTrans" presStyleLbl="sibTrans2D1" presStyleIdx="3" presStyleCnt="7"/>
      <dgm:spPr/>
    </dgm:pt>
    <dgm:pt modelId="{197CF1D7-F1A7-4882-AD80-0F5CF775EB1A}" type="pres">
      <dgm:prSet presAssocID="{289DAB39-B1ED-4B25-AE73-93218B29D338}" presName="connectorText" presStyleLbl="sibTrans2D1" presStyleIdx="3" presStyleCnt="7"/>
      <dgm:spPr/>
    </dgm:pt>
    <dgm:pt modelId="{4E785418-CF43-4626-B236-8B19CB5215A0}" type="pres">
      <dgm:prSet presAssocID="{D2085EE9-A4C1-4A65-B4C3-7E99C7ADFC6D}" presName="node" presStyleLbl="node1" presStyleIdx="4" presStyleCnt="8">
        <dgm:presLayoutVars>
          <dgm:bulletEnabled val="1"/>
        </dgm:presLayoutVars>
      </dgm:prSet>
      <dgm:spPr/>
    </dgm:pt>
    <dgm:pt modelId="{E9B24498-80E3-4756-815A-2BF7810D34E6}" type="pres">
      <dgm:prSet presAssocID="{D3D6BB85-4ED5-4BCB-A3F6-126A8302200F}" presName="sibTrans" presStyleLbl="sibTrans2D1" presStyleIdx="4" presStyleCnt="7"/>
      <dgm:spPr/>
    </dgm:pt>
    <dgm:pt modelId="{2B578564-679B-455B-804C-152283AAD4D4}" type="pres">
      <dgm:prSet presAssocID="{D3D6BB85-4ED5-4BCB-A3F6-126A8302200F}" presName="connectorText" presStyleLbl="sibTrans2D1" presStyleIdx="4" presStyleCnt="7"/>
      <dgm:spPr/>
    </dgm:pt>
    <dgm:pt modelId="{DBF4F45E-D187-4FAC-BBFB-0E2F76298294}" type="pres">
      <dgm:prSet presAssocID="{C9F63C73-9744-4671-B525-AEE48A087DA5}" presName="node" presStyleLbl="node1" presStyleIdx="5" presStyleCnt="8">
        <dgm:presLayoutVars>
          <dgm:bulletEnabled val="1"/>
        </dgm:presLayoutVars>
      </dgm:prSet>
      <dgm:spPr/>
    </dgm:pt>
    <dgm:pt modelId="{D7F0E991-9158-456F-A96B-4D0061E662B3}" type="pres">
      <dgm:prSet presAssocID="{A3E22B0A-1D18-47DB-83A1-5F8B01865FCF}" presName="sibTrans" presStyleLbl="sibTrans2D1" presStyleIdx="5" presStyleCnt="7"/>
      <dgm:spPr/>
    </dgm:pt>
    <dgm:pt modelId="{2FF72B5B-30E3-4D61-9BC0-4D5C3FA7F24C}" type="pres">
      <dgm:prSet presAssocID="{A3E22B0A-1D18-47DB-83A1-5F8B01865FCF}" presName="connectorText" presStyleLbl="sibTrans2D1" presStyleIdx="5" presStyleCnt="7"/>
      <dgm:spPr/>
    </dgm:pt>
    <dgm:pt modelId="{62073058-9A0A-416D-9D3D-DB11E7D0633B}" type="pres">
      <dgm:prSet presAssocID="{7CB1AC0B-588B-4A4B-AC73-14107FB9F834}" presName="node" presStyleLbl="node1" presStyleIdx="6" presStyleCnt="8">
        <dgm:presLayoutVars>
          <dgm:bulletEnabled val="1"/>
        </dgm:presLayoutVars>
      </dgm:prSet>
      <dgm:spPr/>
    </dgm:pt>
    <dgm:pt modelId="{01B672B3-A060-4DF1-BC85-06DF954350D7}" type="pres">
      <dgm:prSet presAssocID="{DD80952A-79BC-4861-944F-6C5D7E82D218}" presName="sibTrans" presStyleLbl="sibTrans2D1" presStyleIdx="6" presStyleCnt="7"/>
      <dgm:spPr/>
    </dgm:pt>
    <dgm:pt modelId="{DF814025-46A1-4001-8B23-386100D8BBFF}" type="pres">
      <dgm:prSet presAssocID="{DD80952A-79BC-4861-944F-6C5D7E82D218}" presName="connectorText" presStyleLbl="sibTrans2D1" presStyleIdx="6" presStyleCnt="7"/>
      <dgm:spPr/>
    </dgm:pt>
    <dgm:pt modelId="{7024DE56-5246-41AC-B938-4AD9E41B747C}" type="pres">
      <dgm:prSet presAssocID="{4C33AA06-9A9C-4783-8F6A-26E7371C8D40}" presName="node" presStyleLbl="node1" presStyleIdx="7" presStyleCnt="8">
        <dgm:presLayoutVars>
          <dgm:bulletEnabled val="1"/>
        </dgm:presLayoutVars>
      </dgm:prSet>
      <dgm:spPr/>
    </dgm:pt>
  </dgm:ptLst>
  <dgm:cxnLst>
    <dgm:cxn modelId="{2282430B-910F-494B-92A4-124DEE19B968}" srcId="{E20AAD41-1C03-4DF0-8E6C-ACD162E0BCB0}" destId="{7CB1AC0B-588B-4A4B-AC73-14107FB9F834}" srcOrd="6" destOrd="0" parTransId="{6DF1B04C-EDCA-46A9-8A33-D5202B9121A9}" sibTransId="{DD80952A-79BC-4861-944F-6C5D7E82D218}"/>
    <dgm:cxn modelId="{A9010A1C-D9E3-4873-9D3D-905507F46246}" type="presOf" srcId="{F5ADB2A4-0FAB-4C58-A043-2975B124FF05}" destId="{385CF4BA-D4C0-4044-ABFE-B0A72CBC6A20}" srcOrd="1" destOrd="0" presId="urn:microsoft.com/office/officeart/2005/8/layout/process5"/>
    <dgm:cxn modelId="{6DD26023-374E-4FCA-A09D-5BB3CC47DDB2}" srcId="{E20AAD41-1C03-4DF0-8E6C-ACD162E0BCB0}" destId="{4F626152-F952-4495-B4CC-BBE1C474CDA4}" srcOrd="1" destOrd="0" parTransId="{B05BD0AF-8DE5-46DF-8A99-D246C1C5AD07}" sibTransId="{F61B11F4-0EBD-4AAE-BC7E-FF9A58770584}"/>
    <dgm:cxn modelId="{4495D023-A294-45B1-93A1-782E20950C29}" type="presOf" srcId="{DD80952A-79BC-4861-944F-6C5D7E82D218}" destId="{01B672B3-A060-4DF1-BC85-06DF954350D7}" srcOrd="0" destOrd="0" presId="urn:microsoft.com/office/officeart/2005/8/layout/process5"/>
    <dgm:cxn modelId="{2A0BE329-F9C5-4E85-A197-156E54A34838}" type="presOf" srcId="{7CB1AC0B-588B-4A4B-AC73-14107FB9F834}" destId="{62073058-9A0A-416D-9D3D-DB11E7D0633B}" srcOrd="0" destOrd="0" presId="urn:microsoft.com/office/officeart/2005/8/layout/process5"/>
    <dgm:cxn modelId="{9DBE8F35-EA82-4F16-9EDB-CBB5747D06EF}" type="presOf" srcId="{F5ADB2A4-0FAB-4C58-A043-2975B124FF05}" destId="{1E9E4E89-0649-41B5-BB48-A67F6B1A4662}" srcOrd="0" destOrd="0" presId="urn:microsoft.com/office/officeart/2005/8/layout/process5"/>
    <dgm:cxn modelId="{154A6B38-62EA-4D8D-863E-BF052166C0E1}" type="presOf" srcId="{6974C503-EE81-4D29-9F96-E6D086A1DD68}" destId="{7104CBAD-B5E8-40D8-83D4-EDE28E47F7E6}" srcOrd="0" destOrd="0" presId="urn:microsoft.com/office/officeart/2005/8/layout/process5"/>
    <dgm:cxn modelId="{9516A15B-7269-4CE9-B066-83E9E5E3AE98}" type="presOf" srcId="{4F626152-F952-4495-B4CC-BBE1C474CDA4}" destId="{158D1A89-9D8A-4819-8E3F-0148A6841D6C}" srcOrd="0" destOrd="0" presId="urn:microsoft.com/office/officeart/2005/8/layout/process5"/>
    <dgm:cxn modelId="{5246F25F-C33B-4F0F-8CA3-4434B6A7496C}" type="presOf" srcId="{C9F63C73-9744-4671-B525-AEE48A087DA5}" destId="{DBF4F45E-D187-4FAC-BBFB-0E2F76298294}" srcOrd="0" destOrd="0" presId="urn:microsoft.com/office/officeart/2005/8/layout/process5"/>
    <dgm:cxn modelId="{2345DA42-0047-41AB-A01F-A3D921A2CD28}" srcId="{E20AAD41-1C03-4DF0-8E6C-ACD162E0BCB0}" destId="{D8ABFBEF-AD4F-45D3-BAB3-9E07CA3B21DD}" srcOrd="2" destOrd="0" parTransId="{0EDCFBBF-8BF8-4044-8982-9EC1A43B7E74}" sibTransId="{6974C503-EE81-4D29-9F96-E6D086A1DD68}"/>
    <dgm:cxn modelId="{3D210365-8DE5-45D2-BD2E-65F0D68312D2}" type="presOf" srcId="{A3E22B0A-1D18-47DB-83A1-5F8B01865FCF}" destId="{D7F0E991-9158-456F-A96B-4D0061E662B3}" srcOrd="0" destOrd="0" presId="urn:microsoft.com/office/officeart/2005/8/layout/process5"/>
    <dgm:cxn modelId="{E3ACE849-4614-4CF2-9BE3-3AF115D3FA45}" type="presOf" srcId="{D3D6BB85-4ED5-4BCB-A3F6-126A8302200F}" destId="{2B578564-679B-455B-804C-152283AAD4D4}" srcOrd="1" destOrd="0" presId="urn:microsoft.com/office/officeart/2005/8/layout/process5"/>
    <dgm:cxn modelId="{C99AD44A-8EED-499E-B53F-CC8FFB24B5CC}" type="presOf" srcId="{6974C503-EE81-4D29-9F96-E6D086A1DD68}" destId="{977F9C3F-84D5-4520-AB02-0030F194ED86}" srcOrd="1" destOrd="0" presId="urn:microsoft.com/office/officeart/2005/8/layout/process5"/>
    <dgm:cxn modelId="{2FE4446D-1EDC-48A6-98FC-3B9A8F3B6FD3}" type="presOf" srcId="{A3E22B0A-1D18-47DB-83A1-5F8B01865FCF}" destId="{2FF72B5B-30E3-4D61-9BC0-4D5C3FA7F24C}" srcOrd="1" destOrd="0" presId="urn:microsoft.com/office/officeart/2005/8/layout/process5"/>
    <dgm:cxn modelId="{E72F4859-AF04-44F0-8108-F72E56AFF4BA}" type="presOf" srcId="{4C33AA06-9A9C-4783-8F6A-26E7371C8D40}" destId="{7024DE56-5246-41AC-B938-4AD9E41B747C}" srcOrd="0" destOrd="0" presId="urn:microsoft.com/office/officeart/2005/8/layout/process5"/>
    <dgm:cxn modelId="{90D5FE89-0B34-4364-8174-FC5FB9BE5E7A}" type="presOf" srcId="{9C363753-FFDB-4F13-9C32-6E67288E4F35}" destId="{63724FA5-0F1E-4172-88B8-3BAD82987FCE}" srcOrd="0" destOrd="0" presId="urn:microsoft.com/office/officeart/2005/8/layout/process5"/>
    <dgm:cxn modelId="{BD100595-4555-49CE-823F-494A4513017C}" type="presOf" srcId="{F61B11F4-0EBD-4AAE-BC7E-FF9A58770584}" destId="{3831AEFD-26BC-4925-8FFB-ED984F8BD069}" srcOrd="1" destOrd="0" presId="urn:microsoft.com/office/officeart/2005/8/layout/process5"/>
    <dgm:cxn modelId="{6111D397-AC43-4A4C-9BA9-4D2CECFE7D05}" type="presOf" srcId="{D2085EE9-A4C1-4A65-B4C3-7E99C7ADFC6D}" destId="{4E785418-CF43-4626-B236-8B19CB5215A0}" srcOrd="0" destOrd="0" presId="urn:microsoft.com/office/officeart/2005/8/layout/process5"/>
    <dgm:cxn modelId="{D69596A6-6BDF-443B-B056-35FA24592318}" srcId="{E20AAD41-1C03-4DF0-8E6C-ACD162E0BCB0}" destId="{D2085EE9-A4C1-4A65-B4C3-7E99C7ADFC6D}" srcOrd="4" destOrd="0" parTransId="{5ADA975A-66E8-427A-A608-C8338E1FB58D}" sibTransId="{D3D6BB85-4ED5-4BCB-A3F6-126A8302200F}"/>
    <dgm:cxn modelId="{D29E2CAE-A32B-44A6-A8CC-894BFF7EBABF}" type="presOf" srcId="{289DAB39-B1ED-4B25-AE73-93218B29D338}" destId="{B37D5BFB-8F71-4149-9279-F3C3062AD3C7}" srcOrd="0" destOrd="0" presId="urn:microsoft.com/office/officeart/2005/8/layout/process5"/>
    <dgm:cxn modelId="{1BDFECAE-6B76-4F35-A2B3-D4ED04B07709}" srcId="{E20AAD41-1C03-4DF0-8E6C-ACD162E0BCB0}" destId="{650540E3-8B37-42D5-8234-0C08E51C0665}" srcOrd="0" destOrd="0" parTransId="{35A7ABC5-AA29-4E3B-AD53-0A48F4054E21}" sibTransId="{F5ADB2A4-0FAB-4C58-A043-2975B124FF05}"/>
    <dgm:cxn modelId="{A63013B7-E819-4D86-A352-C84C79CA7978}" type="presOf" srcId="{650540E3-8B37-42D5-8234-0C08E51C0665}" destId="{ACAD4B30-6004-4D07-92D1-DB494C7D8CA9}" srcOrd="0" destOrd="0" presId="urn:microsoft.com/office/officeart/2005/8/layout/process5"/>
    <dgm:cxn modelId="{D924C7BD-7D8E-472E-81F3-D4AF28749C5F}" srcId="{E20AAD41-1C03-4DF0-8E6C-ACD162E0BCB0}" destId="{C9F63C73-9744-4671-B525-AEE48A087DA5}" srcOrd="5" destOrd="0" parTransId="{3FDF7287-06B2-40D4-A510-A2241BA1AE28}" sibTransId="{A3E22B0A-1D18-47DB-83A1-5F8B01865FCF}"/>
    <dgm:cxn modelId="{2F0F5ABF-BA26-4607-A2A3-2D3E3F906CB8}" type="presOf" srcId="{DD80952A-79BC-4861-944F-6C5D7E82D218}" destId="{DF814025-46A1-4001-8B23-386100D8BBFF}" srcOrd="1" destOrd="0" presId="urn:microsoft.com/office/officeart/2005/8/layout/process5"/>
    <dgm:cxn modelId="{7CF3F4C4-D658-40E0-B8B1-6DAAF5EB59DC}" type="presOf" srcId="{E20AAD41-1C03-4DF0-8E6C-ACD162E0BCB0}" destId="{126179F9-7C06-4A02-89E9-B23A54471DA8}" srcOrd="0" destOrd="0" presId="urn:microsoft.com/office/officeart/2005/8/layout/process5"/>
    <dgm:cxn modelId="{5B1E19C5-F543-490C-BF81-3E1EF7BCBCA8}" srcId="{E20AAD41-1C03-4DF0-8E6C-ACD162E0BCB0}" destId="{9C363753-FFDB-4F13-9C32-6E67288E4F35}" srcOrd="3" destOrd="0" parTransId="{355CBF3E-A0FE-48E7-A981-001490723F1C}" sibTransId="{289DAB39-B1ED-4B25-AE73-93218B29D338}"/>
    <dgm:cxn modelId="{9ACDAEC9-882B-4BF9-945A-9366CA639431}" type="presOf" srcId="{D3D6BB85-4ED5-4BCB-A3F6-126A8302200F}" destId="{E9B24498-80E3-4756-815A-2BF7810D34E6}" srcOrd="0" destOrd="0" presId="urn:microsoft.com/office/officeart/2005/8/layout/process5"/>
    <dgm:cxn modelId="{6A247DD3-8ADC-43CC-A807-DD0CEB394AAE}" type="presOf" srcId="{F61B11F4-0EBD-4AAE-BC7E-FF9A58770584}" destId="{9929E322-B9DB-46F1-B732-6285D1E7495C}" srcOrd="0" destOrd="0" presId="urn:microsoft.com/office/officeart/2005/8/layout/process5"/>
    <dgm:cxn modelId="{9F16F0E3-3AAB-4B79-8FCD-2F6C0F573D14}" type="presOf" srcId="{D8ABFBEF-AD4F-45D3-BAB3-9E07CA3B21DD}" destId="{5830074F-F5E8-48F3-9177-831A7CF45412}" srcOrd="0" destOrd="0" presId="urn:microsoft.com/office/officeart/2005/8/layout/process5"/>
    <dgm:cxn modelId="{87FE06F8-B81F-4658-8ED4-AB080BF17424}" type="presOf" srcId="{289DAB39-B1ED-4B25-AE73-93218B29D338}" destId="{197CF1D7-F1A7-4882-AD80-0F5CF775EB1A}" srcOrd="1" destOrd="0" presId="urn:microsoft.com/office/officeart/2005/8/layout/process5"/>
    <dgm:cxn modelId="{0157BBFF-F545-4E80-AA52-970A23751635}" srcId="{E20AAD41-1C03-4DF0-8E6C-ACD162E0BCB0}" destId="{4C33AA06-9A9C-4783-8F6A-26E7371C8D40}" srcOrd="7" destOrd="0" parTransId="{0AC88FF0-55E6-479D-89DF-D39502108502}" sibTransId="{BAC81B4A-BE90-405E-9701-4E39501B1026}"/>
    <dgm:cxn modelId="{A80BAC5A-799A-42CB-8492-001934E23CD6}" type="presParOf" srcId="{126179F9-7C06-4A02-89E9-B23A54471DA8}" destId="{ACAD4B30-6004-4D07-92D1-DB494C7D8CA9}" srcOrd="0" destOrd="0" presId="urn:microsoft.com/office/officeart/2005/8/layout/process5"/>
    <dgm:cxn modelId="{82B30B0F-2E24-4DF4-A20F-BC3F0203F387}" type="presParOf" srcId="{126179F9-7C06-4A02-89E9-B23A54471DA8}" destId="{1E9E4E89-0649-41B5-BB48-A67F6B1A4662}" srcOrd="1" destOrd="0" presId="urn:microsoft.com/office/officeart/2005/8/layout/process5"/>
    <dgm:cxn modelId="{53C8A870-A9A2-4524-B139-E8DC94346D37}" type="presParOf" srcId="{1E9E4E89-0649-41B5-BB48-A67F6B1A4662}" destId="{385CF4BA-D4C0-4044-ABFE-B0A72CBC6A20}" srcOrd="0" destOrd="0" presId="urn:microsoft.com/office/officeart/2005/8/layout/process5"/>
    <dgm:cxn modelId="{4CB1F5C0-0BC0-495B-A555-EB9D0CC65378}" type="presParOf" srcId="{126179F9-7C06-4A02-89E9-B23A54471DA8}" destId="{158D1A89-9D8A-4819-8E3F-0148A6841D6C}" srcOrd="2" destOrd="0" presId="urn:microsoft.com/office/officeart/2005/8/layout/process5"/>
    <dgm:cxn modelId="{5DCCBC1C-D8A0-4281-A7A5-50BA2A164EBC}" type="presParOf" srcId="{126179F9-7C06-4A02-89E9-B23A54471DA8}" destId="{9929E322-B9DB-46F1-B732-6285D1E7495C}" srcOrd="3" destOrd="0" presId="urn:microsoft.com/office/officeart/2005/8/layout/process5"/>
    <dgm:cxn modelId="{97B844AF-ADE6-4D16-9B1C-3AE93BDFB35E}" type="presParOf" srcId="{9929E322-B9DB-46F1-B732-6285D1E7495C}" destId="{3831AEFD-26BC-4925-8FFB-ED984F8BD069}" srcOrd="0" destOrd="0" presId="urn:microsoft.com/office/officeart/2005/8/layout/process5"/>
    <dgm:cxn modelId="{8DEC6B19-F7F3-474B-9EB7-69C14D14C633}" type="presParOf" srcId="{126179F9-7C06-4A02-89E9-B23A54471DA8}" destId="{5830074F-F5E8-48F3-9177-831A7CF45412}" srcOrd="4" destOrd="0" presId="urn:microsoft.com/office/officeart/2005/8/layout/process5"/>
    <dgm:cxn modelId="{270989DE-5317-4A8D-92D2-D014015B8947}" type="presParOf" srcId="{126179F9-7C06-4A02-89E9-B23A54471DA8}" destId="{7104CBAD-B5E8-40D8-83D4-EDE28E47F7E6}" srcOrd="5" destOrd="0" presId="urn:microsoft.com/office/officeart/2005/8/layout/process5"/>
    <dgm:cxn modelId="{8AB33929-28E0-4480-AEFD-FA82EE506797}" type="presParOf" srcId="{7104CBAD-B5E8-40D8-83D4-EDE28E47F7E6}" destId="{977F9C3F-84D5-4520-AB02-0030F194ED86}" srcOrd="0" destOrd="0" presId="urn:microsoft.com/office/officeart/2005/8/layout/process5"/>
    <dgm:cxn modelId="{FF9D7A3E-C772-4236-A403-1AEE5168EE7C}" type="presParOf" srcId="{126179F9-7C06-4A02-89E9-B23A54471DA8}" destId="{63724FA5-0F1E-4172-88B8-3BAD82987FCE}" srcOrd="6" destOrd="0" presId="urn:microsoft.com/office/officeart/2005/8/layout/process5"/>
    <dgm:cxn modelId="{57C11C32-C7BC-409A-BE2C-E8BB3764FC7D}" type="presParOf" srcId="{126179F9-7C06-4A02-89E9-B23A54471DA8}" destId="{B37D5BFB-8F71-4149-9279-F3C3062AD3C7}" srcOrd="7" destOrd="0" presId="urn:microsoft.com/office/officeart/2005/8/layout/process5"/>
    <dgm:cxn modelId="{571F3C5D-5166-4DD8-99CD-4A288E859A7F}" type="presParOf" srcId="{B37D5BFB-8F71-4149-9279-F3C3062AD3C7}" destId="{197CF1D7-F1A7-4882-AD80-0F5CF775EB1A}" srcOrd="0" destOrd="0" presId="urn:microsoft.com/office/officeart/2005/8/layout/process5"/>
    <dgm:cxn modelId="{A09FC470-7925-4832-A29F-D583116F333B}" type="presParOf" srcId="{126179F9-7C06-4A02-89E9-B23A54471DA8}" destId="{4E785418-CF43-4626-B236-8B19CB5215A0}" srcOrd="8" destOrd="0" presId="urn:microsoft.com/office/officeart/2005/8/layout/process5"/>
    <dgm:cxn modelId="{61C68931-A434-4F28-8090-BD7B9FC1D02A}" type="presParOf" srcId="{126179F9-7C06-4A02-89E9-B23A54471DA8}" destId="{E9B24498-80E3-4756-815A-2BF7810D34E6}" srcOrd="9" destOrd="0" presId="urn:microsoft.com/office/officeart/2005/8/layout/process5"/>
    <dgm:cxn modelId="{64D0BC78-FC9C-451A-8ED0-7389580B7BB4}" type="presParOf" srcId="{E9B24498-80E3-4756-815A-2BF7810D34E6}" destId="{2B578564-679B-455B-804C-152283AAD4D4}" srcOrd="0" destOrd="0" presId="urn:microsoft.com/office/officeart/2005/8/layout/process5"/>
    <dgm:cxn modelId="{78391E79-605A-4970-A775-03C4F1C4B0FA}" type="presParOf" srcId="{126179F9-7C06-4A02-89E9-B23A54471DA8}" destId="{DBF4F45E-D187-4FAC-BBFB-0E2F76298294}" srcOrd="10" destOrd="0" presId="urn:microsoft.com/office/officeart/2005/8/layout/process5"/>
    <dgm:cxn modelId="{32050246-3B1C-4767-A94F-B1C2D8E57E92}" type="presParOf" srcId="{126179F9-7C06-4A02-89E9-B23A54471DA8}" destId="{D7F0E991-9158-456F-A96B-4D0061E662B3}" srcOrd="11" destOrd="0" presId="urn:microsoft.com/office/officeart/2005/8/layout/process5"/>
    <dgm:cxn modelId="{8599EE22-9B45-444C-8D98-11CED7C207AF}" type="presParOf" srcId="{D7F0E991-9158-456F-A96B-4D0061E662B3}" destId="{2FF72B5B-30E3-4D61-9BC0-4D5C3FA7F24C}" srcOrd="0" destOrd="0" presId="urn:microsoft.com/office/officeart/2005/8/layout/process5"/>
    <dgm:cxn modelId="{6ABEA0A0-64F4-4EAB-89F7-F7A74FA6E803}" type="presParOf" srcId="{126179F9-7C06-4A02-89E9-B23A54471DA8}" destId="{62073058-9A0A-416D-9D3D-DB11E7D0633B}" srcOrd="12" destOrd="0" presId="urn:microsoft.com/office/officeart/2005/8/layout/process5"/>
    <dgm:cxn modelId="{D2F6A170-EBC8-4AA6-9DC2-00B85BAA06EE}" type="presParOf" srcId="{126179F9-7C06-4A02-89E9-B23A54471DA8}" destId="{01B672B3-A060-4DF1-BC85-06DF954350D7}" srcOrd="13" destOrd="0" presId="urn:microsoft.com/office/officeart/2005/8/layout/process5"/>
    <dgm:cxn modelId="{A60C3331-EA2A-4366-B6FC-B694739B2E34}" type="presParOf" srcId="{01B672B3-A060-4DF1-BC85-06DF954350D7}" destId="{DF814025-46A1-4001-8B23-386100D8BBFF}" srcOrd="0" destOrd="0" presId="urn:microsoft.com/office/officeart/2005/8/layout/process5"/>
    <dgm:cxn modelId="{3A6A373E-0424-4FC1-8A9C-41CE16464EDB}" type="presParOf" srcId="{126179F9-7C06-4A02-89E9-B23A54471DA8}" destId="{7024DE56-5246-41AC-B938-4AD9E41B747C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D1761E-8455-4554-B341-C78B1A53207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35838D-3C0E-4A95-9AF0-DA3D4FE76C7F}">
      <dgm:prSet phldrT="[Text]" custT="1"/>
      <dgm:spPr/>
      <dgm:t>
        <a:bodyPr/>
        <a:lstStyle/>
        <a:p>
          <a:r>
            <a:rPr lang="en-US" sz="2400" dirty="0" err="1"/>
            <a:t>Definisi</a:t>
          </a:r>
          <a:r>
            <a:rPr lang="en-US" sz="2400" dirty="0"/>
            <a:t> </a:t>
          </a:r>
          <a:r>
            <a:rPr lang="en-US" sz="2400" dirty="0" err="1"/>
            <a:t>Literasi</a:t>
          </a:r>
          <a:r>
            <a:rPr lang="en-US" sz="2400" dirty="0"/>
            <a:t> Digital</a:t>
          </a:r>
        </a:p>
      </dgm:t>
    </dgm:pt>
    <dgm:pt modelId="{D09007BC-0F26-4EE8-80F5-299CA431F6E6}" type="parTrans" cxnId="{D47B362D-DA11-445E-AE5E-B4D3265628D7}">
      <dgm:prSet/>
      <dgm:spPr/>
      <dgm:t>
        <a:bodyPr/>
        <a:lstStyle/>
        <a:p>
          <a:endParaRPr lang="en-US"/>
        </a:p>
      </dgm:t>
    </dgm:pt>
    <dgm:pt modelId="{B4E5D4E5-C6CF-42C5-B8F6-22E00F7FD8BC}" type="sibTrans" cxnId="{D47B362D-DA11-445E-AE5E-B4D3265628D7}">
      <dgm:prSet/>
      <dgm:spPr/>
      <dgm:t>
        <a:bodyPr/>
        <a:lstStyle/>
        <a:p>
          <a:endParaRPr lang="en-US"/>
        </a:p>
      </dgm:t>
    </dgm:pt>
    <dgm:pt modelId="{A2465245-C49C-4F5E-81DB-EFAB6D4BD632}">
      <dgm:prSet phldrT="[Text]" custT="1"/>
      <dgm:spPr/>
      <dgm:t>
        <a:bodyPr/>
        <a:lstStyle/>
        <a:p>
          <a:r>
            <a:rPr lang="en-US" sz="2400" dirty="0"/>
            <a:t>6 </a:t>
          </a:r>
          <a:r>
            <a:rPr lang="en-US" sz="2400" dirty="0" err="1"/>
            <a:t>Elemen</a:t>
          </a:r>
          <a:r>
            <a:rPr lang="en-US" sz="2400" dirty="0"/>
            <a:t> </a:t>
          </a:r>
          <a:r>
            <a:rPr lang="en-US" sz="2400" dirty="0" err="1"/>
            <a:t>Literasi</a:t>
          </a:r>
          <a:r>
            <a:rPr lang="en-US" sz="2400" dirty="0"/>
            <a:t> </a:t>
          </a:r>
          <a:r>
            <a:rPr lang="en-US" sz="2400" dirty="0" err="1"/>
            <a:t>Dasar</a:t>
          </a:r>
          <a:endParaRPr lang="en-US" sz="2400" dirty="0"/>
        </a:p>
      </dgm:t>
    </dgm:pt>
    <dgm:pt modelId="{1CA99B1A-51C8-4EB3-8607-8188C54CEF87}" type="parTrans" cxnId="{F8B472C7-B83B-4DC2-8EF8-40C0F09CAA55}">
      <dgm:prSet/>
      <dgm:spPr/>
      <dgm:t>
        <a:bodyPr/>
        <a:lstStyle/>
        <a:p>
          <a:endParaRPr lang="en-US"/>
        </a:p>
      </dgm:t>
    </dgm:pt>
    <dgm:pt modelId="{FB06F6CA-D72E-4A9D-93A0-81D2315912B2}" type="sibTrans" cxnId="{F8B472C7-B83B-4DC2-8EF8-40C0F09CAA55}">
      <dgm:prSet/>
      <dgm:spPr/>
      <dgm:t>
        <a:bodyPr/>
        <a:lstStyle/>
        <a:p>
          <a:endParaRPr lang="en-US"/>
        </a:p>
      </dgm:t>
    </dgm:pt>
    <dgm:pt modelId="{A3ACCF6F-E4EC-4B62-B6E7-F7A9F95D66AA}">
      <dgm:prSet phldrT="[Text]" custT="1"/>
      <dgm:spPr/>
      <dgm:t>
        <a:bodyPr/>
        <a:lstStyle/>
        <a:p>
          <a:r>
            <a:rPr lang="en-US" sz="2400" dirty="0" err="1"/>
            <a:t>Jumlah</a:t>
          </a:r>
          <a:r>
            <a:rPr lang="en-US" sz="2400" dirty="0"/>
            <a:t> </a:t>
          </a:r>
          <a:r>
            <a:rPr lang="en-US" sz="2400" dirty="0" err="1"/>
            <a:t>Pengguna</a:t>
          </a:r>
          <a:r>
            <a:rPr lang="en-US" sz="2400" dirty="0"/>
            <a:t> Internet </a:t>
          </a:r>
          <a:r>
            <a:rPr lang="en-US" sz="2400" dirty="0" err="1"/>
            <a:t>Tahun</a:t>
          </a:r>
          <a:r>
            <a:rPr lang="en-US" sz="2400" dirty="0"/>
            <a:t> 2015</a:t>
          </a:r>
        </a:p>
      </dgm:t>
    </dgm:pt>
    <dgm:pt modelId="{18D8E2A0-AA75-433A-B9DF-61FA8B84EF89}" type="parTrans" cxnId="{0CDEC84E-AA66-4C37-987F-A0461C4221F6}">
      <dgm:prSet/>
      <dgm:spPr/>
      <dgm:t>
        <a:bodyPr/>
        <a:lstStyle/>
        <a:p>
          <a:endParaRPr lang="en-US"/>
        </a:p>
      </dgm:t>
    </dgm:pt>
    <dgm:pt modelId="{05828271-5980-4BD7-ABEB-EC812F86F9A0}" type="sibTrans" cxnId="{0CDEC84E-AA66-4C37-987F-A0461C4221F6}">
      <dgm:prSet/>
      <dgm:spPr/>
      <dgm:t>
        <a:bodyPr/>
        <a:lstStyle/>
        <a:p>
          <a:endParaRPr lang="en-US"/>
        </a:p>
      </dgm:t>
    </dgm:pt>
    <dgm:pt modelId="{C13ABBC8-0035-4A49-AAB9-0C7F39C51DDD}">
      <dgm:prSet phldrT="[Text]" custT="1"/>
      <dgm:spPr/>
      <dgm:t>
        <a:bodyPr/>
        <a:lstStyle/>
        <a:p>
          <a:r>
            <a:rPr lang="en-US" sz="2400" dirty="0" err="1"/>
            <a:t>Prinsip</a:t>
          </a:r>
          <a:r>
            <a:rPr lang="en-US" sz="2400" dirty="0"/>
            <a:t> </a:t>
          </a:r>
          <a:r>
            <a:rPr lang="en-US" sz="2400" dirty="0" err="1"/>
            <a:t>Dasar</a:t>
          </a:r>
          <a:r>
            <a:rPr lang="en-US" sz="2400" dirty="0"/>
            <a:t> </a:t>
          </a:r>
          <a:r>
            <a:rPr lang="en-US" sz="2400" dirty="0" err="1"/>
            <a:t>Pengembangan</a:t>
          </a:r>
          <a:r>
            <a:rPr lang="en-US" sz="2400" dirty="0"/>
            <a:t> LD</a:t>
          </a:r>
        </a:p>
      </dgm:t>
    </dgm:pt>
    <dgm:pt modelId="{1B5045B3-BE13-4853-8895-DCA75724B24E}" type="parTrans" cxnId="{6FC99969-4029-4ACF-BDA5-22E4754B6967}">
      <dgm:prSet/>
      <dgm:spPr/>
      <dgm:t>
        <a:bodyPr/>
        <a:lstStyle/>
        <a:p>
          <a:endParaRPr lang="en-US"/>
        </a:p>
      </dgm:t>
    </dgm:pt>
    <dgm:pt modelId="{82FCAFE6-46A1-41D7-AF4A-56A9E0F1EE81}" type="sibTrans" cxnId="{6FC99969-4029-4ACF-BDA5-22E4754B6967}">
      <dgm:prSet/>
      <dgm:spPr/>
      <dgm:t>
        <a:bodyPr/>
        <a:lstStyle/>
        <a:p>
          <a:endParaRPr lang="en-US"/>
        </a:p>
      </dgm:t>
    </dgm:pt>
    <dgm:pt modelId="{CEC856CC-A996-42EF-A6DB-08895E928192}">
      <dgm:prSet phldrT="[Text]" custT="1"/>
      <dgm:spPr/>
      <dgm:t>
        <a:bodyPr/>
        <a:lstStyle/>
        <a:p>
          <a:r>
            <a:rPr lang="en-US" sz="2400" dirty="0" err="1"/>
            <a:t>Elemen</a:t>
          </a:r>
          <a:r>
            <a:rPr lang="en-US" sz="2400" dirty="0"/>
            <a:t> </a:t>
          </a:r>
          <a:r>
            <a:rPr lang="en-US" sz="2400" dirty="0" err="1"/>
            <a:t>Esensial</a:t>
          </a:r>
          <a:r>
            <a:rPr lang="en-US" sz="2400" dirty="0"/>
            <a:t> </a:t>
          </a:r>
          <a:r>
            <a:rPr lang="en-US" sz="2400" dirty="0" err="1"/>
            <a:t>Literasi</a:t>
          </a:r>
          <a:r>
            <a:rPr lang="en-US" sz="2400" dirty="0"/>
            <a:t> Digital</a:t>
          </a:r>
        </a:p>
      </dgm:t>
    </dgm:pt>
    <dgm:pt modelId="{017DFA9D-8375-4B27-8FEC-B905E6AFE3D1}" type="parTrans" cxnId="{614A21DF-4195-4CCF-BABC-E3616C383000}">
      <dgm:prSet/>
      <dgm:spPr/>
      <dgm:t>
        <a:bodyPr/>
        <a:lstStyle/>
        <a:p>
          <a:endParaRPr lang="en-US"/>
        </a:p>
      </dgm:t>
    </dgm:pt>
    <dgm:pt modelId="{B9A43FF7-205A-48A8-8976-51CEF406765C}" type="sibTrans" cxnId="{614A21DF-4195-4CCF-BABC-E3616C383000}">
      <dgm:prSet/>
      <dgm:spPr/>
      <dgm:t>
        <a:bodyPr/>
        <a:lstStyle/>
        <a:p>
          <a:endParaRPr lang="en-US"/>
        </a:p>
      </dgm:t>
    </dgm:pt>
    <dgm:pt modelId="{D5DA92AD-0FA3-44D3-98B9-2C78C5B2C4EB}">
      <dgm:prSet phldrT="[Text]" custT="1"/>
      <dgm:spPr/>
      <dgm:t>
        <a:bodyPr/>
        <a:lstStyle/>
        <a:p>
          <a:r>
            <a:rPr lang="en-US" sz="2400" dirty="0" err="1"/>
            <a:t>Indikator</a:t>
          </a:r>
          <a:r>
            <a:rPr lang="en-US" sz="2400" dirty="0"/>
            <a:t> </a:t>
          </a:r>
          <a:r>
            <a:rPr lang="en-US" sz="2400" dirty="0" err="1"/>
            <a:t>literasi</a:t>
          </a:r>
          <a:r>
            <a:rPr lang="en-US" sz="2400" dirty="0"/>
            <a:t> digital</a:t>
          </a:r>
        </a:p>
      </dgm:t>
    </dgm:pt>
    <dgm:pt modelId="{2EB329E9-FD8C-4D35-9039-F8F2E5D896D3}" type="parTrans" cxnId="{07261AFA-8500-40F2-9C05-B532DD4DEA90}">
      <dgm:prSet/>
      <dgm:spPr/>
      <dgm:t>
        <a:bodyPr/>
        <a:lstStyle/>
        <a:p>
          <a:endParaRPr lang="en-US"/>
        </a:p>
      </dgm:t>
    </dgm:pt>
    <dgm:pt modelId="{A97E0F5A-EFB9-4EBA-A69C-E07C0239DE9A}" type="sibTrans" cxnId="{07261AFA-8500-40F2-9C05-B532DD4DEA90}">
      <dgm:prSet/>
      <dgm:spPr/>
      <dgm:t>
        <a:bodyPr/>
        <a:lstStyle/>
        <a:p>
          <a:endParaRPr lang="en-US"/>
        </a:p>
      </dgm:t>
    </dgm:pt>
    <dgm:pt modelId="{ACEE79F4-A431-4EEC-AD08-E04258F19718}">
      <dgm:prSet phldrT="[Text]" custT="1"/>
      <dgm:spPr/>
      <dgm:t>
        <a:bodyPr/>
        <a:lstStyle/>
        <a:p>
          <a:r>
            <a:rPr lang="en-US" sz="2400" dirty="0" err="1"/>
            <a:t>Strategi</a:t>
          </a:r>
          <a:r>
            <a:rPr lang="en-US" sz="2400" dirty="0"/>
            <a:t> </a:t>
          </a:r>
          <a:r>
            <a:rPr lang="en-US" sz="2400" dirty="0" err="1"/>
            <a:t>gerakan</a:t>
          </a:r>
          <a:r>
            <a:rPr lang="en-US" sz="2400" dirty="0"/>
            <a:t> </a:t>
          </a:r>
          <a:r>
            <a:rPr lang="en-US" sz="2400" dirty="0" err="1"/>
            <a:t>literasi</a:t>
          </a:r>
          <a:r>
            <a:rPr lang="en-US" sz="2400" dirty="0"/>
            <a:t> digital</a:t>
          </a:r>
        </a:p>
      </dgm:t>
    </dgm:pt>
    <dgm:pt modelId="{84C89675-BEA4-4F26-8011-719BF99190C2}" type="parTrans" cxnId="{F4231B1F-07ED-41A4-BC68-8BB31935B993}">
      <dgm:prSet/>
      <dgm:spPr/>
      <dgm:t>
        <a:bodyPr/>
        <a:lstStyle/>
        <a:p>
          <a:endParaRPr lang="en-US"/>
        </a:p>
      </dgm:t>
    </dgm:pt>
    <dgm:pt modelId="{C735A1AB-6A9A-418C-89C7-C9EB8A0CAC2F}" type="sibTrans" cxnId="{F4231B1F-07ED-41A4-BC68-8BB31935B993}">
      <dgm:prSet/>
      <dgm:spPr/>
      <dgm:t>
        <a:bodyPr/>
        <a:lstStyle/>
        <a:p>
          <a:endParaRPr lang="en-US"/>
        </a:p>
      </dgm:t>
    </dgm:pt>
    <dgm:pt modelId="{5210B080-EC50-4D79-8C94-3E741D6BB078}">
      <dgm:prSet phldrT="[Text]" custT="1"/>
      <dgm:spPr/>
      <dgm:t>
        <a:bodyPr/>
        <a:lstStyle/>
        <a:p>
          <a:r>
            <a:rPr lang="en-US" sz="2400" dirty="0" err="1"/>
            <a:t>Sasaran</a:t>
          </a:r>
          <a:r>
            <a:rPr lang="en-US" sz="2400" dirty="0"/>
            <a:t> </a:t>
          </a:r>
          <a:r>
            <a:rPr lang="en-US" sz="2400" dirty="0" err="1"/>
            <a:t>gerakan</a:t>
          </a:r>
          <a:r>
            <a:rPr lang="en-US" sz="2400" dirty="0"/>
            <a:t> </a:t>
          </a:r>
          <a:r>
            <a:rPr lang="en-US" sz="2400" dirty="0" err="1"/>
            <a:t>literasi</a:t>
          </a:r>
          <a:r>
            <a:rPr lang="en-US" sz="2400" dirty="0"/>
            <a:t> digital</a:t>
          </a:r>
        </a:p>
      </dgm:t>
    </dgm:pt>
    <dgm:pt modelId="{EA073651-8EC1-4736-8723-CC5AD8827BF7}" type="parTrans" cxnId="{E289EE19-A4AB-4BAC-8CC7-BF71A020AAC2}">
      <dgm:prSet/>
      <dgm:spPr/>
      <dgm:t>
        <a:bodyPr/>
        <a:lstStyle/>
        <a:p>
          <a:endParaRPr lang="en-US"/>
        </a:p>
      </dgm:t>
    </dgm:pt>
    <dgm:pt modelId="{6AD0D07D-6519-46F6-9F46-B896274A157F}" type="sibTrans" cxnId="{E289EE19-A4AB-4BAC-8CC7-BF71A020AAC2}">
      <dgm:prSet/>
      <dgm:spPr/>
      <dgm:t>
        <a:bodyPr/>
        <a:lstStyle/>
        <a:p>
          <a:endParaRPr lang="en-US"/>
        </a:p>
      </dgm:t>
    </dgm:pt>
    <dgm:pt modelId="{B3AF3363-7380-4F56-A583-9C5B6683D12C}" type="pres">
      <dgm:prSet presAssocID="{42D1761E-8455-4554-B341-C78B1A53207A}" presName="linear" presStyleCnt="0">
        <dgm:presLayoutVars>
          <dgm:dir/>
          <dgm:animLvl val="lvl"/>
          <dgm:resizeHandles val="exact"/>
        </dgm:presLayoutVars>
      </dgm:prSet>
      <dgm:spPr/>
    </dgm:pt>
    <dgm:pt modelId="{6D0110F4-EC37-49C3-ACDC-F0C591DA10C8}" type="pres">
      <dgm:prSet presAssocID="{C835838D-3C0E-4A95-9AF0-DA3D4FE76C7F}" presName="parentLin" presStyleCnt="0"/>
      <dgm:spPr/>
    </dgm:pt>
    <dgm:pt modelId="{4F68BD26-CA19-4AFB-B737-D457BB3E1D70}" type="pres">
      <dgm:prSet presAssocID="{C835838D-3C0E-4A95-9AF0-DA3D4FE76C7F}" presName="parentLeftMargin" presStyleLbl="node1" presStyleIdx="0" presStyleCnt="8"/>
      <dgm:spPr/>
    </dgm:pt>
    <dgm:pt modelId="{58448971-F997-4675-8B07-214D4F115946}" type="pres">
      <dgm:prSet presAssocID="{C835838D-3C0E-4A95-9AF0-DA3D4FE76C7F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BE7D7278-BCEE-490D-B3F8-C71F9CD6533E}" type="pres">
      <dgm:prSet presAssocID="{C835838D-3C0E-4A95-9AF0-DA3D4FE76C7F}" presName="negativeSpace" presStyleCnt="0"/>
      <dgm:spPr/>
    </dgm:pt>
    <dgm:pt modelId="{06E2FF14-DB3D-4B61-B757-36A829F87939}" type="pres">
      <dgm:prSet presAssocID="{C835838D-3C0E-4A95-9AF0-DA3D4FE76C7F}" presName="childText" presStyleLbl="conFgAcc1" presStyleIdx="0" presStyleCnt="8">
        <dgm:presLayoutVars>
          <dgm:bulletEnabled val="1"/>
        </dgm:presLayoutVars>
      </dgm:prSet>
      <dgm:spPr/>
    </dgm:pt>
    <dgm:pt modelId="{EAD173BF-36E6-449B-AE3E-9195EDCC8935}" type="pres">
      <dgm:prSet presAssocID="{B4E5D4E5-C6CF-42C5-B8F6-22E00F7FD8BC}" presName="spaceBetweenRectangles" presStyleCnt="0"/>
      <dgm:spPr/>
    </dgm:pt>
    <dgm:pt modelId="{DA7899E2-55F3-4A26-B99E-3D542C68F5A7}" type="pres">
      <dgm:prSet presAssocID="{CEC856CC-A996-42EF-A6DB-08895E928192}" presName="parentLin" presStyleCnt="0"/>
      <dgm:spPr/>
    </dgm:pt>
    <dgm:pt modelId="{D7256776-5531-46F2-AADD-0FBC626FF4B4}" type="pres">
      <dgm:prSet presAssocID="{CEC856CC-A996-42EF-A6DB-08895E928192}" presName="parentLeftMargin" presStyleLbl="node1" presStyleIdx="0" presStyleCnt="8"/>
      <dgm:spPr/>
    </dgm:pt>
    <dgm:pt modelId="{A3ED693C-E22E-43C1-8DFC-BC0B87AEFBD1}" type="pres">
      <dgm:prSet presAssocID="{CEC856CC-A996-42EF-A6DB-08895E928192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3B8353D7-AB81-42CF-829C-FE686E7BD3D2}" type="pres">
      <dgm:prSet presAssocID="{CEC856CC-A996-42EF-A6DB-08895E928192}" presName="negativeSpace" presStyleCnt="0"/>
      <dgm:spPr/>
    </dgm:pt>
    <dgm:pt modelId="{993A821E-9F59-4C84-A8C5-1DD26FCB5A82}" type="pres">
      <dgm:prSet presAssocID="{CEC856CC-A996-42EF-A6DB-08895E928192}" presName="childText" presStyleLbl="conFgAcc1" presStyleIdx="1" presStyleCnt="8">
        <dgm:presLayoutVars>
          <dgm:bulletEnabled val="1"/>
        </dgm:presLayoutVars>
      </dgm:prSet>
      <dgm:spPr/>
    </dgm:pt>
    <dgm:pt modelId="{9FCF30AF-0020-4B2D-982F-66D8A872DBA8}" type="pres">
      <dgm:prSet presAssocID="{B9A43FF7-205A-48A8-8976-51CEF406765C}" presName="spaceBetweenRectangles" presStyleCnt="0"/>
      <dgm:spPr/>
    </dgm:pt>
    <dgm:pt modelId="{F07382F6-3993-4F8C-8C21-CF14A13DBECA}" type="pres">
      <dgm:prSet presAssocID="{A2465245-C49C-4F5E-81DB-EFAB6D4BD632}" presName="parentLin" presStyleCnt="0"/>
      <dgm:spPr/>
    </dgm:pt>
    <dgm:pt modelId="{764484BF-B639-4F69-8C04-1AE7DD19D5B3}" type="pres">
      <dgm:prSet presAssocID="{A2465245-C49C-4F5E-81DB-EFAB6D4BD632}" presName="parentLeftMargin" presStyleLbl="node1" presStyleIdx="1" presStyleCnt="8"/>
      <dgm:spPr/>
    </dgm:pt>
    <dgm:pt modelId="{F2C89DFC-661D-4E76-8AAE-8590D5367471}" type="pres">
      <dgm:prSet presAssocID="{A2465245-C49C-4F5E-81DB-EFAB6D4BD632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388F4C3-BB69-483C-91FB-053AF137E778}" type="pres">
      <dgm:prSet presAssocID="{A2465245-C49C-4F5E-81DB-EFAB6D4BD632}" presName="negativeSpace" presStyleCnt="0"/>
      <dgm:spPr/>
    </dgm:pt>
    <dgm:pt modelId="{3C8231F7-24D3-42BB-B5E0-66430533D578}" type="pres">
      <dgm:prSet presAssocID="{A2465245-C49C-4F5E-81DB-EFAB6D4BD632}" presName="childText" presStyleLbl="conFgAcc1" presStyleIdx="2" presStyleCnt="8">
        <dgm:presLayoutVars>
          <dgm:bulletEnabled val="1"/>
        </dgm:presLayoutVars>
      </dgm:prSet>
      <dgm:spPr/>
    </dgm:pt>
    <dgm:pt modelId="{F0A24663-5A23-4DAD-A7E1-59DC615ADDCB}" type="pres">
      <dgm:prSet presAssocID="{FB06F6CA-D72E-4A9D-93A0-81D2315912B2}" presName="spaceBetweenRectangles" presStyleCnt="0"/>
      <dgm:spPr/>
    </dgm:pt>
    <dgm:pt modelId="{880237FD-7D59-4CA3-A8B6-BEADB5BFFC3D}" type="pres">
      <dgm:prSet presAssocID="{C13ABBC8-0035-4A49-AAB9-0C7F39C51DDD}" presName="parentLin" presStyleCnt="0"/>
      <dgm:spPr/>
    </dgm:pt>
    <dgm:pt modelId="{C7A85CFC-6C79-499A-88F7-E9ADE7294FB1}" type="pres">
      <dgm:prSet presAssocID="{C13ABBC8-0035-4A49-AAB9-0C7F39C51DDD}" presName="parentLeftMargin" presStyleLbl="node1" presStyleIdx="2" presStyleCnt="8"/>
      <dgm:spPr/>
    </dgm:pt>
    <dgm:pt modelId="{768DEAF9-49E7-4A8D-984E-B47C234659A8}" type="pres">
      <dgm:prSet presAssocID="{C13ABBC8-0035-4A49-AAB9-0C7F39C51DDD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AF911884-98C3-4627-85DC-BBF0B3FD815C}" type="pres">
      <dgm:prSet presAssocID="{C13ABBC8-0035-4A49-AAB9-0C7F39C51DDD}" presName="negativeSpace" presStyleCnt="0"/>
      <dgm:spPr/>
    </dgm:pt>
    <dgm:pt modelId="{7524C9F7-02C3-46FB-8D05-E9317A399A3A}" type="pres">
      <dgm:prSet presAssocID="{C13ABBC8-0035-4A49-AAB9-0C7F39C51DDD}" presName="childText" presStyleLbl="conFgAcc1" presStyleIdx="3" presStyleCnt="8">
        <dgm:presLayoutVars>
          <dgm:bulletEnabled val="1"/>
        </dgm:presLayoutVars>
      </dgm:prSet>
      <dgm:spPr/>
    </dgm:pt>
    <dgm:pt modelId="{3D5196AF-5343-400C-9C53-573CC3238A4A}" type="pres">
      <dgm:prSet presAssocID="{82FCAFE6-46A1-41D7-AF4A-56A9E0F1EE81}" presName="spaceBetweenRectangles" presStyleCnt="0"/>
      <dgm:spPr/>
    </dgm:pt>
    <dgm:pt modelId="{D7428304-FB65-4A88-860E-42E095B327EC}" type="pres">
      <dgm:prSet presAssocID="{D5DA92AD-0FA3-44D3-98B9-2C78C5B2C4EB}" presName="parentLin" presStyleCnt="0"/>
      <dgm:spPr/>
    </dgm:pt>
    <dgm:pt modelId="{DCE5800E-56C0-4251-BDEE-E824DF9939C4}" type="pres">
      <dgm:prSet presAssocID="{D5DA92AD-0FA3-44D3-98B9-2C78C5B2C4EB}" presName="parentLeftMargin" presStyleLbl="node1" presStyleIdx="3" presStyleCnt="8"/>
      <dgm:spPr/>
    </dgm:pt>
    <dgm:pt modelId="{B3A05533-9141-4713-AD7F-FF59BF8C9EEA}" type="pres">
      <dgm:prSet presAssocID="{D5DA92AD-0FA3-44D3-98B9-2C78C5B2C4E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5AA0488-58B8-41C3-A97D-2F85CA7FABC8}" type="pres">
      <dgm:prSet presAssocID="{D5DA92AD-0FA3-44D3-98B9-2C78C5B2C4EB}" presName="negativeSpace" presStyleCnt="0"/>
      <dgm:spPr/>
    </dgm:pt>
    <dgm:pt modelId="{ABD5B0C4-D62E-4874-A8D5-111AB598A8EE}" type="pres">
      <dgm:prSet presAssocID="{D5DA92AD-0FA3-44D3-98B9-2C78C5B2C4EB}" presName="childText" presStyleLbl="conFgAcc1" presStyleIdx="4" presStyleCnt="8">
        <dgm:presLayoutVars>
          <dgm:bulletEnabled val="1"/>
        </dgm:presLayoutVars>
      </dgm:prSet>
      <dgm:spPr/>
    </dgm:pt>
    <dgm:pt modelId="{ACA675E9-3C73-4BFC-8543-6C6783FFAAAD}" type="pres">
      <dgm:prSet presAssocID="{A97E0F5A-EFB9-4EBA-A69C-E07C0239DE9A}" presName="spaceBetweenRectangles" presStyleCnt="0"/>
      <dgm:spPr/>
    </dgm:pt>
    <dgm:pt modelId="{F776A7C4-8F0D-4053-864A-0AD5EA5D1906}" type="pres">
      <dgm:prSet presAssocID="{ACEE79F4-A431-4EEC-AD08-E04258F19718}" presName="parentLin" presStyleCnt="0"/>
      <dgm:spPr/>
    </dgm:pt>
    <dgm:pt modelId="{9F793E3B-0167-4A3B-9BAF-4387BB0ACE1C}" type="pres">
      <dgm:prSet presAssocID="{ACEE79F4-A431-4EEC-AD08-E04258F19718}" presName="parentLeftMargin" presStyleLbl="node1" presStyleIdx="4" presStyleCnt="8"/>
      <dgm:spPr/>
    </dgm:pt>
    <dgm:pt modelId="{772888C9-BA70-41CF-9968-BBFB0AC2FF12}" type="pres">
      <dgm:prSet presAssocID="{ACEE79F4-A431-4EEC-AD08-E04258F19718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D89DB401-35AA-4117-AC52-501DC410C8A3}" type="pres">
      <dgm:prSet presAssocID="{ACEE79F4-A431-4EEC-AD08-E04258F19718}" presName="negativeSpace" presStyleCnt="0"/>
      <dgm:spPr/>
    </dgm:pt>
    <dgm:pt modelId="{3D2BCE38-A194-481F-BCEF-1058F27B6725}" type="pres">
      <dgm:prSet presAssocID="{ACEE79F4-A431-4EEC-AD08-E04258F19718}" presName="childText" presStyleLbl="conFgAcc1" presStyleIdx="5" presStyleCnt="8">
        <dgm:presLayoutVars>
          <dgm:bulletEnabled val="1"/>
        </dgm:presLayoutVars>
      </dgm:prSet>
      <dgm:spPr/>
    </dgm:pt>
    <dgm:pt modelId="{59AEC150-3708-4826-8547-648E9EE0C872}" type="pres">
      <dgm:prSet presAssocID="{C735A1AB-6A9A-418C-89C7-C9EB8A0CAC2F}" presName="spaceBetweenRectangles" presStyleCnt="0"/>
      <dgm:spPr/>
    </dgm:pt>
    <dgm:pt modelId="{52C1359A-5C8A-41C8-ACA9-4342044A015D}" type="pres">
      <dgm:prSet presAssocID="{5210B080-EC50-4D79-8C94-3E741D6BB078}" presName="parentLin" presStyleCnt="0"/>
      <dgm:spPr/>
    </dgm:pt>
    <dgm:pt modelId="{235CCCA4-DBD5-4FF1-8341-434D5103E0E4}" type="pres">
      <dgm:prSet presAssocID="{5210B080-EC50-4D79-8C94-3E741D6BB078}" presName="parentLeftMargin" presStyleLbl="node1" presStyleIdx="5" presStyleCnt="8"/>
      <dgm:spPr/>
    </dgm:pt>
    <dgm:pt modelId="{315DB538-7B0B-4461-8190-B29E286D2BE8}" type="pres">
      <dgm:prSet presAssocID="{5210B080-EC50-4D79-8C94-3E741D6BB078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A536F913-6690-408F-8E9B-85711A1CA256}" type="pres">
      <dgm:prSet presAssocID="{5210B080-EC50-4D79-8C94-3E741D6BB078}" presName="negativeSpace" presStyleCnt="0"/>
      <dgm:spPr/>
    </dgm:pt>
    <dgm:pt modelId="{8890A42A-BEE3-438F-93EA-C8DEB17182B5}" type="pres">
      <dgm:prSet presAssocID="{5210B080-EC50-4D79-8C94-3E741D6BB078}" presName="childText" presStyleLbl="conFgAcc1" presStyleIdx="6" presStyleCnt="8">
        <dgm:presLayoutVars>
          <dgm:bulletEnabled val="1"/>
        </dgm:presLayoutVars>
      </dgm:prSet>
      <dgm:spPr/>
    </dgm:pt>
    <dgm:pt modelId="{0AA3A87E-C2D1-420F-9212-65D73B9C7D7E}" type="pres">
      <dgm:prSet presAssocID="{6AD0D07D-6519-46F6-9F46-B896274A157F}" presName="spaceBetweenRectangles" presStyleCnt="0"/>
      <dgm:spPr/>
    </dgm:pt>
    <dgm:pt modelId="{19FB9712-8E24-47FA-A7B0-DA0D16B2405B}" type="pres">
      <dgm:prSet presAssocID="{A3ACCF6F-E4EC-4B62-B6E7-F7A9F95D66AA}" presName="parentLin" presStyleCnt="0"/>
      <dgm:spPr/>
    </dgm:pt>
    <dgm:pt modelId="{AA20CD74-0FE8-465F-8497-FB1CC8576F6C}" type="pres">
      <dgm:prSet presAssocID="{A3ACCF6F-E4EC-4B62-B6E7-F7A9F95D66AA}" presName="parentLeftMargin" presStyleLbl="node1" presStyleIdx="6" presStyleCnt="8"/>
      <dgm:spPr/>
    </dgm:pt>
    <dgm:pt modelId="{89B03F73-2772-4B85-8B85-E1275F16DD04}" type="pres">
      <dgm:prSet presAssocID="{A3ACCF6F-E4EC-4B62-B6E7-F7A9F95D66AA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AE7D3905-05AC-48E4-A390-B5C90AE7E2FE}" type="pres">
      <dgm:prSet presAssocID="{A3ACCF6F-E4EC-4B62-B6E7-F7A9F95D66AA}" presName="negativeSpace" presStyleCnt="0"/>
      <dgm:spPr/>
    </dgm:pt>
    <dgm:pt modelId="{1E0189B5-A2D1-4660-ABDA-357C2EE5F74A}" type="pres">
      <dgm:prSet presAssocID="{A3ACCF6F-E4EC-4B62-B6E7-F7A9F95D66AA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2E89D400-C917-42CA-B783-C1FEE0C26437}" type="presOf" srcId="{ACEE79F4-A431-4EEC-AD08-E04258F19718}" destId="{772888C9-BA70-41CF-9968-BBFB0AC2FF12}" srcOrd="1" destOrd="0" presId="urn:microsoft.com/office/officeart/2005/8/layout/list1"/>
    <dgm:cxn modelId="{B40AFF06-84FE-4C3B-8FFF-FC057D90EA19}" type="presOf" srcId="{A2465245-C49C-4F5E-81DB-EFAB6D4BD632}" destId="{764484BF-B639-4F69-8C04-1AE7DD19D5B3}" srcOrd="0" destOrd="0" presId="urn:microsoft.com/office/officeart/2005/8/layout/list1"/>
    <dgm:cxn modelId="{E289EE19-A4AB-4BAC-8CC7-BF71A020AAC2}" srcId="{42D1761E-8455-4554-B341-C78B1A53207A}" destId="{5210B080-EC50-4D79-8C94-3E741D6BB078}" srcOrd="6" destOrd="0" parTransId="{EA073651-8EC1-4736-8723-CC5AD8827BF7}" sibTransId="{6AD0D07D-6519-46F6-9F46-B896274A157F}"/>
    <dgm:cxn modelId="{F4231B1F-07ED-41A4-BC68-8BB31935B993}" srcId="{42D1761E-8455-4554-B341-C78B1A53207A}" destId="{ACEE79F4-A431-4EEC-AD08-E04258F19718}" srcOrd="5" destOrd="0" parTransId="{84C89675-BEA4-4F26-8011-719BF99190C2}" sibTransId="{C735A1AB-6A9A-418C-89C7-C9EB8A0CAC2F}"/>
    <dgm:cxn modelId="{74F6C429-D03D-4DD9-A891-A1826702B815}" type="presOf" srcId="{A3ACCF6F-E4EC-4B62-B6E7-F7A9F95D66AA}" destId="{89B03F73-2772-4B85-8B85-E1275F16DD04}" srcOrd="1" destOrd="0" presId="urn:microsoft.com/office/officeart/2005/8/layout/list1"/>
    <dgm:cxn modelId="{D47B362D-DA11-445E-AE5E-B4D3265628D7}" srcId="{42D1761E-8455-4554-B341-C78B1A53207A}" destId="{C835838D-3C0E-4A95-9AF0-DA3D4FE76C7F}" srcOrd="0" destOrd="0" parTransId="{D09007BC-0F26-4EE8-80F5-299CA431F6E6}" sibTransId="{B4E5D4E5-C6CF-42C5-B8F6-22E00F7FD8BC}"/>
    <dgm:cxn modelId="{2B895F40-9963-4A90-8925-84AA9087CED5}" type="presOf" srcId="{C835838D-3C0E-4A95-9AF0-DA3D4FE76C7F}" destId="{4F68BD26-CA19-4AFB-B737-D457BB3E1D70}" srcOrd="0" destOrd="0" presId="urn:microsoft.com/office/officeart/2005/8/layout/list1"/>
    <dgm:cxn modelId="{1B524140-2108-40D7-BD57-A836E4287502}" type="presOf" srcId="{D5DA92AD-0FA3-44D3-98B9-2C78C5B2C4EB}" destId="{DCE5800E-56C0-4251-BDEE-E824DF9939C4}" srcOrd="0" destOrd="0" presId="urn:microsoft.com/office/officeart/2005/8/layout/list1"/>
    <dgm:cxn modelId="{D89ADB41-C0E7-49F1-9E4D-09158B017BCE}" type="presOf" srcId="{A2465245-C49C-4F5E-81DB-EFAB6D4BD632}" destId="{F2C89DFC-661D-4E76-8AAE-8590D5367471}" srcOrd="1" destOrd="0" presId="urn:microsoft.com/office/officeart/2005/8/layout/list1"/>
    <dgm:cxn modelId="{6FC99969-4029-4ACF-BDA5-22E4754B6967}" srcId="{42D1761E-8455-4554-B341-C78B1A53207A}" destId="{C13ABBC8-0035-4A49-AAB9-0C7F39C51DDD}" srcOrd="3" destOrd="0" parTransId="{1B5045B3-BE13-4853-8895-DCA75724B24E}" sibTransId="{82FCAFE6-46A1-41D7-AF4A-56A9E0F1EE81}"/>
    <dgm:cxn modelId="{E78E204C-E636-4604-BD26-318BC309D503}" type="presOf" srcId="{5210B080-EC50-4D79-8C94-3E741D6BB078}" destId="{235CCCA4-DBD5-4FF1-8341-434D5103E0E4}" srcOrd="0" destOrd="0" presId="urn:microsoft.com/office/officeart/2005/8/layout/list1"/>
    <dgm:cxn modelId="{0CDEC84E-AA66-4C37-987F-A0461C4221F6}" srcId="{42D1761E-8455-4554-B341-C78B1A53207A}" destId="{A3ACCF6F-E4EC-4B62-B6E7-F7A9F95D66AA}" srcOrd="7" destOrd="0" parTransId="{18D8E2A0-AA75-433A-B9DF-61FA8B84EF89}" sibTransId="{05828271-5980-4BD7-ABEB-EC812F86F9A0}"/>
    <dgm:cxn modelId="{441F4A7F-C86C-4F0F-82EF-BA8FD87D69E9}" type="presOf" srcId="{42D1761E-8455-4554-B341-C78B1A53207A}" destId="{B3AF3363-7380-4F56-A583-9C5B6683D12C}" srcOrd="0" destOrd="0" presId="urn:microsoft.com/office/officeart/2005/8/layout/list1"/>
    <dgm:cxn modelId="{9AC021A0-149D-4C4C-9721-7B0ECD2AD7D6}" type="presOf" srcId="{D5DA92AD-0FA3-44D3-98B9-2C78C5B2C4EB}" destId="{B3A05533-9141-4713-AD7F-FF59BF8C9EEA}" srcOrd="1" destOrd="0" presId="urn:microsoft.com/office/officeart/2005/8/layout/list1"/>
    <dgm:cxn modelId="{1A0DEAAF-A0B6-4DDC-99E1-16EAEAC12D5B}" type="presOf" srcId="{ACEE79F4-A431-4EEC-AD08-E04258F19718}" destId="{9F793E3B-0167-4A3B-9BAF-4387BB0ACE1C}" srcOrd="0" destOrd="0" presId="urn:microsoft.com/office/officeart/2005/8/layout/list1"/>
    <dgm:cxn modelId="{F8B472C7-B83B-4DC2-8EF8-40C0F09CAA55}" srcId="{42D1761E-8455-4554-B341-C78B1A53207A}" destId="{A2465245-C49C-4F5E-81DB-EFAB6D4BD632}" srcOrd="2" destOrd="0" parTransId="{1CA99B1A-51C8-4EB3-8607-8188C54CEF87}" sibTransId="{FB06F6CA-D72E-4A9D-93A0-81D2315912B2}"/>
    <dgm:cxn modelId="{448FCBD6-68CA-4985-A530-8CFEBD7BEF86}" type="presOf" srcId="{C13ABBC8-0035-4A49-AAB9-0C7F39C51DDD}" destId="{768DEAF9-49E7-4A8D-984E-B47C234659A8}" srcOrd="1" destOrd="0" presId="urn:microsoft.com/office/officeart/2005/8/layout/list1"/>
    <dgm:cxn modelId="{BBF206DB-885A-495C-A609-B8435175D4F9}" type="presOf" srcId="{A3ACCF6F-E4EC-4B62-B6E7-F7A9F95D66AA}" destId="{AA20CD74-0FE8-465F-8497-FB1CC8576F6C}" srcOrd="0" destOrd="0" presId="urn:microsoft.com/office/officeart/2005/8/layout/list1"/>
    <dgm:cxn modelId="{614A21DF-4195-4CCF-BABC-E3616C383000}" srcId="{42D1761E-8455-4554-B341-C78B1A53207A}" destId="{CEC856CC-A996-42EF-A6DB-08895E928192}" srcOrd="1" destOrd="0" parTransId="{017DFA9D-8375-4B27-8FEC-B905E6AFE3D1}" sibTransId="{B9A43FF7-205A-48A8-8976-51CEF406765C}"/>
    <dgm:cxn modelId="{47AD56EA-EF68-4D32-A896-477FEAFB31C5}" type="presOf" srcId="{CEC856CC-A996-42EF-A6DB-08895E928192}" destId="{D7256776-5531-46F2-AADD-0FBC626FF4B4}" srcOrd="0" destOrd="0" presId="urn:microsoft.com/office/officeart/2005/8/layout/list1"/>
    <dgm:cxn modelId="{B2CEFFEC-DC0A-456B-AFB4-529047A62559}" type="presOf" srcId="{CEC856CC-A996-42EF-A6DB-08895E928192}" destId="{A3ED693C-E22E-43C1-8DFC-BC0B87AEFBD1}" srcOrd="1" destOrd="0" presId="urn:microsoft.com/office/officeart/2005/8/layout/list1"/>
    <dgm:cxn modelId="{C634D2EE-B145-4BD6-972F-AFFC1D005A5D}" type="presOf" srcId="{C13ABBC8-0035-4A49-AAB9-0C7F39C51DDD}" destId="{C7A85CFC-6C79-499A-88F7-E9ADE7294FB1}" srcOrd="0" destOrd="0" presId="urn:microsoft.com/office/officeart/2005/8/layout/list1"/>
    <dgm:cxn modelId="{31F58DF2-04DB-4E77-A8E8-70364C5FC989}" type="presOf" srcId="{5210B080-EC50-4D79-8C94-3E741D6BB078}" destId="{315DB538-7B0B-4461-8190-B29E286D2BE8}" srcOrd="1" destOrd="0" presId="urn:microsoft.com/office/officeart/2005/8/layout/list1"/>
    <dgm:cxn modelId="{CB875BF5-B911-405C-A104-3682FE85546B}" type="presOf" srcId="{C835838D-3C0E-4A95-9AF0-DA3D4FE76C7F}" destId="{58448971-F997-4675-8B07-214D4F115946}" srcOrd="1" destOrd="0" presId="urn:microsoft.com/office/officeart/2005/8/layout/list1"/>
    <dgm:cxn modelId="{07261AFA-8500-40F2-9C05-B532DD4DEA90}" srcId="{42D1761E-8455-4554-B341-C78B1A53207A}" destId="{D5DA92AD-0FA3-44D3-98B9-2C78C5B2C4EB}" srcOrd="4" destOrd="0" parTransId="{2EB329E9-FD8C-4D35-9039-F8F2E5D896D3}" sibTransId="{A97E0F5A-EFB9-4EBA-A69C-E07C0239DE9A}"/>
    <dgm:cxn modelId="{1D54C551-4DF0-46FF-9481-609C01450F3C}" type="presParOf" srcId="{B3AF3363-7380-4F56-A583-9C5B6683D12C}" destId="{6D0110F4-EC37-49C3-ACDC-F0C591DA10C8}" srcOrd="0" destOrd="0" presId="urn:microsoft.com/office/officeart/2005/8/layout/list1"/>
    <dgm:cxn modelId="{917DB42B-5E4D-42D8-90F0-A0EF56400B25}" type="presParOf" srcId="{6D0110F4-EC37-49C3-ACDC-F0C591DA10C8}" destId="{4F68BD26-CA19-4AFB-B737-D457BB3E1D70}" srcOrd="0" destOrd="0" presId="urn:microsoft.com/office/officeart/2005/8/layout/list1"/>
    <dgm:cxn modelId="{1A3265F3-CAEB-4265-B471-DBD7A9E317AB}" type="presParOf" srcId="{6D0110F4-EC37-49C3-ACDC-F0C591DA10C8}" destId="{58448971-F997-4675-8B07-214D4F115946}" srcOrd="1" destOrd="0" presId="urn:microsoft.com/office/officeart/2005/8/layout/list1"/>
    <dgm:cxn modelId="{30271E88-1916-4F5A-AF79-A53C3A4237FD}" type="presParOf" srcId="{B3AF3363-7380-4F56-A583-9C5B6683D12C}" destId="{BE7D7278-BCEE-490D-B3F8-C71F9CD6533E}" srcOrd="1" destOrd="0" presId="urn:microsoft.com/office/officeart/2005/8/layout/list1"/>
    <dgm:cxn modelId="{A4902904-B369-453C-B743-285E38122B51}" type="presParOf" srcId="{B3AF3363-7380-4F56-A583-9C5B6683D12C}" destId="{06E2FF14-DB3D-4B61-B757-36A829F87939}" srcOrd="2" destOrd="0" presId="urn:microsoft.com/office/officeart/2005/8/layout/list1"/>
    <dgm:cxn modelId="{EB341C1A-6483-4C40-A1E3-911A77CB12AF}" type="presParOf" srcId="{B3AF3363-7380-4F56-A583-9C5B6683D12C}" destId="{EAD173BF-36E6-449B-AE3E-9195EDCC8935}" srcOrd="3" destOrd="0" presId="urn:microsoft.com/office/officeart/2005/8/layout/list1"/>
    <dgm:cxn modelId="{04861EF8-90A8-4C8B-BEB8-D012D81B407A}" type="presParOf" srcId="{B3AF3363-7380-4F56-A583-9C5B6683D12C}" destId="{DA7899E2-55F3-4A26-B99E-3D542C68F5A7}" srcOrd="4" destOrd="0" presId="urn:microsoft.com/office/officeart/2005/8/layout/list1"/>
    <dgm:cxn modelId="{34F0F27D-4A84-425D-A724-CFE7875CFFD2}" type="presParOf" srcId="{DA7899E2-55F3-4A26-B99E-3D542C68F5A7}" destId="{D7256776-5531-46F2-AADD-0FBC626FF4B4}" srcOrd="0" destOrd="0" presId="urn:microsoft.com/office/officeart/2005/8/layout/list1"/>
    <dgm:cxn modelId="{87A60E3B-8993-4874-83BE-B008D85A873B}" type="presParOf" srcId="{DA7899E2-55F3-4A26-B99E-3D542C68F5A7}" destId="{A3ED693C-E22E-43C1-8DFC-BC0B87AEFBD1}" srcOrd="1" destOrd="0" presId="urn:microsoft.com/office/officeart/2005/8/layout/list1"/>
    <dgm:cxn modelId="{25D04686-5079-4F50-A226-3422DD1D1322}" type="presParOf" srcId="{B3AF3363-7380-4F56-A583-9C5B6683D12C}" destId="{3B8353D7-AB81-42CF-829C-FE686E7BD3D2}" srcOrd="5" destOrd="0" presId="urn:microsoft.com/office/officeart/2005/8/layout/list1"/>
    <dgm:cxn modelId="{0D16FF5B-20F4-4187-B901-80C2EB9B8E36}" type="presParOf" srcId="{B3AF3363-7380-4F56-A583-9C5B6683D12C}" destId="{993A821E-9F59-4C84-A8C5-1DD26FCB5A82}" srcOrd="6" destOrd="0" presId="urn:microsoft.com/office/officeart/2005/8/layout/list1"/>
    <dgm:cxn modelId="{7E1E46F6-10B5-4215-BABC-A0BB8E8CCC4C}" type="presParOf" srcId="{B3AF3363-7380-4F56-A583-9C5B6683D12C}" destId="{9FCF30AF-0020-4B2D-982F-66D8A872DBA8}" srcOrd="7" destOrd="0" presId="urn:microsoft.com/office/officeart/2005/8/layout/list1"/>
    <dgm:cxn modelId="{867DEF7F-59CB-4B59-A7E9-4217564E5BD4}" type="presParOf" srcId="{B3AF3363-7380-4F56-A583-9C5B6683D12C}" destId="{F07382F6-3993-4F8C-8C21-CF14A13DBECA}" srcOrd="8" destOrd="0" presId="urn:microsoft.com/office/officeart/2005/8/layout/list1"/>
    <dgm:cxn modelId="{402189DF-0E66-4A8E-B530-3D2017BBA4CA}" type="presParOf" srcId="{F07382F6-3993-4F8C-8C21-CF14A13DBECA}" destId="{764484BF-B639-4F69-8C04-1AE7DD19D5B3}" srcOrd="0" destOrd="0" presId="urn:microsoft.com/office/officeart/2005/8/layout/list1"/>
    <dgm:cxn modelId="{CDEDD2DC-EC8D-410C-A77F-1200EFF658CF}" type="presParOf" srcId="{F07382F6-3993-4F8C-8C21-CF14A13DBECA}" destId="{F2C89DFC-661D-4E76-8AAE-8590D5367471}" srcOrd="1" destOrd="0" presId="urn:microsoft.com/office/officeart/2005/8/layout/list1"/>
    <dgm:cxn modelId="{9138B1BF-A9B3-4D48-BC00-8B42E295C59A}" type="presParOf" srcId="{B3AF3363-7380-4F56-A583-9C5B6683D12C}" destId="{4388F4C3-BB69-483C-91FB-053AF137E778}" srcOrd="9" destOrd="0" presId="urn:microsoft.com/office/officeart/2005/8/layout/list1"/>
    <dgm:cxn modelId="{06A63A7E-38F6-4D66-BC52-6CC6C0198390}" type="presParOf" srcId="{B3AF3363-7380-4F56-A583-9C5B6683D12C}" destId="{3C8231F7-24D3-42BB-B5E0-66430533D578}" srcOrd="10" destOrd="0" presId="urn:microsoft.com/office/officeart/2005/8/layout/list1"/>
    <dgm:cxn modelId="{7159EC3C-5D17-4E7B-8B84-8BFFEA447D6A}" type="presParOf" srcId="{B3AF3363-7380-4F56-A583-9C5B6683D12C}" destId="{F0A24663-5A23-4DAD-A7E1-59DC615ADDCB}" srcOrd="11" destOrd="0" presId="urn:microsoft.com/office/officeart/2005/8/layout/list1"/>
    <dgm:cxn modelId="{B9756ECC-6327-49DE-80F5-AB004CD63908}" type="presParOf" srcId="{B3AF3363-7380-4F56-A583-9C5B6683D12C}" destId="{880237FD-7D59-4CA3-A8B6-BEADB5BFFC3D}" srcOrd="12" destOrd="0" presId="urn:microsoft.com/office/officeart/2005/8/layout/list1"/>
    <dgm:cxn modelId="{5F63F332-32F2-4FBC-B4F5-0F7692F00929}" type="presParOf" srcId="{880237FD-7D59-4CA3-A8B6-BEADB5BFFC3D}" destId="{C7A85CFC-6C79-499A-88F7-E9ADE7294FB1}" srcOrd="0" destOrd="0" presId="urn:microsoft.com/office/officeart/2005/8/layout/list1"/>
    <dgm:cxn modelId="{CB97D751-C1E4-4A5C-A1D5-54D1E0D9A8ED}" type="presParOf" srcId="{880237FD-7D59-4CA3-A8B6-BEADB5BFFC3D}" destId="{768DEAF9-49E7-4A8D-984E-B47C234659A8}" srcOrd="1" destOrd="0" presId="urn:microsoft.com/office/officeart/2005/8/layout/list1"/>
    <dgm:cxn modelId="{D5455DC5-7DDB-4CEF-A7DA-F05DBEA72403}" type="presParOf" srcId="{B3AF3363-7380-4F56-A583-9C5B6683D12C}" destId="{AF911884-98C3-4627-85DC-BBF0B3FD815C}" srcOrd="13" destOrd="0" presId="urn:microsoft.com/office/officeart/2005/8/layout/list1"/>
    <dgm:cxn modelId="{1ADD14DF-BC8B-4D21-BFC0-9A6E7528DB60}" type="presParOf" srcId="{B3AF3363-7380-4F56-A583-9C5B6683D12C}" destId="{7524C9F7-02C3-46FB-8D05-E9317A399A3A}" srcOrd="14" destOrd="0" presId="urn:microsoft.com/office/officeart/2005/8/layout/list1"/>
    <dgm:cxn modelId="{7E3CD195-1CD1-4966-B5F1-6D1DF7A4D205}" type="presParOf" srcId="{B3AF3363-7380-4F56-A583-9C5B6683D12C}" destId="{3D5196AF-5343-400C-9C53-573CC3238A4A}" srcOrd="15" destOrd="0" presId="urn:microsoft.com/office/officeart/2005/8/layout/list1"/>
    <dgm:cxn modelId="{0251A8D6-019D-4382-816A-2CEF8D7ACE97}" type="presParOf" srcId="{B3AF3363-7380-4F56-A583-9C5B6683D12C}" destId="{D7428304-FB65-4A88-860E-42E095B327EC}" srcOrd="16" destOrd="0" presId="urn:microsoft.com/office/officeart/2005/8/layout/list1"/>
    <dgm:cxn modelId="{A4BC3E85-93D0-483C-977A-8987C65F1C72}" type="presParOf" srcId="{D7428304-FB65-4A88-860E-42E095B327EC}" destId="{DCE5800E-56C0-4251-BDEE-E824DF9939C4}" srcOrd="0" destOrd="0" presId="urn:microsoft.com/office/officeart/2005/8/layout/list1"/>
    <dgm:cxn modelId="{C973ECBA-46BE-4FFD-8FA1-45F126AB6863}" type="presParOf" srcId="{D7428304-FB65-4A88-860E-42E095B327EC}" destId="{B3A05533-9141-4713-AD7F-FF59BF8C9EEA}" srcOrd="1" destOrd="0" presId="urn:microsoft.com/office/officeart/2005/8/layout/list1"/>
    <dgm:cxn modelId="{25223D04-4FA0-4C2B-AEF8-97BAB5482A6F}" type="presParOf" srcId="{B3AF3363-7380-4F56-A583-9C5B6683D12C}" destId="{05AA0488-58B8-41C3-A97D-2F85CA7FABC8}" srcOrd="17" destOrd="0" presId="urn:microsoft.com/office/officeart/2005/8/layout/list1"/>
    <dgm:cxn modelId="{39948BFD-04BB-4217-9B71-7BCA04751F4A}" type="presParOf" srcId="{B3AF3363-7380-4F56-A583-9C5B6683D12C}" destId="{ABD5B0C4-D62E-4874-A8D5-111AB598A8EE}" srcOrd="18" destOrd="0" presId="urn:microsoft.com/office/officeart/2005/8/layout/list1"/>
    <dgm:cxn modelId="{CEF3F731-A929-470D-90DB-54FC43006141}" type="presParOf" srcId="{B3AF3363-7380-4F56-A583-9C5B6683D12C}" destId="{ACA675E9-3C73-4BFC-8543-6C6783FFAAAD}" srcOrd="19" destOrd="0" presId="urn:microsoft.com/office/officeart/2005/8/layout/list1"/>
    <dgm:cxn modelId="{BD8F6E53-4A3C-4E32-9B1E-A881030FE477}" type="presParOf" srcId="{B3AF3363-7380-4F56-A583-9C5B6683D12C}" destId="{F776A7C4-8F0D-4053-864A-0AD5EA5D1906}" srcOrd="20" destOrd="0" presId="urn:microsoft.com/office/officeart/2005/8/layout/list1"/>
    <dgm:cxn modelId="{D736745D-3251-40C1-A752-7C5E4FD071D1}" type="presParOf" srcId="{F776A7C4-8F0D-4053-864A-0AD5EA5D1906}" destId="{9F793E3B-0167-4A3B-9BAF-4387BB0ACE1C}" srcOrd="0" destOrd="0" presId="urn:microsoft.com/office/officeart/2005/8/layout/list1"/>
    <dgm:cxn modelId="{EB62817C-E9FC-454F-BA4D-2E091D407CD8}" type="presParOf" srcId="{F776A7C4-8F0D-4053-864A-0AD5EA5D1906}" destId="{772888C9-BA70-41CF-9968-BBFB0AC2FF12}" srcOrd="1" destOrd="0" presId="urn:microsoft.com/office/officeart/2005/8/layout/list1"/>
    <dgm:cxn modelId="{2EE20D42-4617-4481-8909-785792413B70}" type="presParOf" srcId="{B3AF3363-7380-4F56-A583-9C5B6683D12C}" destId="{D89DB401-35AA-4117-AC52-501DC410C8A3}" srcOrd="21" destOrd="0" presId="urn:microsoft.com/office/officeart/2005/8/layout/list1"/>
    <dgm:cxn modelId="{D89F80DB-16FC-4477-B2DF-CCF4851581C3}" type="presParOf" srcId="{B3AF3363-7380-4F56-A583-9C5B6683D12C}" destId="{3D2BCE38-A194-481F-BCEF-1058F27B6725}" srcOrd="22" destOrd="0" presId="urn:microsoft.com/office/officeart/2005/8/layout/list1"/>
    <dgm:cxn modelId="{26FE1550-F4E2-4503-BAA8-A522D197A0C8}" type="presParOf" srcId="{B3AF3363-7380-4F56-A583-9C5B6683D12C}" destId="{59AEC150-3708-4826-8547-648E9EE0C872}" srcOrd="23" destOrd="0" presId="urn:microsoft.com/office/officeart/2005/8/layout/list1"/>
    <dgm:cxn modelId="{7B9679B8-FF67-48A3-B845-4254E4455810}" type="presParOf" srcId="{B3AF3363-7380-4F56-A583-9C5B6683D12C}" destId="{52C1359A-5C8A-41C8-ACA9-4342044A015D}" srcOrd="24" destOrd="0" presId="urn:microsoft.com/office/officeart/2005/8/layout/list1"/>
    <dgm:cxn modelId="{A46DCB94-DC50-46D3-832D-BEBC51498311}" type="presParOf" srcId="{52C1359A-5C8A-41C8-ACA9-4342044A015D}" destId="{235CCCA4-DBD5-4FF1-8341-434D5103E0E4}" srcOrd="0" destOrd="0" presId="urn:microsoft.com/office/officeart/2005/8/layout/list1"/>
    <dgm:cxn modelId="{1F6088B2-AB5C-4E61-9BA5-3BDD098C655E}" type="presParOf" srcId="{52C1359A-5C8A-41C8-ACA9-4342044A015D}" destId="{315DB538-7B0B-4461-8190-B29E286D2BE8}" srcOrd="1" destOrd="0" presId="urn:microsoft.com/office/officeart/2005/8/layout/list1"/>
    <dgm:cxn modelId="{634964C5-F004-43C8-BE50-5CDF59FB0451}" type="presParOf" srcId="{B3AF3363-7380-4F56-A583-9C5B6683D12C}" destId="{A536F913-6690-408F-8E9B-85711A1CA256}" srcOrd="25" destOrd="0" presId="urn:microsoft.com/office/officeart/2005/8/layout/list1"/>
    <dgm:cxn modelId="{D2594007-5F1F-4278-BE7D-543AC91E56A1}" type="presParOf" srcId="{B3AF3363-7380-4F56-A583-9C5B6683D12C}" destId="{8890A42A-BEE3-438F-93EA-C8DEB17182B5}" srcOrd="26" destOrd="0" presId="urn:microsoft.com/office/officeart/2005/8/layout/list1"/>
    <dgm:cxn modelId="{F4B6EF9C-B651-4008-8B89-1FED4AE1FC44}" type="presParOf" srcId="{B3AF3363-7380-4F56-A583-9C5B6683D12C}" destId="{0AA3A87E-C2D1-420F-9212-65D73B9C7D7E}" srcOrd="27" destOrd="0" presId="urn:microsoft.com/office/officeart/2005/8/layout/list1"/>
    <dgm:cxn modelId="{A8F55E78-1B84-42EC-8A28-D0AC4F87C73B}" type="presParOf" srcId="{B3AF3363-7380-4F56-A583-9C5B6683D12C}" destId="{19FB9712-8E24-47FA-A7B0-DA0D16B2405B}" srcOrd="28" destOrd="0" presId="urn:microsoft.com/office/officeart/2005/8/layout/list1"/>
    <dgm:cxn modelId="{4A2E88AA-A16A-4B31-85B2-7F333FB927EB}" type="presParOf" srcId="{19FB9712-8E24-47FA-A7B0-DA0D16B2405B}" destId="{AA20CD74-0FE8-465F-8497-FB1CC8576F6C}" srcOrd="0" destOrd="0" presId="urn:microsoft.com/office/officeart/2005/8/layout/list1"/>
    <dgm:cxn modelId="{A4B45ABF-89E9-4FD7-9F6E-4A0976B20B19}" type="presParOf" srcId="{19FB9712-8E24-47FA-A7B0-DA0D16B2405B}" destId="{89B03F73-2772-4B85-8B85-E1275F16DD04}" srcOrd="1" destOrd="0" presId="urn:microsoft.com/office/officeart/2005/8/layout/list1"/>
    <dgm:cxn modelId="{4952B769-0B05-4827-BD7E-75F31A5C6EFB}" type="presParOf" srcId="{B3AF3363-7380-4F56-A583-9C5B6683D12C}" destId="{AE7D3905-05AC-48E4-A390-B5C90AE7E2FE}" srcOrd="29" destOrd="0" presId="urn:microsoft.com/office/officeart/2005/8/layout/list1"/>
    <dgm:cxn modelId="{44EE78DA-DFAE-4C62-A86D-ADB9FA2C03A9}" type="presParOf" srcId="{B3AF3363-7380-4F56-A583-9C5B6683D12C}" destId="{1E0189B5-A2D1-4660-ABDA-357C2EE5F74A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343471-E74F-431D-8126-76CEEEB430C9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C7B90A-7B24-4566-979B-6F9E2F15132A}">
      <dgm:prSet phldrT="[Text]" custT="1"/>
      <dgm:spPr/>
      <dgm:t>
        <a:bodyPr/>
        <a:lstStyle/>
        <a:p>
          <a:r>
            <a:rPr lang="en-US" sz="2400" dirty="0" err="1"/>
            <a:t>Kognitif</a:t>
          </a:r>
          <a:endParaRPr lang="en-US" sz="2400" dirty="0"/>
        </a:p>
      </dgm:t>
    </dgm:pt>
    <dgm:pt modelId="{67DAFF52-C131-4A5E-8D1F-DEFD6E93FCB7}" type="parTrans" cxnId="{6AF0362E-D5F2-4E8C-B2B0-D1AB8203E804}">
      <dgm:prSet/>
      <dgm:spPr/>
      <dgm:t>
        <a:bodyPr/>
        <a:lstStyle/>
        <a:p>
          <a:endParaRPr lang="en-US"/>
        </a:p>
      </dgm:t>
    </dgm:pt>
    <dgm:pt modelId="{38408B08-65F7-432F-B709-36B3B173AA03}" type="sibTrans" cxnId="{6AF0362E-D5F2-4E8C-B2B0-D1AB8203E804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  <dgm:t>
        <a:bodyPr/>
        <a:lstStyle/>
        <a:p>
          <a:endParaRPr lang="en-US"/>
        </a:p>
      </dgm:t>
    </dgm:pt>
    <dgm:pt modelId="{8996D075-DA3B-49A1-90A7-E589B4C57B3A}">
      <dgm:prSet phldrT="[Text]" custT="1"/>
      <dgm:spPr/>
      <dgm:t>
        <a:bodyPr/>
        <a:lstStyle/>
        <a:p>
          <a:r>
            <a:rPr lang="en-US" sz="2400" dirty="0" err="1"/>
            <a:t>Kritis</a:t>
          </a:r>
          <a:endParaRPr lang="en-US" sz="2400" dirty="0"/>
        </a:p>
      </dgm:t>
    </dgm:pt>
    <dgm:pt modelId="{F73DE5CF-5C86-47CA-9199-F20F3C6C4344}" type="parTrans" cxnId="{A10C3265-CDF0-434D-BDC8-1A9EE9684505}">
      <dgm:prSet/>
      <dgm:spPr/>
      <dgm:t>
        <a:bodyPr/>
        <a:lstStyle/>
        <a:p>
          <a:endParaRPr lang="en-US"/>
        </a:p>
      </dgm:t>
    </dgm:pt>
    <dgm:pt modelId="{6D6DA9CE-5BF5-4E4B-8D90-7CB8DBAE5DD1}" type="sibTrans" cxnId="{A10C3265-CDF0-434D-BDC8-1A9EE9684505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  <dgm:t>
        <a:bodyPr/>
        <a:lstStyle/>
        <a:p>
          <a:endParaRPr lang="en-US"/>
        </a:p>
      </dgm:t>
    </dgm:pt>
    <dgm:pt modelId="{525E7439-ECDA-48E5-9E24-A25D4F09B26C}">
      <dgm:prSet phldrT="[Text]" custT="1"/>
      <dgm:spPr/>
      <dgm:t>
        <a:bodyPr/>
        <a:lstStyle/>
        <a:p>
          <a:r>
            <a:rPr lang="en-US" sz="2400" dirty="0" err="1"/>
            <a:t>Komunikatif</a:t>
          </a:r>
          <a:endParaRPr lang="en-US" sz="2400" dirty="0"/>
        </a:p>
      </dgm:t>
    </dgm:pt>
    <dgm:pt modelId="{F5167DBC-1C7D-4BF4-84BE-4BD205B6EF17}" type="parTrans" cxnId="{ECEF7D90-627E-4379-9955-91E094057458}">
      <dgm:prSet/>
      <dgm:spPr/>
      <dgm:t>
        <a:bodyPr/>
        <a:lstStyle/>
        <a:p>
          <a:endParaRPr lang="en-US"/>
        </a:p>
      </dgm:t>
    </dgm:pt>
    <dgm:pt modelId="{97CF878D-C562-4892-9025-24741A57BE12}" type="sibTrans" cxnId="{ECEF7D90-627E-4379-9955-91E094057458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  <dgm:t>
        <a:bodyPr/>
        <a:lstStyle/>
        <a:p>
          <a:endParaRPr lang="en-US"/>
        </a:p>
      </dgm:t>
    </dgm:pt>
    <dgm:pt modelId="{6E30D280-D198-4704-9795-A7ADD2107420}">
      <dgm:prSet phldrT="[Text]" custT="1"/>
      <dgm:spPr/>
      <dgm:t>
        <a:bodyPr/>
        <a:lstStyle/>
        <a:p>
          <a:r>
            <a:rPr lang="en-US" sz="2400" dirty="0" err="1"/>
            <a:t>Kreatif</a:t>
          </a:r>
          <a:endParaRPr lang="en-US" sz="2400" dirty="0"/>
        </a:p>
      </dgm:t>
    </dgm:pt>
    <dgm:pt modelId="{2296B043-6A89-4626-B777-763E5A484495}" type="parTrans" cxnId="{E910B6CE-2559-48DF-BA75-12F4082D8D83}">
      <dgm:prSet/>
      <dgm:spPr/>
      <dgm:t>
        <a:bodyPr/>
        <a:lstStyle/>
        <a:p>
          <a:endParaRPr lang="en-US"/>
        </a:p>
      </dgm:t>
    </dgm:pt>
    <dgm:pt modelId="{C2CE70CA-6D09-40AF-9946-3F03C754B07B}" type="sibTrans" cxnId="{E910B6CE-2559-48DF-BA75-12F4082D8D83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  <dgm:t>
        <a:bodyPr/>
        <a:lstStyle/>
        <a:p>
          <a:endParaRPr lang="en-US"/>
        </a:p>
      </dgm:t>
    </dgm:pt>
    <dgm:pt modelId="{7F921583-35E5-4EFD-8D18-D7205474396B}">
      <dgm:prSet phldrT="[Text]" custT="1"/>
      <dgm:spPr/>
      <dgm:t>
        <a:bodyPr/>
        <a:lstStyle/>
        <a:p>
          <a:r>
            <a:rPr lang="en-US" sz="2400" dirty="0" err="1"/>
            <a:t>Konstruktif</a:t>
          </a:r>
          <a:endParaRPr lang="en-US" sz="2400" dirty="0"/>
        </a:p>
      </dgm:t>
    </dgm:pt>
    <dgm:pt modelId="{2DD0010A-74F5-4569-ADCF-CB714AB7B78C}" type="parTrans" cxnId="{47C1AFD0-129A-49E9-A0DF-56A45446EF91}">
      <dgm:prSet/>
      <dgm:spPr/>
      <dgm:t>
        <a:bodyPr/>
        <a:lstStyle/>
        <a:p>
          <a:endParaRPr lang="en-US"/>
        </a:p>
      </dgm:t>
    </dgm:pt>
    <dgm:pt modelId="{CF073D4E-9A4D-439B-A502-5F0978C9ABF8}" type="sibTrans" cxnId="{47C1AFD0-129A-49E9-A0DF-56A45446EF91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  <dgm:t>
        <a:bodyPr/>
        <a:lstStyle/>
        <a:p>
          <a:endParaRPr lang="en-US"/>
        </a:p>
      </dgm:t>
    </dgm:pt>
    <dgm:pt modelId="{BF96BF7E-4B6D-44F2-A03D-E1D3BE55B81E}">
      <dgm:prSet phldrT="[Text]" custT="1"/>
      <dgm:spPr/>
      <dgm:t>
        <a:bodyPr/>
        <a:lstStyle/>
        <a:p>
          <a:r>
            <a:rPr lang="en-US" sz="2400" dirty="0" err="1"/>
            <a:t>Kultural</a:t>
          </a:r>
          <a:endParaRPr lang="en-US" sz="2400" dirty="0"/>
        </a:p>
      </dgm:t>
    </dgm:pt>
    <dgm:pt modelId="{41E7132A-478C-40FF-92CA-C84E9BEA1107}" type="parTrans" cxnId="{037DE193-A1A9-48A3-9E7C-1F28A13873CF}">
      <dgm:prSet/>
      <dgm:spPr/>
      <dgm:t>
        <a:bodyPr/>
        <a:lstStyle/>
        <a:p>
          <a:endParaRPr lang="en-US"/>
        </a:p>
      </dgm:t>
    </dgm:pt>
    <dgm:pt modelId="{831B3728-79E4-457A-86D9-FDD5F069AC97}" type="sibTrans" cxnId="{037DE193-A1A9-48A3-9E7C-1F28A13873CF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  <dgm:t>
        <a:bodyPr/>
        <a:lstStyle/>
        <a:p>
          <a:endParaRPr lang="en-US"/>
        </a:p>
      </dgm:t>
    </dgm:pt>
    <dgm:pt modelId="{6DE995BE-DFDB-42D7-ADB2-0D271A2807C5}">
      <dgm:prSet phldrT="[Text]" custT="1"/>
      <dgm:spPr/>
      <dgm:t>
        <a:bodyPr/>
        <a:lstStyle/>
        <a:p>
          <a:r>
            <a:rPr lang="en-US" sz="2400" dirty="0" err="1"/>
            <a:t>Kepercayaan</a:t>
          </a:r>
          <a:endParaRPr lang="en-US" sz="2400" dirty="0"/>
        </a:p>
      </dgm:t>
    </dgm:pt>
    <dgm:pt modelId="{139C760A-73D0-46AD-8265-26E4FEEE240D}" type="parTrans" cxnId="{B8933978-95B5-4DDA-B11C-FE61737854B9}">
      <dgm:prSet/>
      <dgm:spPr/>
      <dgm:t>
        <a:bodyPr/>
        <a:lstStyle/>
        <a:p>
          <a:endParaRPr lang="en-US"/>
        </a:p>
      </dgm:t>
    </dgm:pt>
    <dgm:pt modelId="{BFB0B63E-935A-4DC3-A983-B12A327A6D62}" type="sibTrans" cxnId="{B8933978-95B5-4DDA-B11C-FE61737854B9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  <dgm:t>
        <a:bodyPr/>
        <a:lstStyle/>
        <a:p>
          <a:endParaRPr lang="en-US"/>
        </a:p>
      </dgm:t>
    </dgm:pt>
    <dgm:pt modelId="{BE976BC4-3962-459F-AF3E-A189FEBB53B9}" type="pres">
      <dgm:prSet presAssocID="{DE343471-E74F-431D-8126-76CEEEB430C9}" presName="Name0" presStyleCnt="0">
        <dgm:presLayoutVars>
          <dgm:chMax val="21"/>
          <dgm:chPref val="21"/>
        </dgm:presLayoutVars>
      </dgm:prSet>
      <dgm:spPr/>
    </dgm:pt>
    <dgm:pt modelId="{BF7A53D9-E78F-499F-9E40-5458702A9D38}" type="pres">
      <dgm:prSet presAssocID="{80C7B90A-7B24-4566-979B-6F9E2F15132A}" presName="text1" presStyleCnt="0"/>
      <dgm:spPr/>
    </dgm:pt>
    <dgm:pt modelId="{A29AF24C-4BA0-4068-8F0F-651FAD03B8D5}" type="pres">
      <dgm:prSet presAssocID="{80C7B90A-7B24-4566-979B-6F9E2F15132A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9BC23564-27B9-44FE-8631-E362CD67542F}" type="pres">
      <dgm:prSet presAssocID="{80C7B90A-7B24-4566-979B-6F9E2F15132A}" presName="textaccent1" presStyleCnt="0"/>
      <dgm:spPr/>
    </dgm:pt>
    <dgm:pt modelId="{66BCDCC3-C9B9-4571-B9F8-390ADF048484}" type="pres">
      <dgm:prSet presAssocID="{80C7B90A-7B24-4566-979B-6F9E2F15132A}" presName="accentRepeatNode" presStyleLbl="solidAlignAcc1" presStyleIdx="0" presStyleCnt="14"/>
      <dgm:spPr/>
    </dgm:pt>
    <dgm:pt modelId="{47EA26EF-FE0B-41B2-9615-C9F65F1ED090}" type="pres">
      <dgm:prSet presAssocID="{38408B08-65F7-432F-B709-36B3B173AA03}" presName="image1" presStyleCnt="0"/>
      <dgm:spPr/>
    </dgm:pt>
    <dgm:pt modelId="{CD2F8332-9525-43DE-A9C2-704D2924E7F6}" type="pres">
      <dgm:prSet presAssocID="{38408B08-65F7-432F-B709-36B3B173AA03}" presName="imageRepeatNode" presStyleLbl="alignAcc1" presStyleIdx="0" presStyleCnt="7"/>
      <dgm:spPr/>
    </dgm:pt>
    <dgm:pt modelId="{2A342BA7-CA0F-471D-80E5-5CEDEFD94518}" type="pres">
      <dgm:prSet presAssocID="{38408B08-65F7-432F-B709-36B3B173AA03}" presName="imageaccent1" presStyleCnt="0"/>
      <dgm:spPr/>
    </dgm:pt>
    <dgm:pt modelId="{A8AB73C9-D4A5-4364-87D0-73C467E129F9}" type="pres">
      <dgm:prSet presAssocID="{38408B08-65F7-432F-B709-36B3B173AA03}" presName="accentRepeatNode" presStyleLbl="solidAlignAcc1" presStyleIdx="1" presStyleCnt="14"/>
      <dgm:spPr/>
    </dgm:pt>
    <dgm:pt modelId="{47C74565-1888-446F-BC88-8EC378446088}" type="pres">
      <dgm:prSet presAssocID="{7F921583-35E5-4EFD-8D18-D7205474396B}" presName="text2" presStyleCnt="0"/>
      <dgm:spPr/>
    </dgm:pt>
    <dgm:pt modelId="{7F767563-FC30-4607-9FCE-7FD1D5554F94}" type="pres">
      <dgm:prSet presAssocID="{7F921583-35E5-4EFD-8D18-D7205474396B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0BA0072E-7FC7-401A-B77A-222DF2C17241}" type="pres">
      <dgm:prSet presAssocID="{7F921583-35E5-4EFD-8D18-D7205474396B}" presName="textaccent2" presStyleCnt="0"/>
      <dgm:spPr/>
    </dgm:pt>
    <dgm:pt modelId="{0F628C2D-3312-4E88-9D9A-D112C44B3DB0}" type="pres">
      <dgm:prSet presAssocID="{7F921583-35E5-4EFD-8D18-D7205474396B}" presName="accentRepeatNode" presStyleLbl="solidAlignAcc1" presStyleIdx="2" presStyleCnt="14"/>
      <dgm:spPr/>
    </dgm:pt>
    <dgm:pt modelId="{2CE6F2EA-1DF5-4A83-B1AA-05A29BCDCD6B}" type="pres">
      <dgm:prSet presAssocID="{CF073D4E-9A4D-439B-A502-5F0978C9ABF8}" presName="image2" presStyleCnt="0"/>
      <dgm:spPr/>
    </dgm:pt>
    <dgm:pt modelId="{95B87C46-938C-403F-B281-36D9DE4D6F6E}" type="pres">
      <dgm:prSet presAssocID="{CF073D4E-9A4D-439B-A502-5F0978C9ABF8}" presName="imageRepeatNode" presStyleLbl="alignAcc1" presStyleIdx="1" presStyleCnt="7"/>
      <dgm:spPr/>
    </dgm:pt>
    <dgm:pt modelId="{5B08F4E5-B601-4437-A495-2521791BDB95}" type="pres">
      <dgm:prSet presAssocID="{CF073D4E-9A4D-439B-A502-5F0978C9ABF8}" presName="imageaccent2" presStyleCnt="0"/>
      <dgm:spPr/>
    </dgm:pt>
    <dgm:pt modelId="{7A1DB478-E718-47EB-B079-F8C1A3938A6F}" type="pres">
      <dgm:prSet presAssocID="{CF073D4E-9A4D-439B-A502-5F0978C9ABF8}" presName="accentRepeatNode" presStyleLbl="solidAlignAcc1" presStyleIdx="3" presStyleCnt="14"/>
      <dgm:spPr/>
    </dgm:pt>
    <dgm:pt modelId="{6DE390E7-7E4D-4F04-8DD4-B55DD7DF1686}" type="pres">
      <dgm:prSet presAssocID="{BF96BF7E-4B6D-44F2-A03D-E1D3BE55B81E}" presName="text3" presStyleCnt="0"/>
      <dgm:spPr/>
    </dgm:pt>
    <dgm:pt modelId="{22C3682C-6302-4190-93AB-60810A8D1425}" type="pres">
      <dgm:prSet presAssocID="{BF96BF7E-4B6D-44F2-A03D-E1D3BE55B81E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F429C547-6201-4681-A284-BE3BD6CDE4FA}" type="pres">
      <dgm:prSet presAssocID="{BF96BF7E-4B6D-44F2-A03D-E1D3BE55B81E}" presName="textaccent3" presStyleCnt="0"/>
      <dgm:spPr/>
    </dgm:pt>
    <dgm:pt modelId="{18AAF007-722F-4105-BF0F-81407513FC3E}" type="pres">
      <dgm:prSet presAssocID="{BF96BF7E-4B6D-44F2-A03D-E1D3BE55B81E}" presName="accentRepeatNode" presStyleLbl="solidAlignAcc1" presStyleIdx="4" presStyleCnt="14"/>
      <dgm:spPr/>
    </dgm:pt>
    <dgm:pt modelId="{4CB66D6F-E0B0-4C89-BA49-6A3C30D3BFAE}" type="pres">
      <dgm:prSet presAssocID="{831B3728-79E4-457A-86D9-FDD5F069AC97}" presName="image3" presStyleCnt="0"/>
      <dgm:spPr/>
    </dgm:pt>
    <dgm:pt modelId="{55EE7688-4B35-4F35-BAA3-7D4240C50B41}" type="pres">
      <dgm:prSet presAssocID="{831B3728-79E4-457A-86D9-FDD5F069AC97}" presName="imageRepeatNode" presStyleLbl="alignAcc1" presStyleIdx="2" presStyleCnt="7"/>
      <dgm:spPr/>
    </dgm:pt>
    <dgm:pt modelId="{C81B8837-A239-4BCE-ACD1-5D48C98328C1}" type="pres">
      <dgm:prSet presAssocID="{831B3728-79E4-457A-86D9-FDD5F069AC97}" presName="imageaccent3" presStyleCnt="0"/>
      <dgm:spPr/>
    </dgm:pt>
    <dgm:pt modelId="{C91BBA31-CD7E-4A1E-B9BB-B4ABF3A813C3}" type="pres">
      <dgm:prSet presAssocID="{831B3728-79E4-457A-86D9-FDD5F069AC97}" presName="accentRepeatNode" presStyleLbl="solidAlignAcc1" presStyleIdx="5" presStyleCnt="14"/>
      <dgm:spPr/>
    </dgm:pt>
    <dgm:pt modelId="{4C136030-F038-4705-A43C-5670A1AEFABC}" type="pres">
      <dgm:prSet presAssocID="{6DE995BE-DFDB-42D7-ADB2-0D271A2807C5}" presName="text4" presStyleCnt="0"/>
      <dgm:spPr/>
    </dgm:pt>
    <dgm:pt modelId="{184C76E2-A734-4A06-90D6-C9800D284456}" type="pres">
      <dgm:prSet presAssocID="{6DE995BE-DFDB-42D7-ADB2-0D271A2807C5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B8B2FE34-A82A-4157-83D7-6E7804ADAF97}" type="pres">
      <dgm:prSet presAssocID="{6DE995BE-DFDB-42D7-ADB2-0D271A2807C5}" presName="textaccent4" presStyleCnt="0"/>
      <dgm:spPr/>
    </dgm:pt>
    <dgm:pt modelId="{29444693-45EE-4C3C-8908-37922D1E1405}" type="pres">
      <dgm:prSet presAssocID="{6DE995BE-DFDB-42D7-ADB2-0D271A2807C5}" presName="accentRepeatNode" presStyleLbl="solidAlignAcc1" presStyleIdx="6" presStyleCnt="14"/>
      <dgm:spPr/>
    </dgm:pt>
    <dgm:pt modelId="{BEE59EF3-7FC5-46EE-B9C6-1BFFAAD2B55F}" type="pres">
      <dgm:prSet presAssocID="{BFB0B63E-935A-4DC3-A983-B12A327A6D62}" presName="image4" presStyleCnt="0"/>
      <dgm:spPr/>
    </dgm:pt>
    <dgm:pt modelId="{150D4A7C-03ED-4530-BEE9-6C0C5D349B1A}" type="pres">
      <dgm:prSet presAssocID="{BFB0B63E-935A-4DC3-A983-B12A327A6D62}" presName="imageRepeatNode" presStyleLbl="alignAcc1" presStyleIdx="3" presStyleCnt="7"/>
      <dgm:spPr/>
    </dgm:pt>
    <dgm:pt modelId="{1F51B5C8-A7DA-40BA-A866-260A1D311448}" type="pres">
      <dgm:prSet presAssocID="{BFB0B63E-935A-4DC3-A983-B12A327A6D62}" presName="imageaccent4" presStyleCnt="0"/>
      <dgm:spPr/>
    </dgm:pt>
    <dgm:pt modelId="{A568C223-B027-4C60-A793-294437B2E729}" type="pres">
      <dgm:prSet presAssocID="{BFB0B63E-935A-4DC3-A983-B12A327A6D62}" presName="accentRepeatNode" presStyleLbl="solidAlignAcc1" presStyleIdx="7" presStyleCnt="14"/>
      <dgm:spPr/>
    </dgm:pt>
    <dgm:pt modelId="{4ED52CBF-33F8-4E40-9C0A-C7C612B5180D}" type="pres">
      <dgm:prSet presAssocID="{6E30D280-D198-4704-9795-A7ADD2107420}" presName="text5" presStyleCnt="0"/>
      <dgm:spPr/>
    </dgm:pt>
    <dgm:pt modelId="{498066FD-4B41-40BC-87F8-F7D1616A4481}" type="pres">
      <dgm:prSet presAssocID="{6E30D280-D198-4704-9795-A7ADD2107420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06F7FF82-9AB9-46D5-919A-B67DF87D9A13}" type="pres">
      <dgm:prSet presAssocID="{6E30D280-D198-4704-9795-A7ADD2107420}" presName="textaccent5" presStyleCnt="0"/>
      <dgm:spPr/>
    </dgm:pt>
    <dgm:pt modelId="{70790EA6-16F5-4548-882F-AB31C8F48A4D}" type="pres">
      <dgm:prSet presAssocID="{6E30D280-D198-4704-9795-A7ADD2107420}" presName="accentRepeatNode" presStyleLbl="solidAlignAcc1" presStyleIdx="8" presStyleCnt="14"/>
      <dgm:spPr/>
    </dgm:pt>
    <dgm:pt modelId="{163A34E8-1860-4D3C-AE4F-B138A51CDB2D}" type="pres">
      <dgm:prSet presAssocID="{C2CE70CA-6D09-40AF-9946-3F03C754B07B}" presName="image5" presStyleCnt="0"/>
      <dgm:spPr/>
    </dgm:pt>
    <dgm:pt modelId="{AC17F8AD-7F82-4E11-83B9-A0ACC7D71DBF}" type="pres">
      <dgm:prSet presAssocID="{C2CE70CA-6D09-40AF-9946-3F03C754B07B}" presName="imageRepeatNode" presStyleLbl="alignAcc1" presStyleIdx="4" presStyleCnt="7"/>
      <dgm:spPr/>
    </dgm:pt>
    <dgm:pt modelId="{835262DA-B3E1-457A-BE36-ABF5F5DD7FF5}" type="pres">
      <dgm:prSet presAssocID="{C2CE70CA-6D09-40AF-9946-3F03C754B07B}" presName="imageaccent5" presStyleCnt="0"/>
      <dgm:spPr/>
    </dgm:pt>
    <dgm:pt modelId="{D78517CD-9320-4B12-929B-8508EA2F20A1}" type="pres">
      <dgm:prSet presAssocID="{C2CE70CA-6D09-40AF-9946-3F03C754B07B}" presName="accentRepeatNode" presStyleLbl="solidAlignAcc1" presStyleIdx="9" presStyleCnt="14"/>
      <dgm:spPr/>
    </dgm:pt>
    <dgm:pt modelId="{CA7FE247-7E75-4C99-9E31-5331533296F4}" type="pres">
      <dgm:prSet presAssocID="{8996D075-DA3B-49A1-90A7-E589B4C57B3A}" presName="text6" presStyleCnt="0"/>
      <dgm:spPr/>
    </dgm:pt>
    <dgm:pt modelId="{1E90089A-A3CC-4856-8A00-57DE6738E16D}" type="pres">
      <dgm:prSet presAssocID="{8996D075-DA3B-49A1-90A7-E589B4C57B3A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5183901B-433F-4964-B835-5F1C5CF1C3DF}" type="pres">
      <dgm:prSet presAssocID="{8996D075-DA3B-49A1-90A7-E589B4C57B3A}" presName="textaccent6" presStyleCnt="0"/>
      <dgm:spPr/>
    </dgm:pt>
    <dgm:pt modelId="{7B0315A6-2606-4B8C-BA62-3CC17E52336B}" type="pres">
      <dgm:prSet presAssocID="{8996D075-DA3B-49A1-90A7-E589B4C57B3A}" presName="accentRepeatNode" presStyleLbl="solidAlignAcc1" presStyleIdx="10" presStyleCnt="14"/>
      <dgm:spPr/>
    </dgm:pt>
    <dgm:pt modelId="{992DE167-0891-4F6E-9DA1-042A7A3FD0C5}" type="pres">
      <dgm:prSet presAssocID="{6D6DA9CE-5BF5-4E4B-8D90-7CB8DBAE5DD1}" presName="image6" presStyleCnt="0"/>
      <dgm:spPr/>
    </dgm:pt>
    <dgm:pt modelId="{14F0733A-2074-432B-8097-EE59BD2CA4B9}" type="pres">
      <dgm:prSet presAssocID="{6D6DA9CE-5BF5-4E4B-8D90-7CB8DBAE5DD1}" presName="imageRepeatNode" presStyleLbl="alignAcc1" presStyleIdx="5" presStyleCnt="7"/>
      <dgm:spPr/>
    </dgm:pt>
    <dgm:pt modelId="{5DBA2010-0E9A-49CF-A3BD-7CE3530D51B4}" type="pres">
      <dgm:prSet presAssocID="{6D6DA9CE-5BF5-4E4B-8D90-7CB8DBAE5DD1}" presName="imageaccent6" presStyleCnt="0"/>
      <dgm:spPr/>
    </dgm:pt>
    <dgm:pt modelId="{3C653C3B-210D-49B5-9C76-2E23E92F4830}" type="pres">
      <dgm:prSet presAssocID="{6D6DA9CE-5BF5-4E4B-8D90-7CB8DBAE5DD1}" presName="accentRepeatNode" presStyleLbl="solidAlignAcc1" presStyleIdx="11" presStyleCnt="14"/>
      <dgm:spPr/>
    </dgm:pt>
    <dgm:pt modelId="{EC14AF00-3394-42E0-A9D1-28BB8D92469A}" type="pres">
      <dgm:prSet presAssocID="{525E7439-ECDA-48E5-9E24-A25D4F09B26C}" presName="text7" presStyleCnt="0"/>
      <dgm:spPr/>
    </dgm:pt>
    <dgm:pt modelId="{C722EB99-76C5-4075-9ABF-799C82506336}" type="pres">
      <dgm:prSet presAssocID="{525E7439-ECDA-48E5-9E24-A25D4F09B26C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E6525554-5DD6-4AC8-AFF3-A7177B080AC8}" type="pres">
      <dgm:prSet presAssocID="{525E7439-ECDA-48E5-9E24-A25D4F09B26C}" presName="textaccent7" presStyleCnt="0"/>
      <dgm:spPr/>
    </dgm:pt>
    <dgm:pt modelId="{B0E7F0DF-A223-4046-B6FA-4946719F61DC}" type="pres">
      <dgm:prSet presAssocID="{525E7439-ECDA-48E5-9E24-A25D4F09B26C}" presName="accentRepeatNode" presStyleLbl="solidAlignAcc1" presStyleIdx="12" presStyleCnt="14"/>
      <dgm:spPr/>
    </dgm:pt>
    <dgm:pt modelId="{F5EBD4FE-E1D2-4630-B452-3D10114D6C6D}" type="pres">
      <dgm:prSet presAssocID="{97CF878D-C562-4892-9025-24741A57BE12}" presName="image7" presStyleCnt="0"/>
      <dgm:spPr/>
    </dgm:pt>
    <dgm:pt modelId="{BBC55797-E382-43D7-9149-BECEB9A44157}" type="pres">
      <dgm:prSet presAssocID="{97CF878D-C562-4892-9025-24741A57BE12}" presName="imageRepeatNode" presStyleLbl="alignAcc1" presStyleIdx="6" presStyleCnt="7"/>
      <dgm:spPr/>
    </dgm:pt>
    <dgm:pt modelId="{3EF0D045-46B7-412C-B365-86456B3B4C8F}" type="pres">
      <dgm:prSet presAssocID="{97CF878D-C562-4892-9025-24741A57BE12}" presName="imageaccent7" presStyleCnt="0"/>
      <dgm:spPr/>
    </dgm:pt>
    <dgm:pt modelId="{B3B622D1-6C8D-409F-9508-7C4298B2A3F7}" type="pres">
      <dgm:prSet presAssocID="{97CF878D-C562-4892-9025-24741A57BE12}" presName="accentRepeatNode" presStyleLbl="solidAlignAcc1" presStyleIdx="13" presStyleCnt="14"/>
      <dgm:spPr/>
    </dgm:pt>
  </dgm:ptLst>
  <dgm:cxnLst>
    <dgm:cxn modelId="{CCA13811-B003-40DC-ACB5-6AA2D0D9DF1D}" type="presOf" srcId="{BF96BF7E-4B6D-44F2-A03D-E1D3BE55B81E}" destId="{22C3682C-6302-4190-93AB-60810A8D1425}" srcOrd="0" destOrd="0" presId="urn:microsoft.com/office/officeart/2008/layout/HexagonCluster"/>
    <dgm:cxn modelId="{AA62C314-80C0-46F7-A78A-2D9C28F84343}" type="presOf" srcId="{80C7B90A-7B24-4566-979B-6F9E2F15132A}" destId="{A29AF24C-4BA0-4068-8F0F-651FAD03B8D5}" srcOrd="0" destOrd="0" presId="urn:microsoft.com/office/officeart/2008/layout/HexagonCluster"/>
    <dgm:cxn modelId="{67B8E322-AE03-407D-87DD-53DF1492495F}" type="presOf" srcId="{DE343471-E74F-431D-8126-76CEEEB430C9}" destId="{BE976BC4-3962-459F-AF3E-A189FEBB53B9}" srcOrd="0" destOrd="0" presId="urn:microsoft.com/office/officeart/2008/layout/HexagonCluster"/>
    <dgm:cxn modelId="{366F8F2A-EB32-4D3D-A53F-190ADCAE0937}" type="presOf" srcId="{BFB0B63E-935A-4DC3-A983-B12A327A6D62}" destId="{150D4A7C-03ED-4530-BEE9-6C0C5D349B1A}" srcOrd="0" destOrd="0" presId="urn:microsoft.com/office/officeart/2008/layout/HexagonCluster"/>
    <dgm:cxn modelId="{6AF0362E-D5F2-4E8C-B2B0-D1AB8203E804}" srcId="{DE343471-E74F-431D-8126-76CEEEB430C9}" destId="{80C7B90A-7B24-4566-979B-6F9E2F15132A}" srcOrd="0" destOrd="0" parTransId="{67DAFF52-C131-4A5E-8D1F-DEFD6E93FCB7}" sibTransId="{38408B08-65F7-432F-B709-36B3B173AA03}"/>
    <dgm:cxn modelId="{FAC7482E-FAB2-44C6-8266-C3DEB5C513EF}" type="presOf" srcId="{525E7439-ECDA-48E5-9E24-A25D4F09B26C}" destId="{C722EB99-76C5-4075-9ABF-799C82506336}" srcOrd="0" destOrd="0" presId="urn:microsoft.com/office/officeart/2008/layout/HexagonCluster"/>
    <dgm:cxn modelId="{CD6A3F32-3AE6-4A24-A589-608775FB69B4}" type="presOf" srcId="{38408B08-65F7-432F-B709-36B3B173AA03}" destId="{CD2F8332-9525-43DE-A9C2-704D2924E7F6}" srcOrd="0" destOrd="0" presId="urn:microsoft.com/office/officeart/2008/layout/HexagonCluster"/>
    <dgm:cxn modelId="{A10C3265-CDF0-434D-BDC8-1A9EE9684505}" srcId="{DE343471-E74F-431D-8126-76CEEEB430C9}" destId="{8996D075-DA3B-49A1-90A7-E589B4C57B3A}" srcOrd="5" destOrd="0" parTransId="{F73DE5CF-5C86-47CA-9199-F20F3C6C4344}" sibTransId="{6D6DA9CE-5BF5-4E4B-8D90-7CB8DBAE5DD1}"/>
    <dgm:cxn modelId="{79847967-3784-497E-9691-EA0381AC4A86}" type="presOf" srcId="{7F921583-35E5-4EFD-8D18-D7205474396B}" destId="{7F767563-FC30-4607-9FCE-7FD1D5554F94}" srcOrd="0" destOrd="0" presId="urn:microsoft.com/office/officeart/2008/layout/HexagonCluster"/>
    <dgm:cxn modelId="{D5E87571-0208-40CF-A711-88532EB6680B}" type="presOf" srcId="{6DE995BE-DFDB-42D7-ADB2-0D271A2807C5}" destId="{184C76E2-A734-4A06-90D6-C9800D284456}" srcOrd="0" destOrd="0" presId="urn:microsoft.com/office/officeart/2008/layout/HexagonCluster"/>
    <dgm:cxn modelId="{B8933978-95B5-4DDA-B11C-FE61737854B9}" srcId="{DE343471-E74F-431D-8126-76CEEEB430C9}" destId="{6DE995BE-DFDB-42D7-ADB2-0D271A2807C5}" srcOrd="3" destOrd="0" parTransId="{139C760A-73D0-46AD-8265-26E4FEEE240D}" sibTransId="{BFB0B63E-935A-4DC3-A983-B12A327A6D62}"/>
    <dgm:cxn modelId="{E97E6C85-5F8C-4FFC-92CC-71A45AD936E1}" type="presOf" srcId="{831B3728-79E4-457A-86D9-FDD5F069AC97}" destId="{55EE7688-4B35-4F35-BAA3-7D4240C50B41}" srcOrd="0" destOrd="0" presId="urn:microsoft.com/office/officeart/2008/layout/HexagonCluster"/>
    <dgm:cxn modelId="{ECEF7D90-627E-4379-9955-91E094057458}" srcId="{DE343471-E74F-431D-8126-76CEEEB430C9}" destId="{525E7439-ECDA-48E5-9E24-A25D4F09B26C}" srcOrd="6" destOrd="0" parTransId="{F5167DBC-1C7D-4BF4-84BE-4BD205B6EF17}" sibTransId="{97CF878D-C562-4892-9025-24741A57BE12}"/>
    <dgm:cxn modelId="{037DE193-A1A9-48A3-9E7C-1F28A13873CF}" srcId="{DE343471-E74F-431D-8126-76CEEEB430C9}" destId="{BF96BF7E-4B6D-44F2-A03D-E1D3BE55B81E}" srcOrd="2" destOrd="0" parTransId="{41E7132A-478C-40FF-92CA-C84E9BEA1107}" sibTransId="{831B3728-79E4-457A-86D9-FDD5F069AC97}"/>
    <dgm:cxn modelId="{505C42AB-E1AC-4939-84A0-88CF93D632BD}" type="presOf" srcId="{6D6DA9CE-5BF5-4E4B-8D90-7CB8DBAE5DD1}" destId="{14F0733A-2074-432B-8097-EE59BD2CA4B9}" srcOrd="0" destOrd="0" presId="urn:microsoft.com/office/officeart/2008/layout/HexagonCluster"/>
    <dgm:cxn modelId="{DF04CAB4-6B74-4CD1-BAAE-4418F0E4A157}" type="presOf" srcId="{6E30D280-D198-4704-9795-A7ADD2107420}" destId="{498066FD-4B41-40BC-87F8-F7D1616A4481}" srcOrd="0" destOrd="0" presId="urn:microsoft.com/office/officeart/2008/layout/HexagonCluster"/>
    <dgm:cxn modelId="{E910B6CE-2559-48DF-BA75-12F4082D8D83}" srcId="{DE343471-E74F-431D-8126-76CEEEB430C9}" destId="{6E30D280-D198-4704-9795-A7ADD2107420}" srcOrd="4" destOrd="0" parTransId="{2296B043-6A89-4626-B777-763E5A484495}" sibTransId="{C2CE70CA-6D09-40AF-9946-3F03C754B07B}"/>
    <dgm:cxn modelId="{47C1AFD0-129A-49E9-A0DF-56A45446EF91}" srcId="{DE343471-E74F-431D-8126-76CEEEB430C9}" destId="{7F921583-35E5-4EFD-8D18-D7205474396B}" srcOrd="1" destOrd="0" parTransId="{2DD0010A-74F5-4569-ADCF-CB714AB7B78C}" sibTransId="{CF073D4E-9A4D-439B-A502-5F0978C9ABF8}"/>
    <dgm:cxn modelId="{819AB0D5-E920-4B59-8EA3-394D9BA0E444}" type="presOf" srcId="{CF073D4E-9A4D-439B-A502-5F0978C9ABF8}" destId="{95B87C46-938C-403F-B281-36D9DE4D6F6E}" srcOrd="0" destOrd="0" presId="urn:microsoft.com/office/officeart/2008/layout/HexagonCluster"/>
    <dgm:cxn modelId="{286792EB-A6E7-4316-8FF0-FCEF1FEAEBF6}" type="presOf" srcId="{8996D075-DA3B-49A1-90A7-E589B4C57B3A}" destId="{1E90089A-A3CC-4856-8A00-57DE6738E16D}" srcOrd="0" destOrd="0" presId="urn:microsoft.com/office/officeart/2008/layout/HexagonCluster"/>
    <dgm:cxn modelId="{E4D866F0-744B-459D-A7CB-809D16C560B6}" type="presOf" srcId="{97CF878D-C562-4892-9025-24741A57BE12}" destId="{BBC55797-E382-43D7-9149-BECEB9A44157}" srcOrd="0" destOrd="0" presId="urn:microsoft.com/office/officeart/2008/layout/HexagonCluster"/>
    <dgm:cxn modelId="{B2E627F9-CDFB-4DFF-B957-9A5F48F945E9}" type="presOf" srcId="{C2CE70CA-6D09-40AF-9946-3F03C754B07B}" destId="{AC17F8AD-7F82-4E11-83B9-A0ACC7D71DBF}" srcOrd="0" destOrd="0" presId="urn:microsoft.com/office/officeart/2008/layout/HexagonCluster"/>
    <dgm:cxn modelId="{C9F4A167-C24B-46F1-8EC0-DC67CDB4A9ED}" type="presParOf" srcId="{BE976BC4-3962-459F-AF3E-A189FEBB53B9}" destId="{BF7A53D9-E78F-499F-9E40-5458702A9D38}" srcOrd="0" destOrd="0" presId="urn:microsoft.com/office/officeart/2008/layout/HexagonCluster"/>
    <dgm:cxn modelId="{E65F3415-9279-4921-9324-81E8447E56BD}" type="presParOf" srcId="{BF7A53D9-E78F-499F-9E40-5458702A9D38}" destId="{A29AF24C-4BA0-4068-8F0F-651FAD03B8D5}" srcOrd="0" destOrd="0" presId="urn:microsoft.com/office/officeart/2008/layout/HexagonCluster"/>
    <dgm:cxn modelId="{3D2C1FB9-BF18-43FD-A244-EA6E87BC77DC}" type="presParOf" srcId="{BE976BC4-3962-459F-AF3E-A189FEBB53B9}" destId="{9BC23564-27B9-44FE-8631-E362CD67542F}" srcOrd="1" destOrd="0" presId="urn:microsoft.com/office/officeart/2008/layout/HexagonCluster"/>
    <dgm:cxn modelId="{1E83ED15-1C41-4B7C-B9DB-F25293B7E4E7}" type="presParOf" srcId="{9BC23564-27B9-44FE-8631-E362CD67542F}" destId="{66BCDCC3-C9B9-4571-B9F8-390ADF048484}" srcOrd="0" destOrd="0" presId="urn:microsoft.com/office/officeart/2008/layout/HexagonCluster"/>
    <dgm:cxn modelId="{D29B524A-7DE5-42E4-92F0-9559F4B5DDC7}" type="presParOf" srcId="{BE976BC4-3962-459F-AF3E-A189FEBB53B9}" destId="{47EA26EF-FE0B-41B2-9615-C9F65F1ED090}" srcOrd="2" destOrd="0" presId="urn:microsoft.com/office/officeart/2008/layout/HexagonCluster"/>
    <dgm:cxn modelId="{79C46806-9176-4F68-8674-6A9F687CB990}" type="presParOf" srcId="{47EA26EF-FE0B-41B2-9615-C9F65F1ED090}" destId="{CD2F8332-9525-43DE-A9C2-704D2924E7F6}" srcOrd="0" destOrd="0" presId="urn:microsoft.com/office/officeart/2008/layout/HexagonCluster"/>
    <dgm:cxn modelId="{02D68C51-3035-482B-99AF-FE67085BF30B}" type="presParOf" srcId="{BE976BC4-3962-459F-AF3E-A189FEBB53B9}" destId="{2A342BA7-CA0F-471D-80E5-5CEDEFD94518}" srcOrd="3" destOrd="0" presId="urn:microsoft.com/office/officeart/2008/layout/HexagonCluster"/>
    <dgm:cxn modelId="{BFDA7F95-DE2A-48A6-B885-EB9F6C0A052E}" type="presParOf" srcId="{2A342BA7-CA0F-471D-80E5-5CEDEFD94518}" destId="{A8AB73C9-D4A5-4364-87D0-73C467E129F9}" srcOrd="0" destOrd="0" presId="urn:microsoft.com/office/officeart/2008/layout/HexagonCluster"/>
    <dgm:cxn modelId="{622F0B03-355E-4C5D-96B2-6533CBC4E863}" type="presParOf" srcId="{BE976BC4-3962-459F-AF3E-A189FEBB53B9}" destId="{47C74565-1888-446F-BC88-8EC378446088}" srcOrd="4" destOrd="0" presId="urn:microsoft.com/office/officeart/2008/layout/HexagonCluster"/>
    <dgm:cxn modelId="{7981CEDB-653E-4F7D-95DB-34171C45F07B}" type="presParOf" srcId="{47C74565-1888-446F-BC88-8EC378446088}" destId="{7F767563-FC30-4607-9FCE-7FD1D5554F94}" srcOrd="0" destOrd="0" presId="urn:microsoft.com/office/officeart/2008/layout/HexagonCluster"/>
    <dgm:cxn modelId="{E23C74BC-D9D7-4916-A3E4-AFED561F134D}" type="presParOf" srcId="{BE976BC4-3962-459F-AF3E-A189FEBB53B9}" destId="{0BA0072E-7FC7-401A-B77A-222DF2C17241}" srcOrd="5" destOrd="0" presId="urn:microsoft.com/office/officeart/2008/layout/HexagonCluster"/>
    <dgm:cxn modelId="{111B3278-CAC5-4BCB-B320-C61AC278C1F5}" type="presParOf" srcId="{0BA0072E-7FC7-401A-B77A-222DF2C17241}" destId="{0F628C2D-3312-4E88-9D9A-D112C44B3DB0}" srcOrd="0" destOrd="0" presId="urn:microsoft.com/office/officeart/2008/layout/HexagonCluster"/>
    <dgm:cxn modelId="{CEFA02A8-AC70-43A8-8015-32610E5FD587}" type="presParOf" srcId="{BE976BC4-3962-459F-AF3E-A189FEBB53B9}" destId="{2CE6F2EA-1DF5-4A83-B1AA-05A29BCDCD6B}" srcOrd="6" destOrd="0" presId="urn:microsoft.com/office/officeart/2008/layout/HexagonCluster"/>
    <dgm:cxn modelId="{2204622A-FBB6-4EB3-84D8-96289E99263B}" type="presParOf" srcId="{2CE6F2EA-1DF5-4A83-B1AA-05A29BCDCD6B}" destId="{95B87C46-938C-403F-B281-36D9DE4D6F6E}" srcOrd="0" destOrd="0" presId="urn:microsoft.com/office/officeart/2008/layout/HexagonCluster"/>
    <dgm:cxn modelId="{E8C08C03-D7C1-4B8B-B341-B0BF846C3B59}" type="presParOf" srcId="{BE976BC4-3962-459F-AF3E-A189FEBB53B9}" destId="{5B08F4E5-B601-4437-A495-2521791BDB95}" srcOrd="7" destOrd="0" presId="urn:microsoft.com/office/officeart/2008/layout/HexagonCluster"/>
    <dgm:cxn modelId="{CC28D763-7BF7-4101-96A5-EDD3A4BE5984}" type="presParOf" srcId="{5B08F4E5-B601-4437-A495-2521791BDB95}" destId="{7A1DB478-E718-47EB-B079-F8C1A3938A6F}" srcOrd="0" destOrd="0" presId="urn:microsoft.com/office/officeart/2008/layout/HexagonCluster"/>
    <dgm:cxn modelId="{D6B567FD-123C-4F4A-9EFF-EE1B8A2395BF}" type="presParOf" srcId="{BE976BC4-3962-459F-AF3E-A189FEBB53B9}" destId="{6DE390E7-7E4D-4F04-8DD4-B55DD7DF1686}" srcOrd="8" destOrd="0" presId="urn:microsoft.com/office/officeart/2008/layout/HexagonCluster"/>
    <dgm:cxn modelId="{56CB3B48-DB5C-4687-A146-9F48BB76A6BE}" type="presParOf" srcId="{6DE390E7-7E4D-4F04-8DD4-B55DD7DF1686}" destId="{22C3682C-6302-4190-93AB-60810A8D1425}" srcOrd="0" destOrd="0" presId="urn:microsoft.com/office/officeart/2008/layout/HexagonCluster"/>
    <dgm:cxn modelId="{793308B8-223E-417E-9957-04B97B76FE63}" type="presParOf" srcId="{BE976BC4-3962-459F-AF3E-A189FEBB53B9}" destId="{F429C547-6201-4681-A284-BE3BD6CDE4FA}" srcOrd="9" destOrd="0" presId="urn:microsoft.com/office/officeart/2008/layout/HexagonCluster"/>
    <dgm:cxn modelId="{4BD7A5A8-3E15-4FD1-A3DD-521B958B7843}" type="presParOf" srcId="{F429C547-6201-4681-A284-BE3BD6CDE4FA}" destId="{18AAF007-722F-4105-BF0F-81407513FC3E}" srcOrd="0" destOrd="0" presId="urn:microsoft.com/office/officeart/2008/layout/HexagonCluster"/>
    <dgm:cxn modelId="{3523A5B7-4B1E-4732-9D6B-0E985E0A8422}" type="presParOf" srcId="{BE976BC4-3962-459F-AF3E-A189FEBB53B9}" destId="{4CB66D6F-E0B0-4C89-BA49-6A3C30D3BFAE}" srcOrd="10" destOrd="0" presId="urn:microsoft.com/office/officeart/2008/layout/HexagonCluster"/>
    <dgm:cxn modelId="{CE793E2A-49D1-4159-983A-7F796F4AA7B8}" type="presParOf" srcId="{4CB66D6F-E0B0-4C89-BA49-6A3C30D3BFAE}" destId="{55EE7688-4B35-4F35-BAA3-7D4240C50B41}" srcOrd="0" destOrd="0" presId="urn:microsoft.com/office/officeart/2008/layout/HexagonCluster"/>
    <dgm:cxn modelId="{76AB130D-40A8-44A4-B7AA-9578B37FFA97}" type="presParOf" srcId="{BE976BC4-3962-459F-AF3E-A189FEBB53B9}" destId="{C81B8837-A239-4BCE-ACD1-5D48C98328C1}" srcOrd="11" destOrd="0" presId="urn:microsoft.com/office/officeart/2008/layout/HexagonCluster"/>
    <dgm:cxn modelId="{5DE376E8-B082-45C2-A6CA-CA430A19F46E}" type="presParOf" srcId="{C81B8837-A239-4BCE-ACD1-5D48C98328C1}" destId="{C91BBA31-CD7E-4A1E-B9BB-B4ABF3A813C3}" srcOrd="0" destOrd="0" presId="urn:microsoft.com/office/officeart/2008/layout/HexagonCluster"/>
    <dgm:cxn modelId="{E8BA8090-BC9B-490F-8FF2-C06136F7F24A}" type="presParOf" srcId="{BE976BC4-3962-459F-AF3E-A189FEBB53B9}" destId="{4C136030-F038-4705-A43C-5670A1AEFABC}" srcOrd="12" destOrd="0" presId="urn:microsoft.com/office/officeart/2008/layout/HexagonCluster"/>
    <dgm:cxn modelId="{778CFD97-35B6-41B9-A43B-27B020873607}" type="presParOf" srcId="{4C136030-F038-4705-A43C-5670A1AEFABC}" destId="{184C76E2-A734-4A06-90D6-C9800D284456}" srcOrd="0" destOrd="0" presId="urn:microsoft.com/office/officeart/2008/layout/HexagonCluster"/>
    <dgm:cxn modelId="{1DBBF602-1DDA-4C1E-ABF2-2D5066570B89}" type="presParOf" srcId="{BE976BC4-3962-459F-AF3E-A189FEBB53B9}" destId="{B8B2FE34-A82A-4157-83D7-6E7804ADAF97}" srcOrd="13" destOrd="0" presId="urn:microsoft.com/office/officeart/2008/layout/HexagonCluster"/>
    <dgm:cxn modelId="{5A1DB5C3-ABA1-4183-A8AE-ED70ADCA41D6}" type="presParOf" srcId="{B8B2FE34-A82A-4157-83D7-6E7804ADAF97}" destId="{29444693-45EE-4C3C-8908-37922D1E1405}" srcOrd="0" destOrd="0" presId="urn:microsoft.com/office/officeart/2008/layout/HexagonCluster"/>
    <dgm:cxn modelId="{3D696A6E-605B-49D7-8DCF-C5FCB74955E5}" type="presParOf" srcId="{BE976BC4-3962-459F-AF3E-A189FEBB53B9}" destId="{BEE59EF3-7FC5-46EE-B9C6-1BFFAAD2B55F}" srcOrd="14" destOrd="0" presId="urn:microsoft.com/office/officeart/2008/layout/HexagonCluster"/>
    <dgm:cxn modelId="{ACFF004D-B74A-4891-84F3-AF6EE1A99162}" type="presParOf" srcId="{BEE59EF3-7FC5-46EE-B9C6-1BFFAAD2B55F}" destId="{150D4A7C-03ED-4530-BEE9-6C0C5D349B1A}" srcOrd="0" destOrd="0" presId="urn:microsoft.com/office/officeart/2008/layout/HexagonCluster"/>
    <dgm:cxn modelId="{48EBD50E-B546-4264-878F-EDB099B7DC65}" type="presParOf" srcId="{BE976BC4-3962-459F-AF3E-A189FEBB53B9}" destId="{1F51B5C8-A7DA-40BA-A866-260A1D311448}" srcOrd="15" destOrd="0" presId="urn:microsoft.com/office/officeart/2008/layout/HexagonCluster"/>
    <dgm:cxn modelId="{CC3EEBE9-9392-41B5-A6AA-13D68E86260F}" type="presParOf" srcId="{1F51B5C8-A7DA-40BA-A866-260A1D311448}" destId="{A568C223-B027-4C60-A793-294437B2E729}" srcOrd="0" destOrd="0" presId="urn:microsoft.com/office/officeart/2008/layout/HexagonCluster"/>
    <dgm:cxn modelId="{A2F92C4D-6B19-475C-8C84-DFC0F95DF187}" type="presParOf" srcId="{BE976BC4-3962-459F-AF3E-A189FEBB53B9}" destId="{4ED52CBF-33F8-4E40-9C0A-C7C612B5180D}" srcOrd="16" destOrd="0" presId="urn:microsoft.com/office/officeart/2008/layout/HexagonCluster"/>
    <dgm:cxn modelId="{97D88B88-044F-4BD9-8FF5-C470F4BD79C4}" type="presParOf" srcId="{4ED52CBF-33F8-4E40-9C0A-C7C612B5180D}" destId="{498066FD-4B41-40BC-87F8-F7D1616A4481}" srcOrd="0" destOrd="0" presId="urn:microsoft.com/office/officeart/2008/layout/HexagonCluster"/>
    <dgm:cxn modelId="{90486486-17D0-45F3-BC37-A5069B4FCF05}" type="presParOf" srcId="{BE976BC4-3962-459F-AF3E-A189FEBB53B9}" destId="{06F7FF82-9AB9-46D5-919A-B67DF87D9A13}" srcOrd="17" destOrd="0" presId="urn:microsoft.com/office/officeart/2008/layout/HexagonCluster"/>
    <dgm:cxn modelId="{F9DC433F-CD45-44E3-AEDB-27407B10FDB8}" type="presParOf" srcId="{06F7FF82-9AB9-46D5-919A-B67DF87D9A13}" destId="{70790EA6-16F5-4548-882F-AB31C8F48A4D}" srcOrd="0" destOrd="0" presId="urn:microsoft.com/office/officeart/2008/layout/HexagonCluster"/>
    <dgm:cxn modelId="{D014613C-26C1-4194-8B2F-B1FB7D966BD2}" type="presParOf" srcId="{BE976BC4-3962-459F-AF3E-A189FEBB53B9}" destId="{163A34E8-1860-4D3C-AE4F-B138A51CDB2D}" srcOrd="18" destOrd="0" presId="urn:microsoft.com/office/officeart/2008/layout/HexagonCluster"/>
    <dgm:cxn modelId="{46679C94-9F37-4638-B66D-84E3F17512A2}" type="presParOf" srcId="{163A34E8-1860-4D3C-AE4F-B138A51CDB2D}" destId="{AC17F8AD-7F82-4E11-83B9-A0ACC7D71DBF}" srcOrd="0" destOrd="0" presId="urn:microsoft.com/office/officeart/2008/layout/HexagonCluster"/>
    <dgm:cxn modelId="{DE544A27-129A-4659-AA02-C53C1F86D715}" type="presParOf" srcId="{BE976BC4-3962-459F-AF3E-A189FEBB53B9}" destId="{835262DA-B3E1-457A-BE36-ABF5F5DD7FF5}" srcOrd="19" destOrd="0" presId="urn:microsoft.com/office/officeart/2008/layout/HexagonCluster"/>
    <dgm:cxn modelId="{EB34F120-0962-4BC3-BB8E-166501674E02}" type="presParOf" srcId="{835262DA-B3E1-457A-BE36-ABF5F5DD7FF5}" destId="{D78517CD-9320-4B12-929B-8508EA2F20A1}" srcOrd="0" destOrd="0" presId="urn:microsoft.com/office/officeart/2008/layout/HexagonCluster"/>
    <dgm:cxn modelId="{CF03EC65-F60D-4BE5-B69D-93570C92D6DB}" type="presParOf" srcId="{BE976BC4-3962-459F-AF3E-A189FEBB53B9}" destId="{CA7FE247-7E75-4C99-9E31-5331533296F4}" srcOrd="20" destOrd="0" presId="urn:microsoft.com/office/officeart/2008/layout/HexagonCluster"/>
    <dgm:cxn modelId="{8934F344-C794-4FCB-AD52-C41761563C9B}" type="presParOf" srcId="{CA7FE247-7E75-4C99-9E31-5331533296F4}" destId="{1E90089A-A3CC-4856-8A00-57DE6738E16D}" srcOrd="0" destOrd="0" presId="urn:microsoft.com/office/officeart/2008/layout/HexagonCluster"/>
    <dgm:cxn modelId="{F0D79A21-91A9-4F98-8145-013A9EA4DCBA}" type="presParOf" srcId="{BE976BC4-3962-459F-AF3E-A189FEBB53B9}" destId="{5183901B-433F-4964-B835-5F1C5CF1C3DF}" srcOrd="21" destOrd="0" presId="urn:microsoft.com/office/officeart/2008/layout/HexagonCluster"/>
    <dgm:cxn modelId="{B95DF8A5-DF2A-4D37-8F6A-9A6ECCE0918C}" type="presParOf" srcId="{5183901B-433F-4964-B835-5F1C5CF1C3DF}" destId="{7B0315A6-2606-4B8C-BA62-3CC17E52336B}" srcOrd="0" destOrd="0" presId="urn:microsoft.com/office/officeart/2008/layout/HexagonCluster"/>
    <dgm:cxn modelId="{5F14DA2B-44F3-4828-8BFD-514939101A67}" type="presParOf" srcId="{BE976BC4-3962-459F-AF3E-A189FEBB53B9}" destId="{992DE167-0891-4F6E-9DA1-042A7A3FD0C5}" srcOrd="22" destOrd="0" presId="urn:microsoft.com/office/officeart/2008/layout/HexagonCluster"/>
    <dgm:cxn modelId="{4341A5B3-8C77-4288-903A-A0618F30F4A8}" type="presParOf" srcId="{992DE167-0891-4F6E-9DA1-042A7A3FD0C5}" destId="{14F0733A-2074-432B-8097-EE59BD2CA4B9}" srcOrd="0" destOrd="0" presId="urn:microsoft.com/office/officeart/2008/layout/HexagonCluster"/>
    <dgm:cxn modelId="{967BFC1B-CFB5-42CB-A7B2-EB431E05D197}" type="presParOf" srcId="{BE976BC4-3962-459F-AF3E-A189FEBB53B9}" destId="{5DBA2010-0E9A-49CF-A3BD-7CE3530D51B4}" srcOrd="23" destOrd="0" presId="urn:microsoft.com/office/officeart/2008/layout/HexagonCluster"/>
    <dgm:cxn modelId="{7D9292AF-7CB3-4182-A8DC-0C4C56D62355}" type="presParOf" srcId="{5DBA2010-0E9A-49CF-A3BD-7CE3530D51B4}" destId="{3C653C3B-210D-49B5-9C76-2E23E92F4830}" srcOrd="0" destOrd="0" presId="urn:microsoft.com/office/officeart/2008/layout/HexagonCluster"/>
    <dgm:cxn modelId="{45874568-6806-4627-80B5-D5A6C6C6C081}" type="presParOf" srcId="{BE976BC4-3962-459F-AF3E-A189FEBB53B9}" destId="{EC14AF00-3394-42E0-A9D1-28BB8D92469A}" srcOrd="24" destOrd="0" presId="urn:microsoft.com/office/officeart/2008/layout/HexagonCluster"/>
    <dgm:cxn modelId="{8FC976F6-A6DE-480A-B7D8-4FC18D097A37}" type="presParOf" srcId="{EC14AF00-3394-42E0-A9D1-28BB8D92469A}" destId="{C722EB99-76C5-4075-9ABF-799C82506336}" srcOrd="0" destOrd="0" presId="urn:microsoft.com/office/officeart/2008/layout/HexagonCluster"/>
    <dgm:cxn modelId="{E888D0CF-2191-48C1-915D-A63CF63712DA}" type="presParOf" srcId="{BE976BC4-3962-459F-AF3E-A189FEBB53B9}" destId="{E6525554-5DD6-4AC8-AFF3-A7177B080AC8}" srcOrd="25" destOrd="0" presId="urn:microsoft.com/office/officeart/2008/layout/HexagonCluster"/>
    <dgm:cxn modelId="{040AA405-CDFF-4989-BB31-A303380126D0}" type="presParOf" srcId="{E6525554-5DD6-4AC8-AFF3-A7177B080AC8}" destId="{B0E7F0DF-A223-4046-B6FA-4946719F61DC}" srcOrd="0" destOrd="0" presId="urn:microsoft.com/office/officeart/2008/layout/HexagonCluster"/>
    <dgm:cxn modelId="{510418C9-F238-40CA-B497-0B07882A2AAF}" type="presParOf" srcId="{BE976BC4-3962-459F-AF3E-A189FEBB53B9}" destId="{F5EBD4FE-E1D2-4630-B452-3D10114D6C6D}" srcOrd="26" destOrd="0" presId="urn:microsoft.com/office/officeart/2008/layout/HexagonCluster"/>
    <dgm:cxn modelId="{6249CF58-D944-4269-9AD3-F9F47EA77F68}" type="presParOf" srcId="{F5EBD4FE-E1D2-4630-B452-3D10114D6C6D}" destId="{BBC55797-E382-43D7-9149-BECEB9A44157}" srcOrd="0" destOrd="0" presId="urn:microsoft.com/office/officeart/2008/layout/HexagonCluster"/>
    <dgm:cxn modelId="{A201457D-8E2D-4AE7-8A72-27DC418EEABE}" type="presParOf" srcId="{BE976BC4-3962-459F-AF3E-A189FEBB53B9}" destId="{3EF0D045-46B7-412C-B365-86456B3B4C8F}" srcOrd="27" destOrd="0" presId="urn:microsoft.com/office/officeart/2008/layout/HexagonCluster"/>
    <dgm:cxn modelId="{E5497CB6-306E-4358-9B42-46B24270E718}" type="presParOf" srcId="{3EF0D045-46B7-412C-B365-86456B3B4C8F}" destId="{B3B622D1-6C8D-409F-9508-7C4298B2A3F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9018DD-C9E1-4A91-BA62-9468A49195D1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D2289D-CB58-4CED-91C0-8FCEE1032DDC}">
      <dgm:prSet phldrT="[Text]" custT="1"/>
      <dgm:spPr/>
      <dgm:t>
        <a:bodyPr/>
        <a:lstStyle/>
        <a:p>
          <a:r>
            <a:rPr lang="en-US" sz="2000" dirty="0" err="1"/>
            <a:t>Literasi</a:t>
          </a:r>
          <a:r>
            <a:rPr lang="en-US" sz="2000" dirty="0"/>
            <a:t> </a:t>
          </a:r>
          <a:r>
            <a:rPr lang="en-US" sz="2000" dirty="0" err="1"/>
            <a:t>Numerik</a:t>
          </a:r>
          <a:endParaRPr lang="en-US" sz="2000" dirty="0"/>
        </a:p>
      </dgm:t>
    </dgm:pt>
    <dgm:pt modelId="{A955F236-0C9F-4253-BB08-645A4C1E2ABE}" type="parTrans" cxnId="{2F3112F6-EF7C-4AF6-9F2D-B6E1685851F5}">
      <dgm:prSet/>
      <dgm:spPr/>
      <dgm:t>
        <a:bodyPr/>
        <a:lstStyle/>
        <a:p>
          <a:endParaRPr lang="en-US"/>
        </a:p>
      </dgm:t>
    </dgm:pt>
    <dgm:pt modelId="{2009DDF4-96C1-4236-9C6D-08CAEBE92550}" type="sibTrans" cxnId="{2F3112F6-EF7C-4AF6-9F2D-B6E1685851F5}">
      <dgm:prSet custT="1"/>
      <dgm:spPr/>
      <dgm:t>
        <a:bodyPr/>
        <a:lstStyle/>
        <a:p>
          <a:r>
            <a:rPr lang="en-US" sz="2000" dirty="0" err="1"/>
            <a:t>Literasi</a:t>
          </a:r>
          <a:r>
            <a:rPr lang="en-US" sz="2000" dirty="0"/>
            <a:t> Baca </a:t>
          </a:r>
          <a:r>
            <a:rPr lang="en-US" sz="2000" dirty="0" err="1"/>
            <a:t>Tulis</a:t>
          </a:r>
          <a:endParaRPr lang="en-US" sz="2000" dirty="0"/>
        </a:p>
      </dgm:t>
    </dgm:pt>
    <dgm:pt modelId="{790F71C7-5134-46BC-ADCB-73465F867A71}">
      <dgm:prSet phldrT="[Text]" custT="1"/>
      <dgm:spPr/>
      <dgm:t>
        <a:bodyPr/>
        <a:lstStyle/>
        <a:p>
          <a:r>
            <a:rPr lang="en-US" sz="2000" dirty="0" err="1"/>
            <a:t>Literasi</a:t>
          </a:r>
          <a:r>
            <a:rPr lang="en-US" sz="2000" dirty="0"/>
            <a:t> </a:t>
          </a:r>
          <a:r>
            <a:rPr lang="en-US" sz="2000" dirty="0" err="1"/>
            <a:t>Sains</a:t>
          </a:r>
          <a:endParaRPr lang="en-US" sz="2000" dirty="0"/>
        </a:p>
      </dgm:t>
    </dgm:pt>
    <dgm:pt modelId="{3A7AAF7D-BDE2-4AA7-8C20-3EF66F1193EC}" type="parTrans" cxnId="{094D70A0-B8FE-4C3F-85B2-253DDEA516D2}">
      <dgm:prSet/>
      <dgm:spPr/>
      <dgm:t>
        <a:bodyPr/>
        <a:lstStyle/>
        <a:p>
          <a:endParaRPr lang="en-US"/>
        </a:p>
      </dgm:t>
    </dgm:pt>
    <dgm:pt modelId="{63250A86-7C63-4934-A5BF-141F96B53BF1}" type="sibTrans" cxnId="{094D70A0-B8FE-4C3F-85B2-253DDEA516D2}">
      <dgm:prSet custT="1"/>
      <dgm:spPr/>
      <dgm:t>
        <a:bodyPr/>
        <a:lstStyle/>
        <a:p>
          <a:r>
            <a:rPr lang="en-US" sz="2000" dirty="0" err="1"/>
            <a:t>Literasi</a:t>
          </a:r>
          <a:r>
            <a:rPr lang="en-US" sz="2000" dirty="0"/>
            <a:t> Digital</a:t>
          </a:r>
        </a:p>
      </dgm:t>
    </dgm:pt>
    <dgm:pt modelId="{A9F4893F-5AE5-40D6-AADE-6C7FBF369191}">
      <dgm:prSet phldrT="[Text]" custT="1"/>
      <dgm:spPr/>
      <dgm:t>
        <a:bodyPr/>
        <a:lstStyle/>
        <a:p>
          <a:r>
            <a:rPr lang="en-US" sz="2000" dirty="0" err="1"/>
            <a:t>Literasi</a:t>
          </a:r>
          <a:r>
            <a:rPr lang="en-US" sz="2000" dirty="0"/>
            <a:t> </a:t>
          </a:r>
          <a:r>
            <a:rPr lang="en-US" sz="2000" dirty="0" err="1"/>
            <a:t>Budaya</a:t>
          </a:r>
          <a:r>
            <a:rPr lang="en-US" sz="2000" dirty="0"/>
            <a:t> &amp; </a:t>
          </a:r>
          <a:r>
            <a:rPr lang="en-US" sz="2000" dirty="0" err="1"/>
            <a:t>Kewargaan</a:t>
          </a:r>
          <a:endParaRPr lang="en-US" sz="2000" dirty="0"/>
        </a:p>
      </dgm:t>
    </dgm:pt>
    <dgm:pt modelId="{287E3EA4-24DC-4FFE-BFB4-CA27B9665011}" type="parTrans" cxnId="{9E74E087-BF0D-4D89-95AD-3E7882DB89CD}">
      <dgm:prSet/>
      <dgm:spPr/>
      <dgm:t>
        <a:bodyPr/>
        <a:lstStyle/>
        <a:p>
          <a:endParaRPr lang="en-US"/>
        </a:p>
      </dgm:t>
    </dgm:pt>
    <dgm:pt modelId="{717E0416-5975-4A77-8ADB-F83A987D1436}" type="sibTrans" cxnId="{9E74E087-BF0D-4D89-95AD-3E7882DB89CD}">
      <dgm:prSet custT="1"/>
      <dgm:spPr/>
      <dgm:t>
        <a:bodyPr/>
        <a:lstStyle/>
        <a:p>
          <a:r>
            <a:rPr lang="en-US" sz="2000" dirty="0" err="1"/>
            <a:t>Literasi</a:t>
          </a:r>
          <a:r>
            <a:rPr lang="en-US" sz="2000" dirty="0"/>
            <a:t> Financial</a:t>
          </a:r>
        </a:p>
      </dgm:t>
    </dgm:pt>
    <dgm:pt modelId="{3216C5FD-AAF8-4237-ACD6-7A67C3F54E0D}" type="pres">
      <dgm:prSet presAssocID="{EC9018DD-C9E1-4A91-BA62-9468A49195D1}" presName="Name0" presStyleCnt="0">
        <dgm:presLayoutVars>
          <dgm:chMax/>
          <dgm:chPref/>
          <dgm:dir/>
          <dgm:animLvl val="lvl"/>
        </dgm:presLayoutVars>
      </dgm:prSet>
      <dgm:spPr/>
    </dgm:pt>
    <dgm:pt modelId="{EBF6BB1C-03BA-4198-8885-C6C7920EC1E3}" type="pres">
      <dgm:prSet presAssocID="{EED2289D-CB58-4CED-91C0-8FCEE1032DDC}" presName="composite" presStyleCnt="0"/>
      <dgm:spPr/>
    </dgm:pt>
    <dgm:pt modelId="{CE9725C7-E6E3-43F2-813D-022B5B972938}" type="pres">
      <dgm:prSet presAssocID="{EED2289D-CB58-4CED-91C0-8FCEE1032DDC}" presName="Parent1" presStyleLbl="node1" presStyleIdx="0" presStyleCnt="6" custScaleX="126169">
        <dgm:presLayoutVars>
          <dgm:chMax val="1"/>
          <dgm:chPref val="1"/>
          <dgm:bulletEnabled val="1"/>
        </dgm:presLayoutVars>
      </dgm:prSet>
      <dgm:spPr/>
    </dgm:pt>
    <dgm:pt modelId="{7872A4F2-28C7-4D39-99A8-73C7D788774C}" type="pres">
      <dgm:prSet presAssocID="{EED2289D-CB58-4CED-91C0-8FCEE1032DDC}" presName="Childtext1" presStyleLbl="revTx" presStyleIdx="0" presStyleCnt="3" custScaleX="84331">
        <dgm:presLayoutVars>
          <dgm:chMax val="0"/>
          <dgm:chPref val="0"/>
          <dgm:bulletEnabled val="1"/>
        </dgm:presLayoutVars>
      </dgm:prSet>
      <dgm:spPr/>
    </dgm:pt>
    <dgm:pt modelId="{08099028-A303-402A-A012-0BC721515BC4}" type="pres">
      <dgm:prSet presAssocID="{EED2289D-CB58-4CED-91C0-8FCEE1032DDC}" presName="BalanceSpacing" presStyleCnt="0"/>
      <dgm:spPr/>
    </dgm:pt>
    <dgm:pt modelId="{C5AF30C7-976D-4D15-B60C-944C305EE735}" type="pres">
      <dgm:prSet presAssocID="{EED2289D-CB58-4CED-91C0-8FCEE1032DDC}" presName="BalanceSpacing1" presStyleCnt="0"/>
      <dgm:spPr/>
    </dgm:pt>
    <dgm:pt modelId="{E212E7F9-0FD3-4E2E-B1E9-D8A0C369D351}" type="pres">
      <dgm:prSet presAssocID="{2009DDF4-96C1-4236-9C6D-08CAEBE92550}" presName="Accent1Text" presStyleLbl="node1" presStyleIdx="1" presStyleCnt="6" custLinFactNeighborX="2071" custLinFactNeighborY="-145"/>
      <dgm:spPr/>
    </dgm:pt>
    <dgm:pt modelId="{ED7AEE4D-7234-4E53-A15E-23B2C1B44503}" type="pres">
      <dgm:prSet presAssocID="{2009DDF4-96C1-4236-9C6D-08CAEBE92550}" presName="spaceBetweenRectangles" presStyleCnt="0"/>
      <dgm:spPr/>
    </dgm:pt>
    <dgm:pt modelId="{BD8932F6-68CF-4F60-8299-F939EA367C9E}" type="pres">
      <dgm:prSet presAssocID="{790F71C7-5134-46BC-ADCB-73465F867A71}" presName="composite" presStyleCnt="0"/>
      <dgm:spPr/>
    </dgm:pt>
    <dgm:pt modelId="{4372B331-2763-40E7-A987-72889807E17D}" type="pres">
      <dgm:prSet presAssocID="{790F71C7-5134-46BC-ADCB-73465F867A71}" presName="Parent1" presStyleLbl="node1" presStyleIdx="2" presStyleCnt="6" custScaleX="122859" custLinFactNeighborX="1380" custLinFactNeighborY="-1026">
        <dgm:presLayoutVars>
          <dgm:chMax val="1"/>
          <dgm:chPref val="1"/>
          <dgm:bulletEnabled val="1"/>
        </dgm:presLayoutVars>
      </dgm:prSet>
      <dgm:spPr/>
    </dgm:pt>
    <dgm:pt modelId="{C73ABF2B-0520-47F1-A08F-3CE9BD0CA741}" type="pres">
      <dgm:prSet presAssocID="{790F71C7-5134-46BC-ADCB-73465F867A71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B8DD118-1574-48B6-99C0-B05CA6C5E0A7}" type="pres">
      <dgm:prSet presAssocID="{790F71C7-5134-46BC-ADCB-73465F867A71}" presName="BalanceSpacing" presStyleCnt="0"/>
      <dgm:spPr/>
    </dgm:pt>
    <dgm:pt modelId="{7CC37AA6-C70A-4E5E-8A1A-84468C44CD22}" type="pres">
      <dgm:prSet presAssocID="{790F71C7-5134-46BC-ADCB-73465F867A71}" presName="BalanceSpacing1" presStyleCnt="0"/>
      <dgm:spPr/>
    </dgm:pt>
    <dgm:pt modelId="{8C196EDD-1B24-4DD7-B411-B8547B9EF8AD}" type="pres">
      <dgm:prSet presAssocID="{63250A86-7C63-4934-A5BF-141F96B53BF1}" presName="Accent1Text" presStyleLbl="node1" presStyleIdx="3" presStyleCnt="6" custLinFactNeighborX="-414" custLinFactNeighborY="-1026"/>
      <dgm:spPr/>
    </dgm:pt>
    <dgm:pt modelId="{CE0F5E5C-F0CF-49F9-8B0E-1A464EBA5AC6}" type="pres">
      <dgm:prSet presAssocID="{63250A86-7C63-4934-A5BF-141F96B53BF1}" presName="spaceBetweenRectangles" presStyleCnt="0"/>
      <dgm:spPr/>
    </dgm:pt>
    <dgm:pt modelId="{2D31DCD7-635C-49AA-9071-0B9A2A0FD66B}" type="pres">
      <dgm:prSet presAssocID="{A9F4893F-5AE5-40D6-AADE-6C7FBF369191}" presName="composite" presStyleCnt="0"/>
      <dgm:spPr/>
    </dgm:pt>
    <dgm:pt modelId="{561368BB-9460-44F1-B2F6-F1C298B5DC34}" type="pres">
      <dgm:prSet presAssocID="{A9F4893F-5AE5-40D6-AADE-6C7FBF369191}" presName="Parent1" presStyleLbl="node1" presStyleIdx="4" presStyleCnt="6" custScaleX="137253" custLinFactNeighborX="16848" custLinFactNeighborY="3692">
        <dgm:presLayoutVars>
          <dgm:chMax val="1"/>
          <dgm:chPref val="1"/>
          <dgm:bulletEnabled val="1"/>
        </dgm:presLayoutVars>
      </dgm:prSet>
      <dgm:spPr/>
    </dgm:pt>
    <dgm:pt modelId="{2A6953CF-72B4-47C3-ACC4-2F4BAE858D85}" type="pres">
      <dgm:prSet presAssocID="{A9F4893F-5AE5-40D6-AADE-6C7FBF369191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F59FC3B7-D320-479A-832F-C33C14B19338}" type="pres">
      <dgm:prSet presAssocID="{A9F4893F-5AE5-40D6-AADE-6C7FBF369191}" presName="BalanceSpacing" presStyleCnt="0"/>
      <dgm:spPr/>
    </dgm:pt>
    <dgm:pt modelId="{F307AEBB-E182-4331-A834-A8151B09BF73}" type="pres">
      <dgm:prSet presAssocID="{A9F4893F-5AE5-40D6-AADE-6C7FBF369191}" presName="BalanceSpacing1" presStyleCnt="0"/>
      <dgm:spPr/>
    </dgm:pt>
    <dgm:pt modelId="{8FFF199F-CDCD-4EC6-9EBA-7B83D062425B}" type="pres">
      <dgm:prSet presAssocID="{717E0416-5975-4A77-8ADB-F83A987D1436}" presName="Accent1Text" presStyleLbl="node1" presStyleIdx="5" presStyleCnt="6" custScaleX="123351" custLinFactNeighborX="-4647" custLinFactNeighborY="-1130"/>
      <dgm:spPr/>
    </dgm:pt>
  </dgm:ptLst>
  <dgm:cxnLst>
    <dgm:cxn modelId="{49B3D92E-E50E-4506-99B0-6E4A868AC7D1}" type="presOf" srcId="{717E0416-5975-4A77-8ADB-F83A987D1436}" destId="{8FFF199F-CDCD-4EC6-9EBA-7B83D062425B}" srcOrd="0" destOrd="0" presId="urn:microsoft.com/office/officeart/2008/layout/AlternatingHexagons"/>
    <dgm:cxn modelId="{6907FE32-6E7C-4FBB-BC67-D2E2561EA598}" type="presOf" srcId="{EED2289D-CB58-4CED-91C0-8FCEE1032DDC}" destId="{CE9725C7-E6E3-43F2-813D-022B5B972938}" srcOrd="0" destOrd="0" presId="urn:microsoft.com/office/officeart/2008/layout/AlternatingHexagons"/>
    <dgm:cxn modelId="{4859355D-EB69-4C75-B2D7-BEE9C45C8F75}" type="presOf" srcId="{2009DDF4-96C1-4236-9C6D-08CAEBE92550}" destId="{E212E7F9-0FD3-4E2E-B1E9-D8A0C369D351}" srcOrd="0" destOrd="0" presId="urn:microsoft.com/office/officeart/2008/layout/AlternatingHexagons"/>
    <dgm:cxn modelId="{E14CC477-B04A-4FC5-8897-D420A8A0CBD7}" type="presOf" srcId="{EC9018DD-C9E1-4A91-BA62-9468A49195D1}" destId="{3216C5FD-AAF8-4237-ACD6-7A67C3F54E0D}" srcOrd="0" destOrd="0" presId="urn:microsoft.com/office/officeart/2008/layout/AlternatingHexagons"/>
    <dgm:cxn modelId="{9E74E087-BF0D-4D89-95AD-3E7882DB89CD}" srcId="{EC9018DD-C9E1-4A91-BA62-9468A49195D1}" destId="{A9F4893F-5AE5-40D6-AADE-6C7FBF369191}" srcOrd="2" destOrd="0" parTransId="{287E3EA4-24DC-4FFE-BFB4-CA27B9665011}" sibTransId="{717E0416-5975-4A77-8ADB-F83A987D1436}"/>
    <dgm:cxn modelId="{094D70A0-B8FE-4C3F-85B2-253DDEA516D2}" srcId="{EC9018DD-C9E1-4A91-BA62-9468A49195D1}" destId="{790F71C7-5134-46BC-ADCB-73465F867A71}" srcOrd="1" destOrd="0" parTransId="{3A7AAF7D-BDE2-4AA7-8C20-3EF66F1193EC}" sibTransId="{63250A86-7C63-4934-A5BF-141F96B53BF1}"/>
    <dgm:cxn modelId="{6EE29FA0-0452-4E8F-B679-B92D8D06FDE7}" type="presOf" srcId="{A9F4893F-5AE5-40D6-AADE-6C7FBF369191}" destId="{561368BB-9460-44F1-B2F6-F1C298B5DC34}" srcOrd="0" destOrd="0" presId="urn:microsoft.com/office/officeart/2008/layout/AlternatingHexagons"/>
    <dgm:cxn modelId="{EAEEA6A7-1CB8-45A5-9AD3-4BDEFCFCACF8}" type="presOf" srcId="{790F71C7-5134-46BC-ADCB-73465F867A71}" destId="{4372B331-2763-40E7-A987-72889807E17D}" srcOrd="0" destOrd="0" presId="urn:microsoft.com/office/officeart/2008/layout/AlternatingHexagons"/>
    <dgm:cxn modelId="{3A14B1C7-12AC-4B40-A324-09FF0AAA26E1}" type="presOf" srcId="{63250A86-7C63-4934-A5BF-141F96B53BF1}" destId="{8C196EDD-1B24-4DD7-B411-B8547B9EF8AD}" srcOrd="0" destOrd="0" presId="urn:microsoft.com/office/officeart/2008/layout/AlternatingHexagons"/>
    <dgm:cxn modelId="{2F3112F6-EF7C-4AF6-9F2D-B6E1685851F5}" srcId="{EC9018DD-C9E1-4A91-BA62-9468A49195D1}" destId="{EED2289D-CB58-4CED-91C0-8FCEE1032DDC}" srcOrd="0" destOrd="0" parTransId="{A955F236-0C9F-4253-BB08-645A4C1E2ABE}" sibTransId="{2009DDF4-96C1-4236-9C6D-08CAEBE92550}"/>
    <dgm:cxn modelId="{B13C8F39-482E-4647-8CC0-608D08CB13E8}" type="presParOf" srcId="{3216C5FD-AAF8-4237-ACD6-7A67C3F54E0D}" destId="{EBF6BB1C-03BA-4198-8885-C6C7920EC1E3}" srcOrd="0" destOrd="0" presId="urn:microsoft.com/office/officeart/2008/layout/AlternatingHexagons"/>
    <dgm:cxn modelId="{933E1F42-5849-4390-AA28-7E6C10A6E07F}" type="presParOf" srcId="{EBF6BB1C-03BA-4198-8885-C6C7920EC1E3}" destId="{CE9725C7-E6E3-43F2-813D-022B5B972938}" srcOrd="0" destOrd="0" presId="urn:microsoft.com/office/officeart/2008/layout/AlternatingHexagons"/>
    <dgm:cxn modelId="{4F91BA2C-7461-45B5-A002-4EB8FA3E19D0}" type="presParOf" srcId="{EBF6BB1C-03BA-4198-8885-C6C7920EC1E3}" destId="{7872A4F2-28C7-4D39-99A8-73C7D788774C}" srcOrd="1" destOrd="0" presId="urn:microsoft.com/office/officeart/2008/layout/AlternatingHexagons"/>
    <dgm:cxn modelId="{F04ACE19-59D8-4E7B-AA57-A1D98645CDC1}" type="presParOf" srcId="{EBF6BB1C-03BA-4198-8885-C6C7920EC1E3}" destId="{08099028-A303-402A-A012-0BC721515BC4}" srcOrd="2" destOrd="0" presId="urn:microsoft.com/office/officeart/2008/layout/AlternatingHexagons"/>
    <dgm:cxn modelId="{A6A6F599-A36E-4B1C-92E3-D99A67F3C7B0}" type="presParOf" srcId="{EBF6BB1C-03BA-4198-8885-C6C7920EC1E3}" destId="{C5AF30C7-976D-4D15-B60C-944C305EE735}" srcOrd="3" destOrd="0" presId="urn:microsoft.com/office/officeart/2008/layout/AlternatingHexagons"/>
    <dgm:cxn modelId="{0DEDA156-26D0-4D96-A52A-E12DEEAA5363}" type="presParOf" srcId="{EBF6BB1C-03BA-4198-8885-C6C7920EC1E3}" destId="{E212E7F9-0FD3-4E2E-B1E9-D8A0C369D351}" srcOrd="4" destOrd="0" presId="urn:microsoft.com/office/officeart/2008/layout/AlternatingHexagons"/>
    <dgm:cxn modelId="{A561E133-0130-4FE4-BBE8-15B1919DF631}" type="presParOf" srcId="{3216C5FD-AAF8-4237-ACD6-7A67C3F54E0D}" destId="{ED7AEE4D-7234-4E53-A15E-23B2C1B44503}" srcOrd="1" destOrd="0" presId="urn:microsoft.com/office/officeart/2008/layout/AlternatingHexagons"/>
    <dgm:cxn modelId="{AA5ECCDF-5D6B-481B-8E1D-755A37454A18}" type="presParOf" srcId="{3216C5FD-AAF8-4237-ACD6-7A67C3F54E0D}" destId="{BD8932F6-68CF-4F60-8299-F939EA367C9E}" srcOrd="2" destOrd="0" presId="urn:microsoft.com/office/officeart/2008/layout/AlternatingHexagons"/>
    <dgm:cxn modelId="{06D97869-B5C4-4E1D-BCA6-F3573E534141}" type="presParOf" srcId="{BD8932F6-68CF-4F60-8299-F939EA367C9E}" destId="{4372B331-2763-40E7-A987-72889807E17D}" srcOrd="0" destOrd="0" presId="urn:microsoft.com/office/officeart/2008/layout/AlternatingHexagons"/>
    <dgm:cxn modelId="{242B9696-AD82-4BEE-85C5-28FD5F3039CA}" type="presParOf" srcId="{BD8932F6-68CF-4F60-8299-F939EA367C9E}" destId="{C73ABF2B-0520-47F1-A08F-3CE9BD0CA741}" srcOrd="1" destOrd="0" presId="urn:microsoft.com/office/officeart/2008/layout/AlternatingHexagons"/>
    <dgm:cxn modelId="{6CC6F147-B047-4601-8D93-9CAE2555CE10}" type="presParOf" srcId="{BD8932F6-68CF-4F60-8299-F939EA367C9E}" destId="{2B8DD118-1574-48B6-99C0-B05CA6C5E0A7}" srcOrd="2" destOrd="0" presId="urn:microsoft.com/office/officeart/2008/layout/AlternatingHexagons"/>
    <dgm:cxn modelId="{05E034AE-D2AF-48FA-9B36-E6D4CE97DB90}" type="presParOf" srcId="{BD8932F6-68CF-4F60-8299-F939EA367C9E}" destId="{7CC37AA6-C70A-4E5E-8A1A-84468C44CD22}" srcOrd="3" destOrd="0" presId="urn:microsoft.com/office/officeart/2008/layout/AlternatingHexagons"/>
    <dgm:cxn modelId="{193650D6-A68D-40B0-AE4E-9CED392B4EE6}" type="presParOf" srcId="{BD8932F6-68CF-4F60-8299-F939EA367C9E}" destId="{8C196EDD-1B24-4DD7-B411-B8547B9EF8AD}" srcOrd="4" destOrd="0" presId="urn:microsoft.com/office/officeart/2008/layout/AlternatingHexagons"/>
    <dgm:cxn modelId="{03DE7658-DC8D-4CA1-9E0C-37A0FB5D58D4}" type="presParOf" srcId="{3216C5FD-AAF8-4237-ACD6-7A67C3F54E0D}" destId="{CE0F5E5C-F0CF-49F9-8B0E-1A464EBA5AC6}" srcOrd="3" destOrd="0" presId="urn:microsoft.com/office/officeart/2008/layout/AlternatingHexagons"/>
    <dgm:cxn modelId="{CAD07795-69D9-4FF5-9BB2-A350B9CB42BF}" type="presParOf" srcId="{3216C5FD-AAF8-4237-ACD6-7A67C3F54E0D}" destId="{2D31DCD7-635C-49AA-9071-0B9A2A0FD66B}" srcOrd="4" destOrd="0" presId="urn:microsoft.com/office/officeart/2008/layout/AlternatingHexagons"/>
    <dgm:cxn modelId="{412DA222-6497-4207-AAAF-BE42842FE576}" type="presParOf" srcId="{2D31DCD7-635C-49AA-9071-0B9A2A0FD66B}" destId="{561368BB-9460-44F1-B2F6-F1C298B5DC34}" srcOrd="0" destOrd="0" presId="urn:microsoft.com/office/officeart/2008/layout/AlternatingHexagons"/>
    <dgm:cxn modelId="{69FCCA95-A9A2-4920-9342-953BF1500F4F}" type="presParOf" srcId="{2D31DCD7-635C-49AA-9071-0B9A2A0FD66B}" destId="{2A6953CF-72B4-47C3-ACC4-2F4BAE858D85}" srcOrd="1" destOrd="0" presId="urn:microsoft.com/office/officeart/2008/layout/AlternatingHexagons"/>
    <dgm:cxn modelId="{4F1ACDCD-8881-4C47-8B92-AA0F8CE1FC04}" type="presParOf" srcId="{2D31DCD7-635C-49AA-9071-0B9A2A0FD66B}" destId="{F59FC3B7-D320-479A-832F-C33C14B19338}" srcOrd="2" destOrd="0" presId="urn:microsoft.com/office/officeart/2008/layout/AlternatingHexagons"/>
    <dgm:cxn modelId="{1DEA6585-0C54-4B20-B0EF-82041DE25837}" type="presParOf" srcId="{2D31DCD7-635C-49AA-9071-0B9A2A0FD66B}" destId="{F307AEBB-E182-4331-A834-A8151B09BF73}" srcOrd="3" destOrd="0" presId="urn:microsoft.com/office/officeart/2008/layout/AlternatingHexagons"/>
    <dgm:cxn modelId="{9718ADDE-8FC5-4446-9FBB-AEADBC900EF2}" type="presParOf" srcId="{2D31DCD7-635C-49AA-9071-0B9A2A0FD66B}" destId="{8FFF199F-CDCD-4EC6-9EBA-7B83D062425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D18BBC-3C62-420C-8332-7FC93C1840D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3E79D0-57C8-4008-B1B2-43BE8C88FBF3}">
      <dgm:prSet phldrT="[Text]"/>
      <dgm:spPr/>
      <dgm:t>
        <a:bodyPr/>
        <a:lstStyle/>
        <a:p>
          <a:r>
            <a:rPr lang="en-US" dirty="0" err="1"/>
            <a:t>Pemahaman</a:t>
          </a:r>
          <a:r>
            <a:rPr lang="en-US" dirty="0"/>
            <a:t>=  </a:t>
          </a:r>
          <a:r>
            <a:rPr lang="en-US" dirty="0" err="1"/>
            <a:t>kemampuan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mengekstak</a:t>
          </a:r>
          <a:r>
            <a:rPr lang="en-US" dirty="0"/>
            <a:t> ide </a:t>
          </a:r>
          <a:r>
            <a:rPr lang="en-US" dirty="0" err="1"/>
            <a:t>ide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media </a:t>
          </a:r>
        </a:p>
      </dgm:t>
    </dgm:pt>
    <dgm:pt modelId="{440701AF-30E2-47ED-9CDF-F63D29C53619}" type="parTrans" cxnId="{621A9549-73B5-41B6-AB86-59B059938059}">
      <dgm:prSet/>
      <dgm:spPr/>
      <dgm:t>
        <a:bodyPr/>
        <a:lstStyle/>
        <a:p>
          <a:endParaRPr lang="en-US"/>
        </a:p>
      </dgm:t>
    </dgm:pt>
    <dgm:pt modelId="{2D843AFD-88A2-4183-86BE-F6955E9DFBBA}" type="sibTrans" cxnId="{621A9549-73B5-41B6-AB86-59B059938059}">
      <dgm:prSet/>
      <dgm:spPr/>
      <dgm:t>
        <a:bodyPr/>
        <a:lstStyle/>
        <a:p>
          <a:endParaRPr lang="en-US"/>
        </a:p>
      </dgm:t>
    </dgm:pt>
    <dgm:pt modelId="{3DF4DEBA-E1A0-4FA1-BF17-4D35E3EA50AC}">
      <dgm:prSet phldrT="[Text]"/>
      <dgm:spPr/>
      <dgm:t>
        <a:bodyPr/>
        <a:lstStyle/>
        <a:p>
          <a:r>
            <a:rPr lang="en-US" dirty="0" err="1"/>
            <a:t>Saling</a:t>
          </a:r>
          <a:r>
            <a:rPr lang="en-US" dirty="0"/>
            <a:t> </a:t>
          </a:r>
          <a:r>
            <a:rPr lang="en-US" dirty="0" err="1"/>
            <a:t>Ketergantungan</a:t>
          </a:r>
          <a:r>
            <a:rPr lang="en-US" dirty="0"/>
            <a:t> = </a:t>
          </a:r>
          <a:r>
            <a:rPr lang="en-US" dirty="0" err="1"/>
            <a:t>sebagai</a:t>
          </a:r>
          <a:r>
            <a:rPr lang="en-US" dirty="0"/>
            <a:t> media </a:t>
          </a:r>
          <a:r>
            <a:rPr lang="en-US" dirty="0" err="1"/>
            <a:t>berhubungan</a:t>
          </a:r>
          <a:r>
            <a:rPr lang="en-US" dirty="0"/>
            <a:t>  </a:t>
          </a:r>
          <a:r>
            <a:rPr lang="en-US" dirty="0" err="1"/>
            <a:t>dengan</a:t>
          </a:r>
          <a:r>
            <a:rPr lang="en-US" dirty="0"/>
            <a:t> yang lain (media yang </a:t>
          </a:r>
          <a:r>
            <a:rPr lang="en-US" dirty="0" err="1"/>
            <a:t>banyak</a:t>
          </a:r>
          <a:r>
            <a:rPr lang="en-US" dirty="0"/>
            <a:t> </a:t>
          </a:r>
          <a:r>
            <a:rPr lang="en-US" dirty="0" err="1"/>
            <a:t>diharapkan</a:t>
          </a:r>
          <a:r>
            <a:rPr lang="en-US" dirty="0"/>
            <a:t> </a:t>
          </a:r>
          <a:r>
            <a:rPr lang="en-US" dirty="0" err="1"/>
            <a:t>bisa</a:t>
          </a:r>
          <a:r>
            <a:rPr lang="en-US" dirty="0"/>
            <a:t> </a:t>
          </a:r>
          <a:r>
            <a:rPr lang="en-US" dirty="0" err="1"/>
            <a:t>saling</a:t>
          </a:r>
          <a:r>
            <a:rPr lang="en-US" dirty="0"/>
            <a:t> </a:t>
          </a:r>
          <a:r>
            <a:rPr lang="en-US" dirty="0" err="1"/>
            <a:t>melengkapi</a:t>
          </a:r>
          <a:r>
            <a:rPr lang="en-US" dirty="0"/>
            <a:t>)</a:t>
          </a:r>
        </a:p>
      </dgm:t>
    </dgm:pt>
    <dgm:pt modelId="{3948AFCC-4B22-4E2A-ABF6-37B975DC042B}" type="parTrans" cxnId="{E863B9EB-C9F5-4776-9A43-DBD2379416E8}">
      <dgm:prSet/>
      <dgm:spPr/>
      <dgm:t>
        <a:bodyPr/>
        <a:lstStyle/>
        <a:p>
          <a:endParaRPr lang="en-US"/>
        </a:p>
      </dgm:t>
    </dgm:pt>
    <dgm:pt modelId="{9BDFD9C4-1E34-42B8-B7B6-67C2F48694D6}" type="sibTrans" cxnId="{E863B9EB-C9F5-4776-9A43-DBD2379416E8}">
      <dgm:prSet/>
      <dgm:spPr/>
      <dgm:t>
        <a:bodyPr/>
        <a:lstStyle/>
        <a:p>
          <a:endParaRPr lang="en-US"/>
        </a:p>
      </dgm:t>
    </dgm:pt>
    <dgm:pt modelId="{67169FF1-6B72-4D8D-8D66-FB0DBD508857}">
      <dgm:prSet phldrT="[Text]"/>
      <dgm:spPr/>
      <dgm:t>
        <a:bodyPr/>
        <a:lstStyle/>
        <a:p>
          <a:r>
            <a:rPr lang="en-US" dirty="0" err="1"/>
            <a:t>Kurasi</a:t>
          </a:r>
          <a:r>
            <a:rPr lang="en-US" dirty="0"/>
            <a:t> =  </a:t>
          </a:r>
          <a:r>
            <a:rPr lang="en-US" dirty="0" err="1"/>
            <a:t>mengelola</a:t>
          </a:r>
          <a:r>
            <a:rPr lang="en-US" dirty="0"/>
            <a:t> </a:t>
          </a:r>
          <a:r>
            <a:rPr lang="en-US" dirty="0" err="1"/>
            <a:t>informasi</a:t>
          </a:r>
          <a:r>
            <a:rPr lang="en-US" dirty="0"/>
            <a:t>  (</a:t>
          </a:r>
          <a:r>
            <a:rPr lang="en-US" dirty="0" err="1"/>
            <a:t>menemukan</a:t>
          </a:r>
          <a:r>
            <a:rPr lang="en-US" dirty="0"/>
            <a:t>, </a:t>
          </a:r>
          <a:r>
            <a:rPr lang="en-US" dirty="0" err="1"/>
            <a:t>mengumpulkan</a:t>
          </a:r>
          <a:r>
            <a:rPr lang="en-US" dirty="0"/>
            <a:t>, </a:t>
          </a:r>
          <a:r>
            <a:rPr lang="en-US" dirty="0" err="1"/>
            <a:t>mengorganisasi</a:t>
          </a:r>
          <a:r>
            <a:rPr lang="en-US" dirty="0"/>
            <a:t> </a:t>
          </a:r>
          <a:r>
            <a:rPr lang="en-US" dirty="0" err="1"/>
            <a:t>informasi</a:t>
          </a:r>
          <a:r>
            <a:rPr lang="en-US" dirty="0"/>
            <a:t> yang </a:t>
          </a:r>
          <a:r>
            <a:rPr lang="en-US" dirty="0" err="1"/>
            <a:t>bernilai</a:t>
          </a:r>
          <a:r>
            <a:rPr lang="en-US" dirty="0"/>
            <a:t>)</a:t>
          </a:r>
        </a:p>
      </dgm:t>
    </dgm:pt>
    <dgm:pt modelId="{C14944F3-8ECE-40E7-AE7F-73342F36980B}" type="parTrans" cxnId="{07C297B8-E066-4E79-BE18-72E127667088}">
      <dgm:prSet/>
      <dgm:spPr/>
      <dgm:t>
        <a:bodyPr/>
        <a:lstStyle/>
        <a:p>
          <a:endParaRPr lang="en-US"/>
        </a:p>
      </dgm:t>
    </dgm:pt>
    <dgm:pt modelId="{1C009160-B22D-41E5-A3C6-09557B2E9D2A}" type="sibTrans" cxnId="{07C297B8-E066-4E79-BE18-72E127667088}">
      <dgm:prSet/>
      <dgm:spPr/>
      <dgm:t>
        <a:bodyPr/>
        <a:lstStyle/>
        <a:p>
          <a:endParaRPr lang="en-US"/>
        </a:p>
      </dgm:t>
    </dgm:pt>
    <dgm:pt modelId="{EEA78D78-B92C-425C-AA1B-DCC242A249E8}">
      <dgm:prSet phldrT="[Text]"/>
      <dgm:spPr/>
      <dgm:t>
        <a:bodyPr/>
        <a:lstStyle/>
        <a:p>
          <a:r>
            <a:rPr lang="en-US" dirty="0" err="1"/>
            <a:t>Faktor</a:t>
          </a:r>
          <a:r>
            <a:rPr lang="en-US" dirty="0"/>
            <a:t> </a:t>
          </a:r>
          <a:r>
            <a:rPr lang="en-US" dirty="0" err="1"/>
            <a:t>Sosial</a:t>
          </a:r>
          <a:r>
            <a:rPr lang="en-US" dirty="0"/>
            <a:t>= </a:t>
          </a:r>
          <a:r>
            <a:rPr lang="en-US" dirty="0" err="1"/>
            <a:t>berbagi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distribusi</a:t>
          </a:r>
          <a:r>
            <a:rPr lang="en-US" dirty="0"/>
            <a:t> </a:t>
          </a:r>
          <a:r>
            <a:rPr lang="en-US" dirty="0" err="1"/>
            <a:t>informasi</a:t>
          </a:r>
          <a:endParaRPr lang="en-US" dirty="0"/>
        </a:p>
      </dgm:t>
    </dgm:pt>
    <dgm:pt modelId="{2FD24226-5E0F-46BE-B3E6-39DCD640F7E6}" type="parTrans" cxnId="{9ADECF6B-9089-4EB0-AA45-6C41441708F1}">
      <dgm:prSet/>
      <dgm:spPr/>
      <dgm:t>
        <a:bodyPr/>
        <a:lstStyle/>
        <a:p>
          <a:endParaRPr lang="en-US"/>
        </a:p>
      </dgm:t>
    </dgm:pt>
    <dgm:pt modelId="{77B17548-F619-49F9-8E34-3F1ED512390B}" type="sibTrans" cxnId="{9ADECF6B-9089-4EB0-AA45-6C41441708F1}">
      <dgm:prSet/>
      <dgm:spPr/>
      <dgm:t>
        <a:bodyPr/>
        <a:lstStyle/>
        <a:p>
          <a:endParaRPr lang="en-US"/>
        </a:p>
      </dgm:t>
    </dgm:pt>
    <dgm:pt modelId="{193C4D2A-4ED2-40A7-8766-E762E258E7E3}" type="pres">
      <dgm:prSet presAssocID="{13D18BBC-3C62-420C-8332-7FC93C1840D9}" presName="Name0" presStyleCnt="0">
        <dgm:presLayoutVars>
          <dgm:chMax val="7"/>
          <dgm:chPref val="7"/>
          <dgm:dir/>
        </dgm:presLayoutVars>
      </dgm:prSet>
      <dgm:spPr/>
    </dgm:pt>
    <dgm:pt modelId="{FCD6AFC3-7E41-4B90-8D70-4977A4455437}" type="pres">
      <dgm:prSet presAssocID="{13D18BBC-3C62-420C-8332-7FC93C1840D9}" presName="Name1" presStyleCnt="0"/>
      <dgm:spPr/>
    </dgm:pt>
    <dgm:pt modelId="{2FE2D3E4-393F-4029-A8EF-F78F0C6A7115}" type="pres">
      <dgm:prSet presAssocID="{13D18BBC-3C62-420C-8332-7FC93C1840D9}" presName="cycle" presStyleCnt="0"/>
      <dgm:spPr/>
    </dgm:pt>
    <dgm:pt modelId="{43E4A4B9-73F7-4F36-8482-BA0AF03B7C0B}" type="pres">
      <dgm:prSet presAssocID="{13D18BBC-3C62-420C-8332-7FC93C1840D9}" presName="srcNode" presStyleLbl="node1" presStyleIdx="0" presStyleCnt="4"/>
      <dgm:spPr/>
    </dgm:pt>
    <dgm:pt modelId="{77377439-7453-4D0A-AAD5-57F0522C25BB}" type="pres">
      <dgm:prSet presAssocID="{13D18BBC-3C62-420C-8332-7FC93C1840D9}" presName="conn" presStyleLbl="parChTrans1D2" presStyleIdx="0" presStyleCnt="1"/>
      <dgm:spPr/>
    </dgm:pt>
    <dgm:pt modelId="{91A65742-2FCB-41F3-8653-41D59BDD4842}" type="pres">
      <dgm:prSet presAssocID="{13D18BBC-3C62-420C-8332-7FC93C1840D9}" presName="extraNode" presStyleLbl="node1" presStyleIdx="0" presStyleCnt="4"/>
      <dgm:spPr/>
    </dgm:pt>
    <dgm:pt modelId="{27DCB8BF-95A8-442A-9602-B640BF169303}" type="pres">
      <dgm:prSet presAssocID="{13D18BBC-3C62-420C-8332-7FC93C1840D9}" presName="dstNode" presStyleLbl="node1" presStyleIdx="0" presStyleCnt="4"/>
      <dgm:spPr/>
    </dgm:pt>
    <dgm:pt modelId="{81F1F32B-CACF-41D5-AFEF-334A9E36B7F2}" type="pres">
      <dgm:prSet presAssocID="{5E3E79D0-57C8-4008-B1B2-43BE8C88FBF3}" presName="text_1" presStyleLbl="node1" presStyleIdx="0" presStyleCnt="4">
        <dgm:presLayoutVars>
          <dgm:bulletEnabled val="1"/>
        </dgm:presLayoutVars>
      </dgm:prSet>
      <dgm:spPr/>
    </dgm:pt>
    <dgm:pt modelId="{82B19340-8304-471D-A6D3-8278733AFE47}" type="pres">
      <dgm:prSet presAssocID="{5E3E79D0-57C8-4008-B1B2-43BE8C88FBF3}" presName="accent_1" presStyleCnt="0"/>
      <dgm:spPr/>
    </dgm:pt>
    <dgm:pt modelId="{E7E1F12E-6717-4DFC-AB91-906CBC3B1841}" type="pres">
      <dgm:prSet presAssocID="{5E3E79D0-57C8-4008-B1B2-43BE8C88FBF3}" presName="accentRepeatNode" presStyleLbl="solidFgAcc1" presStyleIdx="0" presStyleCnt="4"/>
      <dgm:spPr/>
    </dgm:pt>
    <dgm:pt modelId="{7884968E-DEF7-4EEB-A805-23CAF9D29656}" type="pres">
      <dgm:prSet presAssocID="{3DF4DEBA-E1A0-4FA1-BF17-4D35E3EA50AC}" presName="text_2" presStyleLbl="node1" presStyleIdx="1" presStyleCnt="4">
        <dgm:presLayoutVars>
          <dgm:bulletEnabled val="1"/>
        </dgm:presLayoutVars>
      </dgm:prSet>
      <dgm:spPr/>
    </dgm:pt>
    <dgm:pt modelId="{74A4F567-7725-4AA5-9E71-FE0D624DECE3}" type="pres">
      <dgm:prSet presAssocID="{3DF4DEBA-E1A0-4FA1-BF17-4D35E3EA50AC}" presName="accent_2" presStyleCnt="0"/>
      <dgm:spPr/>
    </dgm:pt>
    <dgm:pt modelId="{DE306E93-231C-4617-9D77-F6D6BE251A72}" type="pres">
      <dgm:prSet presAssocID="{3DF4DEBA-E1A0-4FA1-BF17-4D35E3EA50AC}" presName="accentRepeatNode" presStyleLbl="solidFgAcc1" presStyleIdx="1" presStyleCnt="4"/>
      <dgm:spPr/>
    </dgm:pt>
    <dgm:pt modelId="{D98A9560-6EB9-40E1-B59F-9BB0936EA57E}" type="pres">
      <dgm:prSet presAssocID="{EEA78D78-B92C-425C-AA1B-DCC242A249E8}" presName="text_3" presStyleLbl="node1" presStyleIdx="2" presStyleCnt="4">
        <dgm:presLayoutVars>
          <dgm:bulletEnabled val="1"/>
        </dgm:presLayoutVars>
      </dgm:prSet>
      <dgm:spPr/>
    </dgm:pt>
    <dgm:pt modelId="{0765AE48-F459-4532-833D-883A512418A4}" type="pres">
      <dgm:prSet presAssocID="{EEA78D78-B92C-425C-AA1B-DCC242A249E8}" presName="accent_3" presStyleCnt="0"/>
      <dgm:spPr/>
    </dgm:pt>
    <dgm:pt modelId="{F9F35D94-A2F6-4FC8-88A0-CF0128165B2B}" type="pres">
      <dgm:prSet presAssocID="{EEA78D78-B92C-425C-AA1B-DCC242A249E8}" presName="accentRepeatNode" presStyleLbl="solidFgAcc1" presStyleIdx="2" presStyleCnt="4"/>
      <dgm:spPr/>
    </dgm:pt>
    <dgm:pt modelId="{5167B228-5948-4CA8-85A8-808CF4879FA6}" type="pres">
      <dgm:prSet presAssocID="{67169FF1-6B72-4D8D-8D66-FB0DBD508857}" presName="text_4" presStyleLbl="node1" presStyleIdx="3" presStyleCnt="4">
        <dgm:presLayoutVars>
          <dgm:bulletEnabled val="1"/>
        </dgm:presLayoutVars>
      </dgm:prSet>
      <dgm:spPr/>
    </dgm:pt>
    <dgm:pt modelId="{EA44C14A-E39F-402E-9780-9BE32C1FB9C0}" type="pres">
      <dgm:prSet presAssocID="{67169FF1-6B72-4D8D-8D66-FB0DBD508857}" presName="accent_4" presStyleCnt="0"/>
      <dgm:spPr/>
    </dgm:pt>
    <dgm:pt modelId="{410C996E-3A38-4A90-9D10-DD23CDC77433}" type="pres">
      <dgm:prSet presAssocID="{67169FF1-6B72-4D8D-8D66-FB0DBD508857}" presName="accentRepeatNode" presStyleLbl="solidFgAcc1" presStyleIdx="3" presStyleCnt="4"/>
      <dgm:spPr/>
    </dgm:pt>
  </dgm:ptLst>
  <dgm:cxnLst>
    <dgm:cxn modelId="{72E06600-909E-4012-BF35-19C86E58AE6A}" type="presOf" srcId="{67169FF1-6B72-4D8D-8D66-FB0DBD508857}" destId="{5167B228-5948-4CA8-85A8-808CF4879FA6}" srcOrd="0" destOrd="0" presId="urn:microsoft.com/office/officeart/2008/layout/VerticalCurvedList"/>
    <dgm:cxn modelId="{3ADB9432-A45D-4C03-9313-133741B6D1FE}" type="presOf" srcId="{3DF4DEBA-E1A0-4FA1-BF17-4D35E3EA50AC}" destId="{7884968E-DEF7-4EEB-A805-23CAF9D29656}" srcOrd="0" destOrd="0" presId="urn:microsoft.com/office/officeart/2008/layout/VerticalCurvedList"/>
    <dgm:cxn modelId="{AE1DF445-538F-4E63-BE78-50A9EC3552B6}" type="presOf" srcId="{EEA78D78-B92C-425C-AA1B-DCC242A249E8}" destId="{D98A9560-6EB9-40E1-B59F-9BB0936EA57E}" srcOrd="0" destOrd="0" presId="urn:microsoft.com/office/officeart/2008/layout/VerticalCurvedList"/>
    <dgm:cxn modelId="{621A9549-73B5-41B6-AB86-59B059938059}" srcId="{13D18BBC-3C62-420C-8332-7FC93C1840D9}" destId="{5E3E79D0-57C8-4008-B1B2-43BE8C88FBF3}" srcOrd="0" destOrd="0" parTransId="{440701AF-30E2-47ED-9CDF-F63D29C53619}" sibTransId="{2D843AFD-88A2-4183-86BE-F6955E9DFBBA}"/>
    <dgm:cxn modelId="{ED79D349-6D3D-4C00-8E44-CF2D1DDD95B5}" type="presOf" srcId="{5E3E79D0-57C8-4008-B1B2-43BE8C88FBF3}" destId="{81F1F32B-CACF-41D5-AFEF-334A9E36B7F2}" srcOrd="0" destOrd="0" presId="urn:microsoft.com/office/officeart/2008/layout/VerticalCurvedList"/>
    <dgm:cxn modelId="{9ADECF6B-9089-4EB0-AA45-6C41441708F1}" srcId="{13D18BBC-3C62-420C-8332-7FC93C1840D9}" destId="{EEA78D78-B92C-425C-AA1B-DCC242A249E8}" srcOrd="2" destOrd="0" parTransId="{2FD24226-5E0F-46BE-B3E6-39DCD640F7E6}" sibTransId="{77B17548-F619-49F9-8E34-3F1ED512390B}"/>
    <dgm:cxn modelId="{A2A47D56-6B07-48A0-95E0-6D38384F8727}" type="presOf" srcId="{2D843AFD-88A2-4183-86BE-F6955E9DFBBA}" destId="{77377439-7453-4D0A-AAD5-57F0522C25BB}" srcOrd="0" destOrd="0" presId="urn:microsoft.com/office/officeart/2008/layout/VerticalCurvedList"/>
    <dgm:cxn modelId="{F3BA66B4-DE0B-4931-B9A0-CBAF96B1A3F4}" type="presOf" srcId="{13D18BBC-3C62-420C-8332-7FC93C1840D9}" destId="{193C4D2A-4ED2-40A7-8766-E762E258E7E3}" srcOrd="0" destOrd="0" presId="urn:microsoft.com/office/officeart/2008/layout/VerticalCurvedList"/>
    <dgm:cxn modelId="{07C297B8-E066-4E79-BE18-72E127667088}" srcId="{13D18BBC-3C62-420C-8332-7FC93C1840D9}" destId="{67169FF1-6B72-4D8D-8D66-FB0DBD508857}" srcOrd="3" destOrd="0" parTransId="{C14944F3-8ECE-40E7-AE7F-73342F36980B}" sibTransId="{1C009160-B22D-41E5-A3C6-09557B2E9D2A}"/>
    <dgm:cxn modelId="{E863B9EB-C9F5-4776-9A43-DBD2379416E8}" srcId="{13D18BBC-3C62-420C-8332-7FC93C1840D9}" destId="{3DF4DEBA-E1A0-4FA1-BF17-4D35E3EA50AC}" srcOrd="1" destOrd="0" parTransId="{3948AFCC-4B22-4E2A-ABF6-37B975DC042B}" sibTransId="{9BDFD9C4-1E34-42B8-B7B6-67C2F48694D6}"/>
    <dgm:cxn modelId="{888B77B4-B18A-4AE1-9C48-90CA38A227B3}" type="presParOf" srcId="{193C4D2A-4ED2-40A7-8766-E762E258E7E3}" destId="{FCD6AFC3-7E41-4B90-8D70-4977A4455437}" srcOrd="0" destOrd="0" presId="urn:microsoft.com/office/officeart/2008/layout/VerticalCurvedList"/>
    <dgm:cxn modelId="{094C975C-7322-417E-908D-39C65EEBF46C}" type="presParOf" srcId="{FCD6AFC3-7E41-4B90-8D70-4977A4455437}" destId="{2FE2D3E4-393F-4029-A8EF-F78F0C6A7115}" srcOrd="0" destOrd="0" presId="urn:microsoft.com/office/officeart/2008/layout/VerticalCurvedList"/>
    <dgm:cxn modelId="{73E92671-9BE1-495D-9FAF-0522E23AE358}" type="presParOf" srcId="{2FE2D3E4-393F-4029-A8EF-F78F0C6A7115}" destId="{43E4A4B9-73F7-4F36-8482-BA0AF03B7C0B}" srcOrd="0" destOrd="0" presId="urn:microsoft.com/office/officeart/2008/layout/VerticalCurvedList"/>
    <dgm:cxn modelId="{02B80408-711D-4FDF-B477-C824345439EA}" type="presParOf" srcId="{2FE2D3E4-393F-4029-A8EF-F78F0C6A7115}" destId="{77377439-7453-4D0A-AAD5-57F0522C25BB}" srcOrd="1" destOrd="0" presId="urn:microsoft.com/office/officeart/2008/layout/VerticalCurvedList"/>
    <dgm:cxn modelId="{0D8527ED-0780-4EB5-B35D-6ABB5E0E4214}" type="presParOf" srcId="{2FE2D3E4-393F-4029-A8EF-F78F0C6A7115}" destId="{91A65742-2FCB-41F3-8653-41D59BDD4842}" srcOrd="2" destOrd="0" presId="urn:microsoft.com/office/officeart/2008/layout/VerticalCurvedList"/>
    <dgm:cxn modelId="{C0DA28A0-76FB-4392-8E25-5403408E0491}" type="presParOf" srcId="{2FE2D3E4-393F-4029-A8EF-F78F0C6A7115}" destId="{27DCB8BF-95A8-442A-9602-B640BF169303}" srcOrd="3" destOrd="0" presId="urn:microsoft.com/office/officeart/2008/layout/VerticalCurvedList"/>
    <dgm:cxn modelId="{E061F001-1FDB-4363-B59E-65073E8041F9}" type="presParOf" srcId="{FCD6AFC3-7E41-4B90-8D70-4977A4455437}" destId="{81F1F32B-CACF-41D5-AFEF-334A9E36B7F2}" srcOrd="1" destOrd="0" presId="urn:microsoft.com/office/officeart/2008/layout/VerticalCurvedList"/>
    <dgm:cxn modelId="{62F3E2BB-9A9E-4D53-99FA-91EC6FAA9B13}" type="presParOf" srcId="{FCD6AFC3-7E41-4B90-8D70-4977A4455437}" destId="{82B19340-8304-471D-A6D3-8278733AFE47}" srcOrd="2" destOrd="0" presId="urn:microsoft.com/office/officeart/2008/layout/VerticalCurvedList"/>
    <dgm:cxn modelId="{B72E2FBF-4919-4825-BB98-CFA28AFF1402}" type="presParOf" srcId="{82B19340-8304-471D-A6D3-8278733AFE47}" destId="{E7E1F12E-6717-4DFC-AB91-906CBC3B1841}" srcOrd="0" destOrd="0" presId="urn:microsoft.com/office/officeart/2008/layout/VerticalCurvedList"/>
    <dgm:cxn modelId="{31A9458D-75C2-49C1-8262-9AF8F18F1D9B}" type="presParOf" srcId="{FCD6AFC3-7E41-4B90-8D70-4977A4455437}" destId="{7884968E-DEF7-4EEB-A805-23CAF9D29656}" srcOrd="3" destOrd="0" presId="urn:microsoft.com/office/officeart/2008/layout/VerticalCurvedList"/>
    <dgm:cxn modelId="{EB490AB0-4E91-486F-B5CC-F28F40EB3D26}" type="presParOf" srcId="{FCD6AFC3-7E41-4B90-8D70-4977A4455437}" destId="{74A4F567-7725-4AA5-9E71-FE0D624DECE3}" srcOrd="4" destOrd="0" presId="urn:microsoft.com/office/officeart/2008/layout/VerticalCurvedList"/>
    <dgm:cxn modelId="{6044B560-18D6-4664-B71B-13B813A4EEE9}" type="presParOf" srcId="{74A4F567-7725-4AA5-9E71-FE0D624DECE3}" destId="{DE306E93-231C-4617-9D77-F6D6BE251A72}" srcOrd="0" destOrd="0" presId="urn:microsoft.com/office/officeart/2008/layout/VerticalCurvedList"/>
    <dgm:cxn modelId="{FB4BE6D6-0F4D-403B-B4B5-AD29969AC883}" type="presParOf" srcId="{FCD6AFC3-7E41-4B90-8D70-4977A4455437}" destId="{D98A9560-6EB9-40E1-B59F-9BB0936EA57E}" srcOrd="5" destOrd="0" presId="urn:microsoft.com/office/officeart/2008/layout/VerticalCurvedList"/>
    <dgm:cxn modelId="{311E09AA-A6F8-4696-8697-E1E42824DC81}" type="presParOf" srcId="{FCD6AFC3-7E41-4B90-8D70-4977A4455437}" destId="{0765AE48-F459-4532-833D-883A512418A4}" srcOrd="6" destOrd="0" presId="urn:microsoft.com/office/officeart/2008/layout/VerticalCurvedList"/>
    <dgm:cxn modelId="{3BFA1D7B-32BA-498B-8FA5-7183B9382218}" type="presParOf" srcId="{0765AE48-F459-4532-833D-883A512418A4}" destId="{F9F35D94-A2F6-4FC8-88A0-CF0128165B2B}" srcOrd="0" destOrd="0" presId="urn:microsoft.com/office/officeart/2008/layout/VerticalCurvedList"/>
    <dgm:cxn modelId="{4FF1FC36-F68B-42A8-9BE5-B47535AEA4D4}" type="presParOf" srcId="{FCD6AFC3-7E41-4B90-8D70-4977A4455437}" destId="{5167B228-5948-4CA8-85A8-808CF4879FA6}" srcOrd="7" destOrd="0" presId="urn:microsoft.com/office/officeart/2008/layout/VerticalCurvedList"/>
    <dgm:cxn modelId="{E97CD37B-B5D6-41B0-86E8-2D2B4D86B312}" type="presParOf" srcId="{FCD6AFC3-7E41-4B90-8D70-4977A4455437}" destId="{EA44C14A-E39F-402E-9780-9BE32C1FB9C0}" srcOrd="8" destOrd="0" presId="urn:microsoft.com/office/officeart/2008/layout/VerticalCurvedList"/>
    <dgm:cxn modelId="{8B9C3E72-68AE-4B0E-B533-AC66AB2516E7}" type="presParOf" srcId="{EA44C14A-E39F-402E-9780-9BE32C1FB9C0}" destId="{410C996E-3A38-4A90-9D10-DD23CDC7743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2BE75D-777F-4A0A-89B9-8918B0E28F6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2623A5-52E4-421B-8C90-D8294864A73A}">
      <dgm:prSet phldrT="[Text]" custT="1"/>
      <dgm:spPr/>
      <dgm:t>
        <a:bodyPr/>
        <a:lstStyle/>
        <a:p>
          <a:r>
            <a:rPr lang="en-US" sz="2000" dirty="0" err="1"/>
            <a:t>Indikator</a:t>
          </a:r>
          <a:r>
            <a:rPr lang="en-US" sz="2000" dirty="0"/>
            <a:t> </a:t>
          </a:r>
          <a:r>
            <a:rPr lang="en-US" sz="2000" dirty="0" err="1"/>
            <a:t>Literasi</a:t>
          </a:r>
          <a:r>
            <a:rPr lang="en-US" sz="2000" dirty="0"/>
            <a:t> Digital Di Masyarakat = </a:t>
          </a:r>
          <a:r>
            <a:rPr lang="en-US" sz="2000" dirty="0" err="1"/>
            <a:t>meningkatnya</a:t>
          </a:r>
          <a:r>
            <a:rPr lang="en-US" sz="2000" dirty="0"/>
            <a:t> </a:t>
          </a:r>
          <a:r>
            <a:rPr lang="en-US" sz="2000" dirty="0" err="1"/>
            <a:t>jumlah</a:t>
          </a:r>
          <a:r>
            <a:rPr lang="en-US" sz="2000" dirty="0"/>
            <a:t> </a:t>
          </a:r>
          <a:r>
            <a:rPr lang="en-US" sz="2000" dirty="0" err="1"/>
            <a:t>bacaan</a:t>
          </a:r>
          <a:r>
            <a:rPr lang="en-US" sz="2000" dirty="0"/>
            <a:t> </a:t>
          </a:r>
          <a:r>
            <a:rPr lang="en-US" sz="2000" dirty="0" err="1"/>
            <a:t>literasi</a:t>
          </a:r>
          <a:r>
            <a:rPr lang="en-US" sz="2000" dirty="0"/>
            <a:t> digital  yang </a:t>
          </a:r>
          <a:r>
            <a:rPr lang="en-US" sz="2000" dirty="0" err="1"/>
            <a:t>dibaca</a:t>
          </a:r>
          <a:r>
            <a:rPr lang="en-US" sz="2000" dirty="0"/>
            <a:t> oleh </a:t>
          </a:r>
          <a:r>
            <a:rPr lang="en-US" sz="2000" dirty="0" err="1"/>
            <a:t>masayarakat</a:t>
          </a:r>
          <a:r>
            <a:rPr lang="en-US" sz="2000" dirty="0"/>
            <a:t>, </a:t>
          </a:r>
          <a:r>
            <a:rPr lang="en-US" sz="2000" dirty="0" err="1"/>
            <a:t>meningkatnya</a:t>
          </a:r>
          <a:r>
            <a:rPr lang="en-US" sz="2000" dirty="0"/>
            <a:t> </a:t>
          </a:r>
          <a:r>
            <a:rPr lang="en-US" sz="2000" dirty="0" err="1"/>
            <a:t>jumlah</a:t>
          </a:r>
          <a:r>
            <a:rPr lang="en-US" sz="2000" dirty="0"/>
            <a:t> </a:t>
          </a:r>
          <a:r>
            <a:rPr lang="en-US" sz="2000" dirty="0" err="1"/>
            <a:t>fasilitas</a:t>
          </a:r>
          <a:r>
            <a:rPr lang="en-US" sz="2000" dirty="0"/>
            <a:t> public yang </a:t>
          </a:r>
          <a:r>
            <a:rPr lang="en-US" sz="2000" dirty="0" err="1"/>
            <a:t>memanfaatkan</a:t>
          </a:r>
          <a:r>
            <a:rPr lang="en-US" sz="2000" dirty="0"/>
            <a:t> </a:t>
          </a:r>
          <a:r>
            <a:rPr lang="en-US" sz="2000" dirty="0" err="1"/>
            <a:t>literasi</a:t>
          </a:r>
          <a:r>
            <a:rPr lang="en-US" sz="2000" dirty="0"/>
            <a:t> digital , </a:t>
          </a:r>
          <a:r>
            <a:rPr lang="en-US" sz="2000" dirty="0" err="1"/>
            <a:t>meningkatnya</a:t>
          </a:r>
          <a:r>
            <a:rPr lang="en-US" sz="2000" dirty="0"/>
            <a:t> </a:t>
          </a:r>
          <a:r>
            <a:rPr lang="en-US" sz="2000" dirty="0" err="1"/>
            <a:t>ketersediaan</a:t>
          </a:r>
          <a:r>
            <a:rPr lang="en-US" sz="2000" dirty="0"/>
            <a:t> </a:t>
          </a:r>
          <a:r>
            <a:rPr lang="en-US" sz="2000" dirty="0" err="1"/>
            <a:t>akses</a:t>
          </a:r>
          <a:r>
            <a:rPr lang="en-US" sz="2000" dirty="0"/>
            <a:t> internet di </a:t>
          </a:r>
          <a:r>
            <a:rPr lang="en-US" sz="2000" dirty="0" err="1"/>
            <a:t>suatu</a:t>
          </a:r>
          <a:r>
            <a:rPr lang="en-US" sz="2000" dirty="0"/>
            <a:t> </a:t>
          </a:r>
          <a:r>
            <a:rPr lang="en-US" sz="2000" dirty="0" err="1"/>
            <a:t>daerah</a:t>
          </a:r>
          <a:r>
            <a:rPr lang="en-US" sz="2000" dirty="0"/>
            <a:t>, </a:t>
          </a:r>
          <a:r>
            <a:rPr lang="en-US" sz="2000" dirty="0" err="1"/>
            <a:t>dll</a:t>
          </a:r>
          <a:endParaRPr lang="en-US" sz="2000" dirty="0"/>
        </a:p>
      </dgm:t>
    </dgm:pt>
    <dgm:pt modelId="{5AC709C0-5198-46A3-95B5-CBA91426D3EB}" type="parTrans" cxnId="{FF5A7B6F-A065-45B5-9216-1FB044966130}">
      <dgm:prSet/>
      <dgm:spPr/>
      <dgm:t>
        <a:bodyPr/>
        <a:lstStyle/>
        <a:p>
          <a:endParaRPr lang="en-US"/>
        </a:p>
      </dgm:t>
    </dgm:pt>
    <dgm:pt modelId="{F8929EBF-30BD-4EED-A5E9-2E850D9B51C9}" type="sibTrans" cxnId="{FF5A7B6F-A065-45B5-9216-1FB044966130}">
      <dgm:prSet/>
      <dgm:spPr/>
      <dgm:t>
        <a:bodyPr/>
        <a:lstStyle/>
        <a:p>
          <a:endParaRPr lang="en-US"/>
        </a:p>
      </dgm:t>
    </dgm:pt>
    <dgm:pt modelId="{6E684436-B990-46CD-9686-D465B7E72E3F}">
      <dgm:prSet phldrT="[Text]" custT="1"/>
      <dgm:spPr/>
      <dgm:t>
        <a:bodyPr/>
        <a:lstStyle/>
        <a:p>
          <a:r>
            <a:rPr lang="en-US" sz="1800" dirty="0" err="1"/>
            <a:t>Indikator</a:t>
          </a:r>
          <a:r>
            <a:rPr lang="en-US" sz="1800" dirty="0"/>
            <a:t>  </a:t>
          </a:r>
          <a:r>
            <a:rPr lang="en-US" sz="1800" dirty="0" err="1"/>
            <a:t>Literasi</a:t>
          </a:r>
          <a:r>
            <a:rPr lang="en-US" sz="1800" dirty="0"/>
            <a:t> Digital Di </a:t>
          </a:r>
          <a:r>
            <a:rPr lang="en-US" sz="1800" dirty="0" err="1"/>
            <a:t>Sekolah</a:t>
          </a:r>
          <a:r>
            <a:rPr lang="en-US" sz="1800" dirty="0"/>
            <a:t> = </a:t>
          </a:r>
          <a:r>
            <a:rPr lang="en-US" sz="1800" dirty="0" err="1"/>
            <a:t>jumlah</a:t>
          </a:r>
          <a:r>
            <a:rPr lang="en-US" sz="1800" dirty="0"/>
            <a:t> </a:t>
          </a:r>
          <a:r>
            <a:rPr lang="en-US" sz="1800" dirty="0" err="1"/>
            <a:t>pelatihan</a:t>
          </a:r>
          <a:r>
            <a:rPr lang="en-US" sz="1800" dirty="0"/>
            <a:t> yang </a:t>
          </a:r>
          <a:r>
            <a:rPr lang="en-US" sz="1800" dirty="0" err="1"/>
            <a:t>diikuti</a:t>
          </a:r>
          <a:r>
            <a:rPr lang="en-US" sz="1800" dirty="0"/>
            <a:t> </a:t>
          </a:r>
          <a:r>
            <a:rPr lang="en-US" sz="1800" dirty="0" err="1"/>
            <a:t>kepala</a:t>
          </a:r>
          <a:r>
            <a:rPr lang="en-US" sz="1800" dirty="0"/>
            <a:t> </a:t>
          </a:r>
          <a:r>
            <a:rPr lang="en-US" sz="1800" dirty="0" err="1"/>
            <a:t>sekolah,guru</a:t>
          </a:r>
          <a:r>
            <a:rPr lang="en-US" sz="1800" dirty="0"/>
            <a:t> dan </a:t>
          </a:r>
          <a:r>
            <a:rPr lang="en-US" sz="1800" dirty="0" err="1"/>
            <a:t>tenaga</a:t>
          </a:r>
          <a:r>
            <a:rPr lang="en-US" sz="1800" dirty="0"/>
            <a:t> </a:t>
          </a:r>
          <a:r>
            <a:rPr lang="en-US" sz="1800" dirty="0" err="1"/>
            <a:t>kependidikan</a:t>
          </a:r>
          <a:r>
            <a:rPr lang="en-US" sz="1800" dirty="0"/>
            <a:t>. </a:t>
          </a:r>
          <a:r>
            <a:rPr lang="en-US" sz="1800" dirty="0" err="1"/>
            <a:t>jumlah</a:t>
          </a:r>
          <a:r>
            <a:rPr lang="en-US" sz="1800" dirty="0"/>
            <a:t> </a:t>
          </a:r>
          <a:r>
            <a:rPr lang="en-US" sz="1800" dirty="0" err="1"/>
            <a:t>kegiatan</a:t>
          </a:r>
          <a:r>
            <a:rPr lang="en-US" sz="1800" dirty="0"/>
            <a:t> </a:t>
          </a:r>
          <a:r>
            <a:rPr lang="en-US" sz="1800" dirty="0" err="1"/>
            <a:t>sekolah</a:t>
          </a:r>
          <a:r>
            <a:rPr lang="en-US" sz="1800" dirty="0"/>
            <a:t> yang </a:t>
          </a:r>
          <a:r>
            <a:rPr lang="en-US" sz="1800" dirty="0" err="1"/>
            <a:t>memanfaatkan</a:t>
          </a:r>
          <a:r>
            <a:rPr lang="en-US" sz="1800" dirty="0"/>
            <a:t> TI, </a:t>
          </a:r>
          <a:r>
            <a:rPr lang="en-US" sz="1800" dirty="0" err="1"/>
            <a:t>tingkat</a:t>
          </a:r>
          <a:r>
            <a:rPr lang="en-US" sz="1800" dirty="0"/>
            <a:t> </a:t>
          </a:r>
          <a:r>
            <a:rPr lang="en-US" sz="1800" dirty="0" err="1"/>
            <a:t>pemanfaatan</a:t>
          </a:r>
          <a:r>
            <a:rPr lang="en-US" sz="1800" dirty="0"/>
            <a:t> TI </a:t>
          </a:r>
          <a:r>
            <a:rPr lang="en-US" sz="1800" dirty="0" err="1"/>
            <a:t>dalam</a:t>
          </a:r>
          <a:r>
            <a:rPr lang="en-US" sz="1800" dirty="0"/>
            <a:t> </a:t>
          </a:r>
          <a:r>
            <a:rPr lang="en-US" sz="1800" dirty="0" err="1"/>
            <a:t>layanan</a:t>
          </a:r>
          <a:r>
            <a:rPr lang="en-US" sz="1800" dirty="0"/>
            <a:t> </a:t>
          </a:r>
          <a:r>
            <a:rPr lang="en-US" sz="1800" dirty="0" err="1"/>
            <a:t>sekolah</a:t>
          </a:r>
          <a:endParaRPr lang="en-US" sz="1800" dirty="0"/>
        </a:p>
      </dgm:t>
    </dgm:pt>
    <dgm:pt modelId="{2E0A18FB-6B14-449C-80AF-DAED9D43BBE1}" type="sibTrans" cxnId="{667BC760-C725-4F3D-B018-A8468B649D59}">
      <dgm:prSet/>
      <dgm:spPr/>
      <dgm:t>
        <a:bodyPr/>
        <a:lstStyle/>
        <a:p>
          <a:endParaRPr lang="en-US"/>
        </a:p>
      </dgm:t>
    </dgm:pt>
    <dgm:pt modelId="{FF33AFE5-3B86-41DF-9F92-C701FAF27223}" type="parTrans" cxnId="{667BC760-C725-4F3D-B018-A8468B649D59}">
      <dgm:prSet/>
      <dgm:spPr/>
      <dgm:t>
        <a:bodyPr/>
        <a:lstStyle/>
        <a:p>
          <a:endParaRPr lang="en-US"/>
        </a:p>
      </dgm:t>
    </dgm:pt>
    <dgm:pt modelId="{B44921A7-22C6-4131-A416-ED7451D2A2B0}">
      <dgm:prSet phldrT="[Text]" custT="1"/>
      <dgm:spPr/>
      <dgm:t>
        <a:bodyPr/>
        <a:lstStyle/>
        <a:p>
          <a:r>
            <a:rPr lang="en-US" sz="1800" dirty="0" err="1"/>
            <a:t>Indikator</a:t>
          </a:r>
          <a:r>
            <a:rPr lang="en-US" sz="1800" dirty="0"/>
            <a:t> </a:t>
          </a:r>
          <a:r>
            <a:rPr lang="en-US" sz="1800" dirty="0" err="1"/>
            <a:t>Literasi</a:t>
          </a:r>
          <a:r>
            <a:rPr lang="en-US" sz="1800" dirty="0"/>
            <a:t> Digital Di </a:t>
          </a:r>
          <a:r>
            <a:rPr lang="en-US" sz="1800" dirty="0" err="1"/>
            <a:t>Keluarga</a:t>
          </a:r>
          <a:r>
            <a:rPr lang="en-US" sz="1800" dirty="0"/>
            <a:t> = </a:t>
          </a:r>
          <a:r>
            <a:rPr lang="en-US" sz="1800" dirty="0" err="1"/>
            <a:t>meningkatnya</a:t>
          </a:r>
          <a:r>
            <a:rPr lang="en-US" sz="1800" dirty="0"/>
            <a:t> </a:t>
          </a:r>
          <a:r>
            <a:rPr lang="en-US" sz="1800" dirty="0" err="1"/>
            <a:t>frekuensi</a:t>
          </a:r>
          <a:r>
            <a:rPr lang="en-US" sz="1800" dirty="0"/>
            <a:t> </a:t>
          </a:r>
          <a:r>
            <a:rPr lang="en-US" sz="1800" dirty="0" err="1"/>
            <a:t>akses</a:t>
          </a:r>
          <a:r>
            <a:rPr lang="en-US" sz="1800" dirty="0"/>
            <a:t> </a:t>
          </a:r>
          <a:r>
            <a:rPr lang="en-US" sz="1800" dirty="0" err="1"/>
            <a:t>anggota</a:t>
          </a:r>
          <a:r>
            <a:rPr lang="en-US" sz="1800" dirty="0"/>
            <a:t> </a:t>
          </a:r>
          <a:r>
            <a:rPr lang="en-US" sz="1800" dirty="0" err="1"/>
            <a:t>keluarga</a:t>
          </a:r>
          <a:r>
            <a:rPr lang="en-US" sz="1800" dirty="0"/>
            <a:t> </a:t>
          </a:r>
          <a:r>
            <a:rPr lang="en-US" sz="1800" dirty="0" err="1"/>
            <a:t>terhadap</a:t>
          </a:r>
          <a:r>
            <a:rPr lang="en-US" sz="1800" dirty="0"/>
            <a:t> </a:t>
          </a:r>
          <a:r>
            <a:rPr lang="en-US" sz="1800" dirty="0" err="1"/>
            <a:t>penggunaan</a:t>
          </a:r>
          <a:r>
            <a:rPr lang="en-US" sz="1800" dirty="0"/>
            <a:t> Internet. </a:t>
          </a:r>
          <a:r>
            <a:rPr lang="en-US" sz="1800" dirty="0" err="1"/>
            <a:t>Pemanfaatan</a:t>
          </a:r>
          <a:r>
            <a:rPr lang="en-US" sz="1800" dirty="0"/>
            <a:t> media digital </a:t>
          </a:r>
          <a:r>
            <a:rPr lang="en-US" sz="1800" dirty="0" err="1"/>
            <a:t>dalam</a:t>
          </a:r>
          <a:r>
            <a:rPr lang="en-US" sz="1800" dirty="0"/>
            <a:t> </a:t>
          </a:r>
          <a:r>
            <a:rPr lang="en-US" sz="1800" dirty="0" err="1"/>
            <a:t>berbagai</a:t>
          </a:r>
          <a:r>
            <a:rPr lang="en-US" sz="1800" dirty="0"/>
            <a:t> </a:t>
          </a:r>
          <a:r>
            <a:rPr lang="en-US" sz="1800" dirty="0" err="1"/>
            <a:t>kegiatan</a:t>
          </a:r>
          <a:r>
            <a:rPr lang="en-US" sz="1800" dirty="0"/>
            <a:t> di </a:t>
          </a:r>
          <a:r>
            <a:rPr lang="en-US" sz="1800" dirty="0" err="1"/>
            <a:t>keluarga</a:t>
          </a:r>
          <a:r>
            <a:rPr lang="en-US" sz="1800" dirty="0"/>
            <a:t> </a:t>
          </a:r>
        </a:p>
      </dgm:t>
    </dgm:pt>
    <dgm:pt modelId="{C0ABEC81-346E-48B7-81B2-5BC0C8696EB8}" type="sibTrans" cxnId="{00579949-AE04-41B9-9023-3B977DDDA895}">
      <dgm:prSet/>
      <dgm:spPr/>
      <dgm:t>
        <a:bodyPr/>
        <a:lstStyle/>
        <a:p>
          <a:endParaRPr lang="en-US"/>
        </a:p>
      </dgm:t>
    </dgm:pt>
    <dgm:pt modelId="{80B18BC7-D492-4845-8D13-DB98D5462D33}" type="parTrans" cxnId="{00579949-AE04-41B9-9023-3B977DDDA895}">
      <dgm:prSet/>
      <dgm:spPr/>
      <dgm:t>
        <a:bodyPr/>
        <a:lstStyle/>
        <a:p>
          <a:endParaRPr lang="en-US"/>
        </a:p>
      </dgm:t>
    </dgm:pt>
    <dgm:pt modelId="{8698D171-2F58-4B47-A6DE-15B9DC00C52E}" type="pres">
      <dgm:prSet presAssocID="{732BE75D-777F-4A0A-89B9-8918B0E28F67}" presName="linear" presStyleCnt="0">
        <dgm:presLayoutVars>
          <dgm:dir/>
          <dgm:animLvl val="lvl"/>
          <dgm:resizeHandles val="exact"/>
        </dgm:presLayoutVars>
      </dgm:prSet>
      <dgm:spPr/>
    </dgm:pt>
    <dgm:pt modelId="{D7228CF0-9960-418F-8D0F-A043D4DC1C16}" type="pres">
      <dgm:prSet presAssocID="{6E684436-B990-46CD-9686-D465B7E72E3F}" presName="parentLin" presStyleCnt="0"/>
      <dgm:spPr/>
    </dgm:pt>
    <dgm:pt modelId="{30E2E1C2-D89E-4450-A267-FE369A5B0DA9}" type="pres">
      <dgm:prSet presAssocID="{6E684436-B990-46CD-9686-D465B7E72E3F}" presName="parentLeftMargin" presStyleLbl="node1" presStyleIdx="0" presStyleCnt="3"/>
      <dgm:spPr/>
    </dgm:pt>
    <dgm:pt modelId="{0DC76BC3-FA75-41C8-BD56-224F86AA1753}" type="pres">
      <dgm:prSet presAssocID="{6E684436-B990-46CD-9686-D465B7E72E3F}" presName="parentText" presStyleLbl="node1" presStyleIdx="0" presStyleCnt="3" custScaleX="142997" custScaleY="540749">
        <dgm:presLayoutVars>
          <dgm:chMax val="0"/>
          <dgm:bulletEnabled val="1"/>
        </dgm:presLayoutVars>
      </dgm:prSet>
      <dgm:spPr/>
    </dgm:pt>
    <dgm:pt modelId="{5188D9EC-88D7-46F1-9D56-11A5101F846D}" type="pres">
      <dgm:prSet presAssocID="{6E684436-B990-46CD-9686-D465B7E72E3F}" presName="negativeSpace" presStyleCnt="0"/>
      <dgm:spPr/>
    </dgm:pt>
    <dgm:pt modelId="{F298C4C8-FFE8-4708-AF54-5DFF71EB53F6}" type="pres">
      <dgm:prSet presAssocID="{6E684436-B990-46CD-9686-D465B7E72E3F}" presName="childText" presStyleLbl="conFgAcc1" presStyleIdx="0" presStyleCnt="3">
        <dgm:presLayoutVars>
          <dgm:bulletEnabled val="1"/>
        </dgm:presLayoutVars>
      </dgm:prSet>
      <dgm:spPr/>
    </dgm:pt>
    <dgm:pt modelId="{3184CE7A-B925-4BAD-B84B-80E21F4FF844}" type="pres">
      <dgm:prSet presAssocID="{2E0A18FB-6B14-449C-80AF-DAED9D43BBE1}" presName="spaceBetweenRectangles" presStyleCnt="0"/>
      <dgm:spPr/>
    </dgm:pt>
    <dgm:pt modelId="{6D54DF74-796B-40B1-9E2A-28F7B342D54C}" type="pres">
      <dgm:prSet presAssocID="{B44921A7-22C6-4131-A416-ED7451D2A2B0}" presName="parentLin" presStyleCnt="0"/>
      <dgm:spPr/>
    </dgm:pt>
    <dgm:pt modelId="{369FFBF9-F4ED-4108-8720-923F40B36034}" type="pres">
      <dgm:prSet presAssocID="{B44921A7-22C6-4131-A416-ED7451D2A2B0}" presName="parentLeftMargin" presStyleLbl="node1" presStyleIdx="0" presStyleCnt="3"/>
      <dgm:spPr/>
    </dgm:pt>
    <dgm:pt modelId="{65C73EBE-3705-457B-9DAD-0A8B9BCF33A2}" type="pres">
      <dgm:prSet presAssocID="{B44921A7-22C6-4131-A416-ED7451D2A2B0}" presName="parentText" presStyleLbl="node1" presStyleIdx="1" presStyleCnt="3" custScaleX="136315" custScaleY="352268">
        <dgm:presLayoutVars>
          <dgm:chMax val="0"/>
          <dgm:bulletEnabled val="1"/>
        </dgm:presLayoutVars>
      </dgm:prSet>
      <dgm:spPr/>
    </dgm:pt>
    <dgm:pt modelId="{82D1521F-FF3C-4C76-82E5-3AB0E64C5467}" type="pres">
      <dgm:prSet presAssocID="{B44921A7-22C6-4131-A416-ED7451D2A2B0}" presName="negativeSpace" presStyleCnt="0"/>
      <dgm:spPr/>
    </dgm:pt>
    <dgm:pt modelId="{A2829E49-F1CC-4E94-A4A5-8AF0CAEA4287}" type="pres">
      <dgm:prSet presAssocID="{B44921A7-22C6-4131-A416-ED7451D2A2B0}" presName="childText" presStyleLbl="conFgAcc1" presStyleIdx="1" presStyleCnt="3">
        <dgm:presLayoutVars>
          <dgm:bulletEnabled val="1"/>
        </dgm:presLayoutVars>
      </dgm:prSet>
      <dgm:spPr/>
    </dgm:pt>
    <dgm:pt modelId="{D91CE7A0-55D8-4529-AF89-20F69C5F9F51}" type="pres">
      <dgm:prSet presAssocID="{C0ABEC81-346E-48B7-81B2-5BC0C8696EB8}" presName="spaceBetweenRectangles" presStyleCnt="0"/>
      <dgm:spPr/>
    </dgm:pt>
    <dgm:pt modelId="{72AC7852-2DB9-491C-AF68-7AC943E593FE}" type="pres">
      <dgm:prSet presAssocID="{EB2623A5-52E4-421B-8C90-D8294864A73A}" presName="parentLin" presStyleCnt="0"/>
      <dgm:spPr/>
    </dgm:pt>
    <dgm:pt modelId="{5ED81AE8-6142-4A1A-8EA9-D9EB1495FD0C}" type="pres">
      <dgm:prSet presAssocID="{EB2623A5-52E4-421B-8C90-D8294864A73A}" presName="parentLeftMargin" presStyleLbl="node1" presStyleIdx="1" presStyleCnt="3"/>
      <dgm:spPr/>
    </dgm:pt>
    <dgm:pt modelId="{D64E4B54-2AC1-48AF-8C4C-19BD0E6D1B74}" type="pres">
      <dgm:prSet presAssocID="{EB2623A5-52E4-421B-8C90-D8294864A73A}" presName="parentText" presStyleLbl="node1" presStyleIdx="2" presStyleCnt="3" custScaleX="142997" custScaleY="679199">
        <dgm:presLayoutVars>
          <dgm:chMax val="0"/>
          <dgm:bulletEnabled val="1"/>
        </dgm:presLayoutVars>
      </dgm:prSet>
      <dgm:spPr/>
    </dgm:pt>
    <dgm:pt modelId="{26D18655-31B4-4BA0-88F8-EAF3D5FE6036}" type="pres">
      <dgm:prSet presAssocID="{EB2623A5-52E4-421B-8C90-D8294864A73A}" presName="negativeSpace" presStyleCnt="0"/>
      <dgm:spPr/>
    </dgm:pt>
    <dgm:pt modelId="{28629409-D6E8-4C88-8F6A-AC95037977B0}" type="pres">
      <dgm:prSet presAssocID="{EB2623A5-52E4-421B-8C90-D8294864A73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0B3881B-D0D0-4716-ABB9-CBC5A341FC06}" type="presOf" srcId="{B44921A7-22C6-4131-A416-ED7451D2A2B0}" destId="{65C73EBE-3705-457B-9DAD-0A8B9BCF33A2}" srcOrd="1" destOrd="0" presId="urn:microsoft.com/office/officeart/2005/8/layout/list1"/>
    <dgm:cxn modelId="{0267C95E-4AC9-402B-981C-B33B09B135BB}" type="presOf" srcId="{732BE75D-777F-4A0A-89B9-8918B0E28F67}" destId="{8698D171-2F58-4B47-A6DE-15B9DC00C52E}" srcOrd="0" destOrd="0" presId="urn:microsoft.com/office/officeart/2005/8/layout/list1"/>
    <dgm:cxn modelId="{667BC760-C725-4F3D-B018-A8468B649D59}" srcId="{732BE75D-777F-4A0A-89B9-8918B0E28F67}" destId="{6E684436-B990-46CD-9686-D465B7E72E3F}" srcOrd="0" destOrd="0" parTransId="{FF33AFE5-3B86-41DF-9F92-C701FAF27223}" sibTransId="{2E0A18FB-6B14-449C-80AF-DAED9D43BBE1}"/>
    <dgm:cxn modelId="{00579949-AE04-41B9-9023-3B977DDDA895}" srcId="{732BE75D-777F-4A0A-89B9-8918B0E28F67}" destId="{B44921A7-22C6-4131-A416-ED7451D2A2B0}" srcOrd="1" destOrd="0" parTransId="{80B18BC7-D492-4845-8D13-DB98D5462D33}" sibTransId="{C0ABEC81-346E-48B7-81B2-5BC0C8696EB8}"/>
    <dgm:cxn modelId="{9B1B3F4E-78B7-4D2B-B389-705D9870F5D2}" type="presOf" srcId="{EB2623A5-52E4-421B-8C90-D8294864A73A}" destId="{5ED81AE8-6142-4A1A-8EA9-D9EB1495FD0C}" srcOrd="0" destOrd="0" presId="urn:microsoft.com/office/officeart/2005/8/layout/list1"/>
    <dgm:cxn modelId="{10F9686F-5EF3-4C3B-B967-E78FA530CA78}" type="presOf" srcId="{EB2623A5-52E4-421B-8C90-D8294864A73A}" destId="{D64E4B54-2AC1-48AF-8C4C-19BD0E6D1B74}" srcOrd="1" destOrd="0" presId="urn:microsoft.com/office/officeart/2005/8/layout/list1"/>
    <dgm:cxn modelId="{FF5A7B6F-A065-45B5-9216-1FB044966130}" srcId="{732BE75D-777F-4A0A-89B9-8918B0E28F67}" destId="{EB2623A5-52E4-421B-8C90-D8294864A73A}" srcOrd="2" destOrd="0" parTransId="{5AC709C0-5198-46A3-95B5-CBA91426D3EB}" sibTransId="{F8929EBF-30BD-4EED-A5E9-2E850D9B51C9}"/>
    <dgm:cxn modelId="{A97DEE88-F475-4DA8-9CFA-5721EC43F825}" type="presOf" srcId="{6E684436-B990-46CD-9686-D465B7E72E3F}" destId="{30E2E1C2-D89E-4450-A267-FE369A5B0DA9}" srcOrd="0" destOrd="0" presId="urn:microsoft.com/office/officeart/2005/8/layout/list1"/>
    <dgm:cxn modelId="{F5BD3EA6-97A9-46EB-BB54-1185C260C47B}" type="presOf" srcId="{6E684436-B990-46CD-9686-D465B7E72E3F}" destId="{0DC76BC3-FA75-41C8-BD56-224F86AA1753}" srcOrd="1" destOrd="0" presId="urn:microsoft.com/office/officeart/2005/8/layout/list1"/>
    <dgm:cxn modelId="{A8B9E9F8-F3DE-47EE-8F69-AFF3784F0332}" type="presOf" srcId="{B44921A7-22C6-4131-A416-ED7451D2A2B0}" destId="{369FFBF9-F4ED-4108-8720-923F40B36034}" srcOrd="0" destOrd="0" presId="urn:microsoft.com/office/officeart/2005/8/layout/list1"/>
    <dgm:cxn modelId="{EB1F8EB8-6748-4AE6-AC6A-49EE9D751BAD}" type="presParOf" srcId="{8698D171-2F58-4B47-A6DE-15B9DC00C52E}" destId="{D7228CF0-9960-418F-8D0F-A043D4DC1C16}" srcOrd="0" destOrd="0" presId="urn:microsoft.com/office/officeart/2005/8/layout/list1"/>
    <dgm:cxn modelId="{5305777C-854C-42ED-8502-E836CEBE59DF}" type="presParOf" srcId="{D7228CF0-9960-418F-8D0F-A043D4DC1C16}" destId="{30E2E1C2-D89E-4450-A267-FE369A5B0DA9}" srcOrd="0" destOrd="0" presId="urn:microsoft.com/office/officeart/2005/8/layout/list1"/>
    <dgm:cxn modelId="{DC45E94C-1256-4FB6-B9BB-38B657DDB6F0}" type="presParOf" srcId="{D7228CF0-9960-418F-8D0F-A043D4DC1C16}" destId="{0DC76BC3-FA75-41C8-BD56-224F86AA1753}" srcOrd="1" destOrd="0" presId="urn:microsoft.com/office/officeart/2005/8/layout/list1"/>
    <dgm:cxn modelId="{F9BC4587-D7A5-4050-9339-DE334FEB62A0}" type="presParOf" srcId="{8698D171-2F58-4B47-A6DE-15B9DC00C52E}" destId="{5188D9EC-88D7-46F1-9D56-11A5101F846D}" srcOrd="1" destOrd="0" presId="urn:microsoft.com/office/officeart/2005/8/layout/list1"/>
    <dgm:cxn modelId="{2890140A-EB15-440F-90B9-A23F46EAC769}" type="presParOf" srcId="{8698D171-2F58-4B47-A6DE-15B9DC00C52E}" destId="{F298C4C8-FFE8-4708-AF54-5DFF71EB53F6}" srcOrd="2" destOrd="0" presId="urn:microsoft.com/office/officeart/2005/8/layout/list1"/>
    <dgm:cxn modelId="{6984A615-9159-4A96-A58A-09ED86032FC0}" type="presParOf" srcId="{8698D171-2F58-4B47-A6DE-15B9DC00C52E}" destId="{3184CE7A-B925-4BAD-B84B-80E21F4FF844}" srcOrd="3" destOrd="0" presId="urn:microsoft.com/office/officeart/2005/8/layout/list1"/>
    <dgm:cxn modelId="{8C8B3906-98A5-46A5-8803-0D377CD9641D}" type="presParOf" srcId="{8698D171-2F58-4B47-A6DE-15B9DC00C52E}" destId="{6D54DF74-796B-40B1-9E2A-28F7B342D54C}" srcOrd="4" destOrd="0" presId="urn:microsoft.com/office/officeart/2005/8/layout/list1"/>
    <dgm:cxn modelId="{0A0E7BFC-05B1-44BD-B8DC-C8FCCE9BE1F2}" type="presParOf" srcId="{6D54DF74-796B-40B1-9E2A-28F7B342D54C}" destId="{369FFBF9-F4ED-4108-8720-923F40B36034}" srcOrd="0" destOrd="0" presId="urn:microsoft.com/office/officeart/2005/8/layout/list1"/>
    <dgm:cxn modelId="{2F0A7DC3-0E5E-4DDE-B7A3-114BE580B0E4}" type="presParOf" srcId="{6D54DF74-796B-40B1-9E2A-28F7B342D54C}" destId="{65C73EBE-3705-457B-9DAD-0A8B9BCF33A2}" srcOrd="1" destOrd="0" presId="urn:microsoft.com/office/officeart/2005/8/layout/list1"/>
    <dgm:cxn modelId="{34A05F6E-5836-402C-B4DA-6830A8958F5E}" type="presParOf" srcId="{8698D171-2F58-4B47-A6DE-15B9DC00C52E}" destId="{82D1521F-FF3C-4C76-82E5-3AB0E64C5467}" srcOrd="5" destOrd="0" presId="urn:microsoft.com/office/officeart/2005/8/layout/list1"/>
    <dgm:cxn modelId="{28089D07-E6A8-4168-8C7C-47ECDDC9243C}" type="presParOf" srcId="{8698D171-2F58-4B47-A6DE-15B9DC00C52E}" destId="{A2829E49-F1CC-4E94-A4A5-8AF0CAEA4287}" srcOrd="6" destOrd="0" presId="urn:microsoft.com/office/officeart/2005/8/layout/list1"/>
    <dgm:cxn modelId="{D0A98595-71B5-4642-B6B6-EF2E2C0ACF48}" type="presParOf" srcId="{8698D171-2F58-4B47-A6DE-15B9DC00C52E}" destId="{D91CE7A0-55D8-4529-AF89-20F69C5F9F51}" srcOrd="7" destOrd="0" presId="urn:microsoft.com/office/officeart/2005/8/layout/list1"/>
    <dgm:cxn modelId="{BB997E72-CC65-4D64-B82D-EF7504B06CC5}" type="presParOf" srcId="{8698D171-2F58-4B47-A6DE-15B9DC00C52E}" destId="{72AC7852-2DB9-491C-AF68-7AC943E593FE}" srcOrd="8" destOrd="0" presId="urn:microsoft.com/office/officeart/2005/8/layout/list1"/>
    <dgm:cxn modelId="{014F6745-47E6-4ACF-8A97-31F60C420EFF}" type="presParOf" srcId="{72AC7852-2DB9-491C-AF68-7AC943E593FE}" destId="{5ED81AE8-6142-4A1A-8EA9-D9EB1495FD0C}" srcOrd="0" destOrd="0" presId="urn:microsoft.com/office/officeart/2005/8/layout/list1"/>
    <dgm:cxn modelId="{231218AE-9FD1-4A18-9BA6-60F999D495C1}" type="presParOf" srcId="{72AC7852-2DB9-491C-AF68-7AC943E593FE}" destId="{D64E4B54-2AC1-48AF-8C4C-19BD0E6D1B74}" srcOrd="1" destOrd="0" presId="urn:microsoft.com/office/officeart/2005/8/layout/list1"/>
    <dgm:cxn modelId="{9BEF789A-9368-4E5C-99AF-97C0F6A8AAC8}" type="presParOf" srcId="{8698D171-2F58-4B47-A6DE-15B9DC00C52E}" destId="{26D18655-31B4-4BA0-88F8-EAF3D5FE6036}" srcOrd="9" destOrd="0" presId="urn:microsoft.com/office/officeart/2005/8/layout/list1"/>
    <dgm:cxn modelId="{30CE43B6-2E6F-4B92-B646-4F85EF92DA17}" type="presParOf" srcId="{8698D171-2F58-4B47-A6DE-15B9DC00C52E}" destId="{28629409-D6E8-4C88-8F6A-AC95037977B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1ACAE0B-1580-483F-B830-B541B10C4D5B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FB1FBF-E572-4EF1-947D-97EAFEDF3510}">
      <dgm:prSet phldrT="[Text]" custT="1"/>
      <dgm:spPr/>
      <dgm:t>
        <a:bodyPr/>
        <a:lstStyle/>
        <a:p>
          <a:r>
            <a:rPr lang="en-US" sz="2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Penguatan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kapasitas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fasilitator</a:t>
          </a:r>
          <a:endParaRPr 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53907B2-0E62-4F27-BACC-8A305F932C47}" type="parTrans" cxnId="{568AE072-D836-4D3E-914D-6CA048CB1627}">
      <dgm:prSet/>
      <dgm:spPr/>
      <dgm:t>
        <a:bodyPr/>
        <a:lstStyle/>
        <a:p>
          <a:endParaRPr lang="en-US"/>
        </a:p>
      </dgm:t>
    </dgm:pt>
    <dgm:pt modelId="{9BAD3A7B-5C29-4637-9756-90ECA857E0BC}" type="sibTrans" cxnId="{568AE072-D836-4D3E-914D-6CA048CB1627}">
      <dgm:prSet/>
      <dgm:spPr/>
      <dgm:t>
        <a:bodyPr/>
        <a:lstStyle/>
        <a:p>
          <a:endParaRPr lang="en-US"/>
        </a:p>
      </dgm:t>
    </dgm:pt>
    <dgm:pt modelId="{6AFF6F5A-4819-4B58-BBB7-8FC1D846C29E}">
      <dgm:prSet phldrT="[Text]" custT="1"/>
      <dgm:spPr/>
      <dgm:t>
        <a:bodyPr/>
        <a:lstStyle/>
        <a:p>
          <a:r>
            <a:rPr lang="en-US" sz="2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Peningkatan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jumlah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dan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ragam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sumber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belajar</a:t>
          </a:r>
          <a:endParaRPr 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A9054F7-9923-4ADA-8BFE-3843AF43BB03}" type="parTrans" cxnId="{87BFC240-BEB7-4018-B135-A66ABCFD5E14}">
      <dgm:prSet/>
      <dgm:spPr/>
      <dgm:t>
        <a:bodyPr/>
        <a:lstStyle/>
        <a:p>
          <a:endParaRPr lang="en-US"/>
        </a:p>
      </dgm:t>
    </dgm:pt>
    <dgm:pt modelId="{918987DD-2588-47EE-B3EC-60A4B4C8CBC7}" type="sibTrans" cxnId="{87BFC240-BEB7-4018-B135-A66ABCFD5E14}">
      <dgm:prSet/>
      <dgm:spPr/>
      <dgm:t>
        <a:bodyPr/>
        <a:lstStyle/>
        <a:p>
          <a:endParaRPr lang="en-US"/>
        </a:p>
      </dgm:t>
    </dgm:pt>
    <dgm:pt modelId="{986A40E2-8292-4DBB-871B-8F24116F9710}">
      <dgm:prSet phldrT="[Text]" custT="1"/>
      <dgm:spPr/>
      <dgm:t>
        <a:bodyPr/>
        <a:lstStyle/>
        <a:p>
          <a:r>
            <a:rPr lang="en-US" sz="2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Perluasan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akses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sumber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belajar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bermutu</a:t>
          </a:r>
          <a:endParaRPr lang="en-US" sz="19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912AA46-C43E-41B9-845C-501F4924C386}" type="parTrans" cxnId="{1AE4025F-CC11-4852-BB29-6E7FEC2D773A}">
      <dgm:prSet/>
      <dgm:spPr/>
      <dgm:t>
        <a:bodyPr/>
        <a:lstStyle/>
        <a:p>
          <a:endParaRPr lang="en-US"/>
        </a:p>
      </dgm:t>
    </dgm:pt>
    <dgm:pt modelId="{1F60223F-0305-4050-93CD-A7DDE5380762}" type="sibTrans" cxnId="{1AE4025F-CC11-4852-BB29-6E7FEC2D773A}">
      <dgm:prSet/>
      <dgm:spPr/>
      <dgm:t>
        <a:bodyPr/>
        <a:lstStyle/>
        <a:p>
          <a:endParaRPr lang="en-US"/>
        </a:p>
      </dgm:t>
    </dgm:pt>
    <dgm:pt modelId="{04166FDF-1FCC-4239-A02D-173CEC67C110}">
      <dgm:prSet phldrT="[Text]" custT="1"/>
      <dgm:spPr/>
      <dgm:t>
        <a:bodyPr/>
        <a:lstStyle/>
        <a:p>
          <a:r>
            <a:rPr lang="en-US" sz="2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Peningkatan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pelibatan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publik</a:t>
          </a:r>
          <a:endParaRPr 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B7D1F8B-7E7F-45AE-9578-1479A20CFF6E}" type="parTrans" cxnId="{A1A9004E-C086-4E3C-A383-53A4B48CB075}">
      <dgm:prSet/>
      <dgm:spPr/>
      <dgm:t>
        <a:bodyPr/>
        <a:lstStyle/>
        <a:p>
          <a:endParaRPr lang="en-US"/>
        </a:p>
      </dgm:t>
    </dgm:pt>
    <dgm:pt modelId="{1B0D9BC4-0C9D-4B1F-9803-9CCC5A99D552}" type="sibTrans" cxnId="{A1A9004E-C086-4E3C-A383-53A4B48CB075}">
      <dgm:prSet/>
      <dgm:spPr/>
      <dgm:t>
        <a:bodyPr/>
        <a:lstStyle/>
        <a:p>
          <a:endParaRPr lang="en-US"/>
        </a:p>
      </dgm:t>
    </dgm:pt>
    <dgm:pt modelId="{0AA37ADE-A161-46CC-97FE-F597AD28D95E}">
      <dgm:prSet phldrT="[Text]" custT="1"/>
      <dgm:spPr/>
      <dgm:t>
        <a:bodyPr/>
        <a:lstStyle/>
        <a:p>
          <a:r>
            <a:rPr lang="en-US" sz="2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Penguatan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tata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kelola</a:t>
          </a:r>
          <a:endParaRPr 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E6920DA-51D9-48C8-8631-AF28498181BE}" type="parTrans" cxnId="{575845B2-D8AF-4002-B297-D4599C42C018}">
      <dgm:prSet/>
      <dgm:spPr/>
      <dgm:t>
        <a:bodyPr/>
        <a:lstStyle/>
        <a:p>
          <a:endParaRPr lang="en-US"/>
        </a:p>
      </dgm:t>
    </dgm:pt>
    <dgm:pt modelId="{686CC79B-03FE-4489-81BA-4622BB9F0103}" type="sibTrans" cxnId="{575845B2-D8AF-4002-B297-D4599C42C018}">
      <dgm:prSet/>
      <dgm:spPr/>
      <dgm:t>
        <a:bodyPr/>
        <a:lstStyle/>
        <a:p>
          <a:endParaRPr lang="en-US"/>
        </a:p>
      </dgm:t>
    </dgm:pt>
    <dgm:pt modelId="{D68F6BB6-66AD-4406-8A33-B5C67250C545}" type="pres">
      <dgm:prSet presAssocID="{81ACAE0B-1580-483F-B830-B541B10C4D5B}" presName="Name0" presStyleCnt="0">
        <dgm:presLayoutVars>
          <dgm:dir/>
          <dgm:resizeHandles val="exact"/>
        </dgm:presLayoutVars>
      </dgm:prSet>
      <dgm:spPr/>
    </dgm:pt>
    <dgm:pt modelId="{83CC6F14-1B93-421E-ABEA-644CE552A547}" type="pres">
      <dgm:prSet presAssocID="{81ACAE0B-1580-483F-B830-B541B10C4D5B}" presName="cycle" presStyleCnt="0"/>
      <dgm:spPr/>
    </dgm:pt>
    <dgm:pt modelId="{32B0F042-E2FD-4331-B7A1-CCA7EAB57E53}" type="pres">
      <dgm:prSet presAssocID="{57FB1FBF-E572-4EF1-947D-97EAFEDF3510}" presName="nodeFirstNode" presStyleLbl="node1" presStyleIdx="0" presStyleCnt="5" custRadScaleRad="100197" custRadScaleInc="-58">
        <dgm:presLayoutVars>
          <dgm:bulletEnabled val="1"/>
        </dgm:presLayoutVars>
      </dgm:prSet>
      <dgm:spPr/>
    </dgm:pt>
    <dgm:pt modelId="{EF09A874-EA39-43C6-97B0-369C65A848D5}" type="pres">
      <dgm:prSet presAssocID="{9BAD3A7B-5C29-4637-9756-90ECA857E0BC}" presName="sibTransFirstNode" presStyleLbl="bgShp" presStyleIdx="0" presStyleCnt="1"/>
      <dgm:spPr/>
    </dgm:pt>
    <dgm:pt modelId="{168F3FEC-FDD5-441D-B4AD-D0365352930A}" type="pres">
      <dgm:prSet presAssocID="{6AFF6F5A-4819-4B58-BBB7-8FC1D846C29E}" presName="nodeFollowingNodes" presStyleLbl="node1" presStyleIdx="1" presStyleCnt="5">
        <dgm:presLayoutVars>
          <dgm:bulletEnabled val="1"/>
        </dgm:presLayoutVars>
      </dgm:prSet>
      <dgm:spPr/>
    </dgm:pt>
    <dgm:pt modelId="{4868357D-75E7-4018-84B3-5FC8159DFFA2}" type="pres">
      <dgm:prSet presAssocID="{986A40E2-8292-4DBB-871B-8F24116F9710}" presName="nodeFollowingNodes" presStyleLbl="node1" presStyleIdx="2" presStyleCnt="5">
        <dgm:presLayoutVars>
          <dgm:bulletEnabled val="1"/>
        </dgm:presLayoutVars>
      </dgm:prSet>
      <dgm:spPr/>
    </dgm:pt>
    <dgm:pt modelId="{42A388B2-128E-47C9-8715-23D1F085D79C}" type="pres">
      <dgm:prSet presAssocID="{04166FDF-1FCC-4239-A02D-173CEC67C110}" presName="nodeFollowingNodes" presStyleLbl="node1" presStyleIdx="3" presStyleCnt="5">
        <dgm:presLayoutVars>
          <dgm:bulletEnabled val="1"/>
        </dgm:presLayoutVars>
      </dgm:prSet>
      <dgm:spPr/>
    </dgm:pt>
    <dgm:pt modelId="{EFD5C2DC-9433-41CC-A935-4991D144B0C6}" type="pres">
      <dgm:prSet presAssocID="{0AA37ADE-A161-46CC-97FE-F597AD28D95E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F46F1306-6DE6-4485-8D64-191E61DD312B}" type="presOf" srcId="{81ACAE0B-1580-483F-B830-B541B10C4D5B}" destId="{D68F6BB6-66AD-4406-8A33-B5C67250C545}" srcOrd="0" destOrd="0" presId="urn:microsoft.com/office/officeart/2005/8/layout/cycle3"/>
    <dgm:cxn modelId="{D3F60632-5723-4C32-B7DB-70ECFD9D2712}" type="presOf" srcId="{6AFF6F5A-4819-4B58-BBB7-8FC1D846C29E}" destId="{168F3FEC-FDD5-441D-B4AD-D0365352930A}" srcOrd="0" destOrd="0" presId="urn:microsoft.com/office/officeart/2005/8/layout/cycle3"/>
    <dgm:cxn modelId="{87BFC240-BEB7-4018-B135-A66ABCFD5E14}" srcId="{81ACAE0B-1580-483F-B830-B541B10C4D5B}" destId="{6AFF6F5A-4819-4B58-BBB7-8FC1D846C29E}" srcOrd="1" destOrd="0" parTransId="{6A9054F7-9923-4ADA-8BFE-3843AF43BB03}" sibTransId="{918987DD-2588-47EE-B3EC-60A4B4C8CBC7}"/>
    <dgm:cxn modelId="{1AE4025F-CC11-4852-BB29-6E7FEC2D773A}" srcId="{81ACAE0B-1580-483F-B830-B541B10C4D5B}" destId="{986A40E2-8292-4DBB-871B-8F24116F9710}" srcOrd="2" destOrd="0" parTransId="{7912AA46-C43E-41B9-845C-501F4924C386}" sibTransId="{1F60223F-0305-4050-93CD-A7DDE5380762}"/>
    <dgm:cxn modelId="{A1A9004E-C086-4E3C-A383-53A4B48CB075}" srcId="{81ACAE0B-1580-483F-B830-B541B10C4D5B}" destId="{04166FDF-1FCC-4239-A02D-173CEC67C110}" srcOrd="3" destOrd="0" parTransId="{CB7D1F8B-7E7F-45AE-9578-1479A20CFF6E}" sibTransId="{1B0D9BC4-0C9D-4B1F-9803-9CCC5A99D552}"/>
    <dgm:cxn modelId="{8D205E70-77A9-4447-ACDA-32FB8CC66BF2}" type="presOf" srcId="{0AA37ADE-A161-46CC-97FE-F597AD28D95E}" destId="{EFD5C2DC-9433-41CC-A935-4991D144B0C6}" srcOrd="0" destOrd="0" presId="urn:microsoft.com/office/officeart/2005/8/layout/cycle3"/>
    <dgm:cxn modelId="{568AE072-D836-4D3E-914D-6CA048CB1627}" srcId="{81ACAE0B-1580-483F-B830-B541B10C4D5B}" destId="{57FB1FBF-E572-4EF1-947D-97EAFEDF3510}" srcOrd="0" destOrd="0" parTransId="{753907B2-0E62-4F27-BACC-8A305F932C47}" sibTransId="{9BAD3A7B-5C29-4637-9756-90ECA857E0BC}"/>
    <dgm:cxn modelId="{3B20B399-9A91-4291-AA95-AC12B6648ECC}" type="presOf" srcId="{9BAD3A7B-5C29-4637-9756-90ECA857E0BC}" destId="{EF09A874-EA39-43C6-97B0-369C65A848D5}" srcOrd="0" destOrd="0" presId="urn:microsoft.com/office/officeart/2005/8/layout/cycle3"/>
    <dgm:cxn modelId="{AA595FB0-1932-412B-9955-CA9AC9B67597}" type="presOf" srcId="{986A40E2-8292-4DBB-871B-8F24116F9710}" destId="{4868357D-75E7-4018-84B3-5FC8159DFFA2}" srcOrd="0" destOrd="0" presId="urn:microsoft.com/office/officeart/2005/8/layout/cycle3"/>
    <dgm:cxn modelId="{575845B2-D8AF-4002-B297-D4599C42C018}" srcId="{81ACAE0B-1580-483F-B830-B541B10C4D5B}" destId="{0AA37ADE-A161-46CC-97FE-F597AD28D95E}" srcOrd="4" destOrd="0" parTransId="{2E6920DA-51D9-48C8-8631-AF28498181BE}" sibTransId="{686CC79B-03FE-4489-81BA-4622BB9F0103}"/>
    <dgm:cxn modelId="{5D3E0CD5-E263-4581-AAC7-C07A4897B4A1}" type="presOf" srcId="{04166FDF-1FCC-4239-A02D-173CEC67C110}" destId="{42A388B2-128E-47C9-8715-23D1F085D79C}" srcOrd="0" destOrd="0" presId="urn:microsoft.com/office/officeart/2005/8/layout/cycle3"/>
    <dgm:cxn modelId="{0336ACFF-7CD6-478A-827B-75A47BDB69A9}" type="presOf" srcId="{57FB1FBF-E572-4EF1-947D-97EAFEDF3510}" destId="{32B0F042-E2FD-4331-B7A1-CCA7EAB57E53}" srcOrd="0" destOrd="0" presId="urn:microsoft.com/office/officeart/2005/8/layout/cycle3"/>
    <dgm:cxn modelId="{DBC61DAC-012D-4453-9AC2-E6D0C24FC892}" type="presParOf" srcId="{D68F6BB6-66AD-4406-8A33-B5C67250C545}" destId="{83CC6F14-1B93-421E-ABEA-644CE552A547}" srcOrd="0" destOrd="0" presId="urn:microsoft.com/office/officeart/2005/8/layout/cycle3"/>
    <dgm:cxn modelId="{4223A186-83A2-402E-8EEA-1EECC9F55F06}" type="presParOf" srcId="{83CC6F14-1B93-421E-ABEA-644CE552A547}" destId="{32B0F042-E2FD-4331-B7A1-CCA7EAB57E53}" srcOrd="0" destOrd="0" presId="urn:microsoft.com/office/officeart/2005/8/layout/cycle3"/>
    <dgm:cxn modelId="{40298BD4-7CC0-447E-8A99-390868BD7CE8}" type="presParOf" srcId="{83CC6F14-1B93-421E-ABEA-644CE552A547}" destId="{EF09A874-EA39-43C6-97B0-369C65A848D5}" srcOrd="1" destOrd="0" presId="urn:microsoft.com/office/officeart/2005/8/layout/cycle3"/>
    <dgm:cxn modelId="{E6CBBC32-42E3-4237-B9FD-9460A1BD9145}" type="presParOf" srcId="{83CC6F14-1B93-421E-ABEA-644CE552A547}" destId="{168F3FEC-FDD5-441D-B4AD-D0365352930A}" srcOrd="2" destOrd="0" presId="urn:microsoft.com/office/officeart/2005/8/layout/cycle3"/>
    <dgm:cxn modelId="{F2547266-D706-4F4A-A0E2-DD4B73F298D6}" type="presParOf" srcId="{83CC6F14-1B93-421E-ABEA-644CE552A547}" destId="{4868357D-75E7-4018-84B3-5FC8159DFFA2}" srcOrd="3" destOrd="0" presId="urn:microsoft.com/office/officeart/2005/8/layout/cycle3"/>
    <dgm:cxn modelId="{3995A4AB-7B25-4C57-9ACF-41E0CE0EA002}" type="presParOf" srcId="{83CC6F14-1B93-421E-ABEA-644CE552A547}" destId="{42A388B2-128E-47C9-8715-23D1F085D79C}" srcOrd="4" destOrd="0" presId="urn:microsoft.com/office/officeart/2005/8/layout/cycle3"/>
    <dgm:cxn modelId="{1E8E6894-0833-4C60-BC44-B2AD80070B68}" type="presParOf" srcId="{83CC6F14-1B93-421E-ABEA-644CE552A547}" destId="{EFD5C2DC-9433-41CC-A935-4991D144B0C6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A397A2F-7575-46A1-9DC3-CFF1CE14FDFE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EA5F5E-096C-4312-9BCC-C1F5D9FA4BE0}">
      <dgm:prSet phldrT="[Text]"/>
      <dgm:spPr/>
      <dgm:t>
        <a:bodyPr/>
        <a:lstStyle/>
        <a:p>
          <a:r>
            <a:rPr lang="en-US" dirty="0"/>
            <a:t>Basis </a:t>
          </a:r>
          <a:r>
            <a:rPr lang="en-US" dirty="0" err="1"/>
            <a:t>Kelas</a:t>
          </a:r>
          <a:endParaRPr lang="en-US" dirty="0"/>
        </a:p>
      </dgm:t>
    </dgm:pt>
    <dgm:pt modelId="{09D05308-C376-407C-BA27-CB62491BD409}" type="parTrans" cxnId="{CE5EBDD8-B78F-4F2D-87E1-8493E9C6591C}">
      <dgm:prSet/>
      <dgm:spPr/>
      <dgm:t>
        <a:bodyPr/>
        <a:lstStyle/>
        <a:p>
          <a:endParaRPr lang="en-US"/>
        </a:p>
      </dgm:t>
    </dgm:pt>
    <dgm:pt modelId="{938A60B6-06AB-4A53-91BB-55F30831A7D7}" type="sibTrans" cxnId="{CE5EBDD8-B78F-4F2D-87E1-8493E9C6591C}">
      <dgm:prSet/>
      <dgm:spPr/>
      <dgm:t>
        <a:bodyPr/>
        <a:lstStyle/>
        <a:p>
          <a:endParaRPr lang="en-US"/>
        </a:p>
      </dgm:t>
    </dgm:pt>
    <dgm:pt modelId="{2E377B38-C050-44A2-BAA6-B7E0FD5184C3}">
      <dgm:prSet phldrT="[Text]"/>
      <dgm:spPr/>
      <dgm:t>
        <a:bodyPr/>
        <a:lstStyle/>
        <a:p>
          <a:r>
            <a:rPr lang="en-US" dirty="0"/>
            <a:t>Basis </a:t>
          </a:r>
          <a:r>
            <a:rPr lang="en-US" dirty="0" err="1"/>
            <a:t>Budaya</a:t>
          </a:r>
          <a:r>
            <a:rPr lang="en-US" dirty="0"/>
            <a:t> </a:t>
          </a:r>
          <a:r>
            <a:rPr lang="en-US" dirty="0" err="1"/>
            <a:t>Sekolah</a:t>
          </a:r>
          <a:endParaRPr lang="en-US" dirty="0"/>
        </a:p>
      </dgm:t>
    </dgm:pt>
    <dgm:pt modelId="{35E20641-E352-4303-9FF6-8898B0A1555B}" type="parTrans" cxnId="{7F5B9A93-A5B1-4A71-8805-EDCBA23487EF}">
      <dgm:prSet/>
      <dgm:spPr/>
      <dgm:t>
        <a:bodyPr/>
        <a:lstStyle/>
        <a:p>
          <a:endParaRPr lang="en-US"/>
        </a:p>
      </dgm:t>
    </dgm:pt>
    <dgm:pt modelId="{4835A965-9162-49E9-8CF2-EC1265906298}" type="sibTrans" cxnId="{7F5B9A93-A5B1-4A71-8805-EDCBA23487EF}">
      <dgm:prSet/>
      <dgm:spPr/>
      <dgm:t>
        <a:bodyPr/>
        <a:lstStyle/>
        <a:p>
          <a:endParaRPr lang="en-US"/>
        </a:p>
      </dgm:t>
    </dgm:pt>
    <dgm:pt modelId="{6607D579-562F-42E8-B8D4-3FDFFF57474C}">
      <dgm:prSet phldrT="[Text]"/>
      <dgm:spPr/>
      <dgm:t>
        <a:bodyPr/>
        <a:lstStyle/>
        <a:p>
          <a:r>
            <a:rPr lang="en-US" dirty="0"/>
            <a:t>Basis </a:t>
          </a:r>
          <a:r>
            <a:rPr lang="en-US" dirty="0" err="1"/>
            <a:t>Masyarakat</a:t>
          </a:r>
          <a:endParaRPr lang="en-US" dirty="0"/>
        </a:p>
      </dgm:t>
    </dgm:pt>
    <dgm:pt modelId="{DD55920B-4FE6-4C38-B971-D16166314614}" type="parTrans" cxnId="{C753A129-DDEF-419F-A0F0-E35E591323DF}">
      <dgm:prSet/>
      <dgm:spPr/>
      <dgm:t>
        <a:bodyPr/>
        <a:lstStyle/>
        <a:p>
          <a:endParaRPr lang="en-US"/>
        </a:p>
      </dgm:t>
    </dgm:pt>
    <dgm:pt modelId="{4EC88EA3-54AB-44C5-AF0A-52F0D6376CD9}" type="sibTrans" cxnId="{C753A129-DDEF-419F-A0F0-E35E591323DF}">
      <dgm:prSet/>
      <dgm:spPr/>
      <dgm:t>
        <a:bodyPr/>
        <a:lstStyle/>
        <a:p>
          <a:endParaRPr lang="en-US"/>
        </a:p>
      </dgm:t>
    </dgm:pt>
    <dgm:pt modelId="{23C397A0-0667-4C22-9311-AE4B663B05B4}" type="pres">
      <dgm:prSet presAssocID="{BA397A2F-7575-46A1-9DC3-CFF1CE14FDFE}" presName="Name0" presStyleCnt="0">
        <dgm:presLayoutVars>
          <dgm:dir/>
          <dgm:resizeHandles val="exact"/>
        </dgm:presLayoutVars>
      </dgm:prSet>
      <dgm:spPr/>
    </dgm:pt>
    <dgm:pt modelId="{F66B21B4-A2A4-41AB-A9C5-ADF678241C27}" type="pres">
      <dgm:prSet presAssocID="{57EA5F5E-096C-4312-9BCC-C1F5D9FA4BE0}" presName="composite" presStyleCnt="0"/>
      <dgm:spPr/>
    </dgm:pt>
    <dgm:pt modelId="{1A8E24F9-74D8-4718-85EA-53EAB6E41B66}" type="pres">
      <dgm:prSet presAssocID="{57EA5F5E-096C-4312-9BCC-C1F5D9FA4BE0}" presName="rect1" presStyleLbl="trAlignAcc1" presStyleIdx="0" presStyleCnt="3">
        <dgm:presLayoutVars>
          <dgm:bulletEnabled val="1"/>
        </dgm:presLayoutVars>
      </dgm:prSet>
      <dgm:spPr/>
    </dgm:pt>
    <dgm:pt modelId="{12E21754-78DE-4E52-BE94-0C7B8B39B4B9}" type="pres">
      <dgm:prSet presAssocID="{57EA5F5E-096C-4312-9BCC-C1F5D9FA4BE0}" presName="rect2" presStyleLbl="fgImgPlace1" presStyleIdx="0" presStyleCnt="3" custScaleY="98997" custLinFactNeighborX="9795" custLinFactNeighborY="799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A7465773-53BD-42BF-B2DC-183B263092C5}" type="pres">
      <dgm:prSet presAssocID="{938A60B6-06AB-4A53-91BB-55F30831A7D7}" presName="sibTrans" presStyleCnt="0"/>
      <dgm:spPr/>
    </dgm:pt>
    <dgm:pt modelId="{EA2EC95C-DAF8-4482-B7AA-B3C3F60D98AC}" type="pres">
      <dgm:prSet presAssocID="{2E377B38-C050-44A2-BAA6-B7E0FD5184C3}" presName="composite" presStyleCnt="0"/>
      <dgm:spPr/>
    </dgm:pt>
    <dgm:pt modelId="{BE837840-642E-4B34-A95C-872B01A24C76}" type="pres">
      <dgm:prSet presAssocID="{2E377B38-C050-44A2-BAA6-B7E0FD5184C3}" presName="rect1" presStyleLbl="trAlignAcc1" presStyleIdx="1" presStyleCnt="3">
        <dgm:presLayoutVars>
          <dgm:bulletEnabled val="1"/>
        </dgm:presLayoutVars>
      </dgm:prSet>
      <dgm:spPr/>
    </dgm:pt>
    <dgm:pt modelId="{FFD18EF0-C22F-4A16-9FC8-FB9633A1FC2B}" type="pres">
      <dgm:prSet presAssocID="{2E377B38-C050-44A2-BAA6-B7E0FD5184C3}" presName="rect2" presStyleLbl="fgImgPlace1" presStyleIdx="1" presStyleCnt="3" custLinFactNeighborX="3751" custLinFactNeighborY="1078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4701D963-9680-4607-9FB0-DD87E07B6CC4}" type="pres">
      <dgm:prSet presAssocID="{4835A965-9162-49E9-8CF2-EC1265906298}" presName="sibTrans" presStyleCnt="0"/>
      <dgm:spPr/>
    </dgm:pt>
    <dgm:pt modelId="{F0785293-6D76-455F-80B7-5332426FA29E}" type="pres">
      <dgm:prSet presAssocID="{6607D579-562F-42E8-B8D4-3FDFFF57474C}" presName="composite" presStyleCnt="0"/>
      <dgm:spPr/>
    </dgm:pt>
    <dgm:pt modelId="{BE698C93-39F9-484E-ADD2-0E2CDD4B19E7}" type="pres">
      <dgm:prSet presAssocID="{6607D579-562F-42E8-B8D4-3FDFFF57474C}" presName="rect1" presStyleLbl="trAlignAcc1" presStyleIdx="2" presStyleCnt="3">
        <dgm:presLayoutVars>
          <dgm:bulletEnabled val="1"/>
        </dgm:presLayoutVars>
      </dgm:prSet>
      <dgm:spPr/>
    </dgm:pt>
    <dgm:pt modelId="{3DBA24F0-A2FB-4A50-B693-BAE826F6DE5F}" type="pres">
      <dgm:prSet presAssocID="{6607D579-562F-42E8-B8D4-3FDFFF57474C}" presName="rect2" presStyleLbl="fgImgPlace1" presStyleIdx="2" presStyleCnt="3" custLinFactNeighborX="1296" custLinFactNeighborY="730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</dgm:ptLst>
  <dgm:cxnLst>
    <dgm:cxn modelId="{FC20690E-9170-4CCE-B882-46E01BD6155C}" type="presOf" srcId="{6607D579-562F-42E8-B8D4-3FDFFF57474C}" destId="{BE698C93-39F9-484E-ADD2-0E2CDD4B19E7}" srcOrd="0" destOrd="0" presId="urn:microsoft.com/office/officeart/2008/layout/PictureStrips"/>
    <dgm:cxn modelId="{6FA06528-C8A4-4147-8D36-148BF788ADF0}" type="presOf" srcId="{2E377B38-C050-44A2-BAA6-B7E0FD5184C3}" destId="{BE837840-642E-4B34-A95C-872B01A24C76}" srcOrd="0" destOrd="0" presId="urn:microsoft.com/office/officeart/2008/layout/PictureStrips"/>
    <dgm:cxn modelId="{C753A129-DDEF-419F-A0F0-E35E591323DF}" srcId="{BA397A2F-7575-46A1-9DC3-CFF1CE14FDFE}" destId="{6607D579-562F-42E8-B8D4-3FDFFF57474C}" srcOrd="2" destOrd="0" parTransId="{DD55920B-4FE6-4C38-B971-D16166314614}" sibTransId="{4EC88EA3-54AB-44C5-AF0A-52F0D6376CD9}"/>
    <dgm:cxn modelId="{3123C33B-90FB-4E14-BFAF-144F47A8ABF7}" type="presOf" srcId="{57EA5F5E-096C-4312-9BCC-C1F5D9FA4BE0}" destId="{1A8E24F9-74D8-4718-85EA-53EAB6E41B66}" srcOrd="0" destOrd="0" presId="urn:microsoft.com/office/officeart/2008/layout/PictureStrips"/>
    <dgm:cxn modelId="{51DCD68A-842B-4EF4-92F9-8D53CE66CD1A}" type="presOf" srcId="{BA397A2F-7575-46A1-9DC3-CFF1CE14FDFE}" destId="{23C397A0-0667-4C22-9311-AE4B663B05B4}" srcOrd="0" destOrd="0" presId="urn:microsoft.com/office/officeart/2008/layout/PictureStrips"/>
    <dgm:cxn modelId="{7F5B9A93-A5B1-4A71-8805-EDCBA23487EF}" srcId="{BA397A2F-7575-46A1-9DC3-CFF1CE14FDFE}" destId="{2E377B38-C050-44A2-BAA6-B7E0FD5184C3}" srcOrd="1" destOrd="0" parTransId="{35E20641-E352-4303-9FF6-8898B0A1555B}" sibTransId="{4835A965-9162-49E9-8CF2-EC1265906298}"/>
    <dgm:cxn modelId="{CE5EBDD8-B78F-4F2D-87E1-8493E9C6591C}" srcId="{BA397A2F-7575-46A1-9DC3-CFF1CE14FDFE}" destId="{57EA5F5E-096C-4312-9BCC-C1F5D9FA4BE0}" srcOrd="0" destOrd="0" parTransId="{09D05308-C376-407C-BA27-CB62491BD409}" sibTransId="{938A60B6-06AB-4A53-91BB-55F30831A7D7}"/>
    <dgm:cxn modelId="{799AC1D1-DC3A-415C-8DCA-E749E988EE4F}" type="presParOf" srcId="{23C397A0-0667-4C22-9311-AE4B663B05B4}" destId="{F66B21B4-A2A4-41AB-A9C5-ADF678241C27}" srcOrd="0" destOrd="0" presId="urn:microsoft.com/office/officeart/2008/layout/PictureStrips"/>
    <dgm:cxn modelId="{423B478D-78C0-4880-838F-AD414F926A3E}" type="presParOf" srcId="{F66B21B4-A2A4-41AB-A9C5-ADF678241C27}" destId="{1A8E24F9-74D8-4718-85EA-53EAB6E41B66}" srcOrd="0" destOrd="0" presId="urn:microsoft.com/office/officeart/2008/layout/PictureStrips"/>
    <dgm:cxn modelId="{7A5A8FA8-D0D2-458F-91AC-EAF682C093C4}" type="presParOf" srcId="{F66B21B4-A2A4-41AB-A9C5-ADF678241C27}" destId="{12E21754-78DE-4E52-BE94-0C7B8B39B4B9}" srcOrd="1" destOrd="0" presId="urn:microsoft.com/office/officeart/2008/layout/PictureStrips"/>
    <dgm:cxn modelId="{38E20633-F524-4095-8F35-389895C8DB97}" type="presParOf" srcId="{23C397A0-0667-4C22-9311-AE4B663B05B4}" destId="{A7465773-53BD-42BF-B2DC-183B263092C5}" srcOrd="1" destOrd="0" presId="urn:microsoft.com/office/officeart/2008/layout/PictureStrips"/>
    <dgm:cxn modelId="{1857A865-BD92-45C5-A205-28B241E20647}" type="presParOf" srcId="{23C397A0-0667-4C22-9311-AE4B663B05B4}" destId="{EA2EC95C-DAF8-4482-B7AA-B3C3F60D98AC}" srcOrd="2" destOrd="0" presId="urn:microsoft.com/office/officeart/2008/layout/PictureStrips"/>
    <dgm:cxn modelId="{DC5D00F6-1215-433F-AB8A-6B86E13EC554}" type="presParOf" srcId="{EA2EC95C-DAF8-4482-B7AA-B3C3F60D98AC}" destId="{BE837840-642E-4B34-A95C-872B01A24C76}" srcOrd="0" destOrd="0" presId="urn:microsoft.com/office/officeart/2008/layout/PictureStrips"/>
    <dgm:cxn modelId="{8CC1644A-E436-488F-873F-71254C32470F}" type="presParOf" srcId="{EA2EC95C-DAF8-4482-B7AA-B3C3F60D98AC}" destId="{FFD18EF0-C22F-4A16-9FC8-FB9633A1FC2B}" srcOrd="1" destOrd="0" presId="urn:microsoft.com/office/officeart/2008/layout/PictureStrips"/>
    <dgm:cxn modelId="{29EC30EE-E229-424D-9506-F41D965DF2C5}" type="presParOf" srcId="{23C397A0-0667-4C22-9311-AE4B663B05B4}" destId="{4701D963-9680-4607-9FB0-DD87E07B6CC4}" srcOrd="3" destOrd="0" presId="urn:microsoft.com/office/officeart/2008/layout/PictureStrips"/>
    <dgm:cxn modelId="{5092279F-017E-4FCE-98B9-17FA36D73C6A}" type="presParOf" srcId="{23C397A0-0667-4C22-9311-AE4B663B05B4}" destId="{F0785293-6D76-455F-80B7-5332426FA29E}" srcOrd="4" destOrd="0" presId="urn:microsoft.com/office/officeart/2008/layout/PictureStrips"/>
    <dgm:cxn modelId="{DC679CB8-B35A-473B-9005-9A7E63FBDE1D}" type="presParOf" srcId="{F0785293-6D76-455F-80B7-5332426FA29E}" destId="{BE698C93-39F9-484E-ADD2-0E2CDD4B19E7}" srcOrd="0" destOrd="0" presId="urn:microsoft.com/office/officeart/2008/layout/PictureStrips"/>
    <dgm:cxn modelId="{97189003-8693-4D9D-A168-3198809A1261}" type="presParOf" srcId="{F0785293-6D76-455F-80B7-5332426FA29E}" destId="{3DBA24F0-A2FB-4A50-B693-BAE826F6DE5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AFEBA71-74B0-40D1-B6F7-341790BB67E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F5FAFA-7275-4CCC-84C6-D3CA5E5C38E8}">
      <dgm:prSet phldrT="[Text]"/>
      <dgm:spPr/>
      <dgm:t>
        <a:bodyPr/>
        <a:lstStyle/>
        <a:p>
          <a:r>
            <a:rPr lang="en-US" dirty="0"/>
            <a:t>1.</a:t>
          </a:r>
        </a:p>
      </dgm:t>
    </dgm:pt>
    <dgm:pt modelId="{34FEA636-A552-43B3-A24F-C5F801A7BD3C}" type="parTrans" cxnId="{2108603A-F525-43E4-8414-66F06BB4425A}">
      <dgm:prSet/>
      <dgm:spPr/>
      <dgm:t>
        <a:bodyPr/>
        <a:lstStyle/>
        <a:p>
          <a:endParaRPr lang="en-US"/>
        </a:p>
      </dgm:t>
    </dgm:pt>
    <dgm:pt modelId="{9F1A05CD-BBCB-4757-B5F5-F3B1E5BB5D6C}" type="sibTrans" cxnId="{2108603A-F525-43E4-8414-66F06BB4425A}">
      <dgm:prSet/>
      <dgm:spPr/>
      <dgm:t>
        <a:bodyPr/>
        <a:lstStyle/>
        <a:p>
          <a:endParaRPr lang="en-US"/>
        </a:p>
      </dgm:t>
    </dgm:pt>
    <dgm:pt modelId="{B3136F6A-F50A-46F0-A1E3-A8F2DE129415}">
      <dgm:prSet phldrT="[Text]"/>
      <dgm:spPr/>
      <dgm:t>
        <a:bodyPr/>
        <a:lstStyle/>
        <a:p>
          <a:r>
            <a:rPr lang="en-US" dirty="0"/>
            <a:t>4.</a:t>
          </a:r>
        </a:p>
      </dgm:t>
    </dgm:pt>
    <dgm:pt modelId="{B4741D18-65B5-426D-92D2-131A67A08BE7}" type="parTrans" cxnId="{DF929E48-1277-4F76-A1AA-8015948D1F73}">
      <dgm:prSet/>
      <dgm:spPr/>
      <dgm:t>
        <a:bodyPr/>
        <a:lstStyle/>
        <a:p>
          <a:endParaRPr lang="en-US"/>
        </a:p>
      </dgm:t>
    </dgm:pt>
    <dgm:pt modelId="{7B5F19B7-16E9-42A8-8962-28D8577BDF9E}" type="sibTrans" cxnId="{DF929E48-1277-4F76-A1AA-8015948D1F73}">
      <dgm:prSet/>
      <dgm:spPr/>
      <dgm:t>
        <a:bodyPr/>
        <a:lstStyle/>
        <a:p>
          <a:endParaRPr lang="en-US"/>
        </a:p>
      </dgm:t>
    </dgm:pt>
    <dgm:pt modelId="{213CDDF1-52DF-4F49-9144-4F5758EFF65B}">
      <dgm:prSet phldrT="[Text]"/>
      <dgm:spPr/>
      <dgm:t>
        <a:bodyPr/>
        <a:lstStyle/>
        <a:p>
          <a:r>
            <a:rPr lang="en-US" dirty="0"/>
            <a:t>5.</a:t>
          </a:r>
        </a:p>
      </dgm:t>
    </dgm:pt>
    <dgm:pt modelId="{69AAB822-12DB-4C4A-80C5-8CAE619FEC7A}" type="parTrans" cxnId="{307336D3-7CA9-40BD-9B42-FBB06C37F032}">
      <dgm:prSet/>
      <dgm:spPr/>
      <dgm:t>
        <a:bodyPr/>
        <a:lstStyle/>
        <a:p>
          <a:endParaRPr lang="en-US"/>
        </a:p>
      </dgm:t>
    </dgm:pt>
    <dgm:pt modelId="{6E8BEFD2-EF8E-4CB5-B3C8-227A83DDB1BD}" type="sibTrans" cxnId="{307336D3-7CA9-40BD-9B42-FBB06C37F032}">
      <dgm:prSet/>
      <dgm:spPr/>
      <dgm:t>
        <a:bodyPr/>
        <a:lstStyle/>
        <a:p>
          <a:endParaRPr lang="en-US"/>
        </a:p>
      </dgm:t>
    </dgm:pt>
    <dgm:pt modelId="{62CCB036-2738-451C-925C-389D595B5527}">
      <dgm:prSet phldrT="[Text]"/>
      <dgm:spPr/>
      <dgm:t>
        <a:bodyPr/>
        <a:lstStyle/>
        <a:p>
          <a:r>
            <a:rPr lang="en-US" dirty="0"/>
            <a:t>6.</a:t>
          </a:r>
        </a:p>
      </dgm:t>
    </dgm:pt>
    <dgm:pt modelId="{3339FB2E-B4B7-41DB-8172-9221C8AD0620}" type="parTrans" cxnId="{245CDF9B-3796-40FB-93D8-087677DE072E}">
      <dgm:prSet/>
      <dgm:spPr/>
      <dgm:t>
        <a:bodyPr/>
        <a:lstStyle/>
        <a:p>
          <a:endParaRPr lang="en-US"/>
        </a:p>
      </dgm:t>
    </dgm:pt>
    <dgm:pt modelId="{FB0C575C-509C-4646-8660-DFBDD52F2DC1}" type="sibTrans" cxnId="{245CDF9B-3796-40FB-93D8-087677DE072E}">
      <dgm:prSet/>
      <dgm:spPr/>
      <dgm:t>
        <a:bodyPr/>
        <a:lstStyle/>
        <a:p>
          <a:endParaRPr lang="en-US"/>
        </a:p>
      </dgm:t>
    </dgm:pt>
    <dgm:pt modelId="{97DF434E-CDE4-4BF7-A3B5-7A0E86DD48A1}">
      <dgm:prSet phldrT="[Text]"/>
      <dgm:spPr/>
      <dgm:t>
        <a:bodyPr/>
        <a:lstStyle/>
        <a:p>
          <a:r>
            <a:rPr lang="en-US" dirty="0"/>
            <a:t>3.</a:t>
          </a:r>
        </a:p>
      </dgm:t>
    </dgm:pt>
    <dgm:pt modelId="{FEFFBB6E-09F7-4B92-8394-D48BB676A757}" type="parTrans" cxnId="{91F4C3BD-EBC7-4CDE-8CE8-8348BCE481E2}">
      <dgm:prSet/>
      <dgm:spPr/>
      <dgm:t>
        <a:bodyPr/>
        <a:lstStyle/>
        <a:p>
          <a:endParaRPr lang="en-US"/>
        </a:p>
      </dgm:t>
    </dgm:pt>
    <dgm:pt modelId="{056A2B99-2AD0-4465-82D3-76A6B738A23E}" type="sibTrans" cxnId="{91F4C3BD-EBC7-4CDE-8CE8-8348BCE481E2}">
      <dgm:prSet/>
      <dgm:spPr/>
      <dgm:t>
        <a:bodyPr/>
        <a:lstStyle/>
        <a:p>
          <a:endParaRPr lang="en-US"/>
        </a:p>
      </dgm:t>
    </dgm:pt>
    <dgm:pt modelId="{C2536E26-3FFC-402C-A826-8938B3DBF638}">
      <dgm:prSet phldrT="[Text]"/>
      <dgm:spPr/>
      <dgm:t>
        <a:bodyPr/>
        <a:lstStyle/>
        <a:p>
          <a:r>
            <a:rPr lang="en-US" dirty="0"/>
            <a:t>2.</a:t>
          </a:r>
        </a:p>
      </dgm:t>
    </dgm:pt>
    <dgm:pt modelId="{21ACD93B-584D-4C8D-B88F-C63620FB0A9C}" type="parTrans" cxnId="{F66D7174-9BFE-4208-97FC-5EAD50D8DA2F}">
      <dgm:prSet/>
      <dgm:spPr/>
      <dgm:t>
        <a:bodyPr/>
        <a:lstStyle/>
        <a:p>
          <a:endParaRPr lang="en-US"/>
        </a:p>
      </dgm:t>
    </dgm:pt>
    <dgm:pt modelId="{2655964A-FD8B-49E2-8A50-50CFCC9CD1A0}" type="sibTrans" cxnId="{F66D7174-9BFE-4208-97FC-5EAD50D8DA2F}">
      <dgm:prSet/>
      <dgm:spPr/>
      <dgm:t>
        <a:bodyPr/>
        <a:lstStyle/>
        <a:p>
          <a:endParaRPr lang="en-US"/>
        </a:p>
      </dgm:t>
    </dgm:pt>
    <dgm:pt modelId="{9C5DA74D-4C4E-430B-9429-E16BF4145142}">
      <dgm:prSet custT="1"/>
      <dgm:spPr/>
      <dgm:t>
        <a:bodyPr/>
        <a:lstStyle/>
        <a:p>
          <a:r>
            <a:rPr lang="en-US" sz="2000" b="1" i="0" dirty="0" err="1"/>
            <a:t>Meningkatnya</a:t>
          </a:r>
          <a:r>
            <a:rPr lang="en-US" sz="2000" b="1" i="0" dirty="0"/>
            <a:t> </a:t>
          </a:r>
          <a:r>
            <a:rPr lang="en-US" sz="2000" b="1" i="0" dirty="0" err="1"/>
            <a:t>jumlah</a:t>
          </a:r>
          <a:r>
            <a:rPr lang="en-US" sz="2000" b="1" i="0" dirty="0"/>
            <a:t> </a:t>
          </a:r>
          <a:r>
            <a:rPr lang="en-US" sz="2000" b="1" i="0" dirty="0" err="1"/>
            <a:t>dan</a:t>
          </a:r>
          <a:r>
            <a:rPr lang="en-US" sz="2000" b="1" i="0" dirty="0"/>
            <a:t> </a:t>
          </a:r>
          <a:r>
            <a:rPr lang="en-US" sz="2000" b="1" i="0" dirty="0" err="1"/>
            <a:t>variasi</a:t>
          </a:r>
          <a:r>
            <a:rPr lang="en-US" sz="2000" b="1" i="0" dirty="0"/>
            <a:t> </a:t>
          </a:r>
          <a:r>
            <a:rPr lang="en-US" sz="2000" b="1" i="0" dirty="0" err="1"/>
            <a:t>bahan</a:t>
          </a:r>
          <a:r>
            <a:rPr lang="en-US" sz="2000" b="1" i="0" dirty="0"/>
            <a:t> </a:t>
          </a:r>
          <a:r>
            <a:rPr lang="en-US" sz="2000" b="1" i="0" dirty="0" err="1"/>
            <a:t>bacaan</a:t>
          </a:r>
          <a:r>
            <a:rPr lang="en-US" sz="2000" b="1" i="0" dirty="0"/>
            <a:t> </a:t>
          </a:r>
          <a:r>
            <a:rPr lang="en-US" sz="2000" b="1" i="0" dirty="0" err="1"/>
            <a:t>literasi</a:t>
          </a:r>
          <a:r>
            <a:rPr lang="en-US" sz="2000" b="1" i="0" dirty="0"/>
            <a:t> digital </a:t>
          </a:r>
          <a:endParaRPr lang="en-US" sz="2000" b="1" dirty="0"/>
        </a:p>
      </dgm:t>
    </dgm:pt>
    <dgm:pt modelId="{ED2741D7-9D4C-4E5B-9AD5-9C113D1C87CD}" type="parTrans" cxnId="{72AA41EE-30FE-4058-B883-AF14367EA352}">
      <dgm:prSet/>
      <dgm:spPr/>
      <dgm:t>
        <a:bodyPr/>
        <a:lstStyle/>
        <a:p>
          <a:endParaRPr lang="en-US"/>
        </a:p>
      </dgm:t>
    </dgm:pt>
    <dgm:pt modelId="{572F6454-E05E-42EE-895F-DE9C0C4FA4A2}" type="sibTrans" cxnId="{72AA41EE-30FE-4058-B883-AF14367EA352}">
      <dgm:prSet/>
      <dgm:spPr/>
      <dgm:t>
        <a:bodyPr/>
        <a:lstStyle/>
        <a:p>
          <a:endParaRPr lang="en-US"/>
        </a:p>
      </dgm:t>
    </dgm:pt>
    <dgm:pt modelId="{8CD0A400-1EBA-4500-8DEC-8982BDB3B7C5}">
      <dgm:prSet custT="1"/>
      <dgm:spPr/>
      <dgm:t>
        <a:bodyPr/>
        <a:lstStyle/>
        <a:p>
          <a:r>
            <a:rPr lang="en-US" sz="1700" b="0" i="0" dirty="0"/>
            <a:t> </a:t>
          </a:r>
          <a:r>
            <a:rPr lang="en-US" sz="2000" b="1" i="0" dirty="0" err="1"/>
            <a:t>Meningkatnya</a:t>
          </a:r>
          <a:r>
            <a:rPr lang="en-US" sz="2000" b="1" i="0" dirty="0"/>
            <a:t> </a:t>
          </a:r>
          <a:r>
            <a:rPr lang="en-US" sz="2000" b="1" i="0" dirty="0" err="1"/>
            <a:t>frekuensi</a:t>
          </a:r>
          <a:r>
            <a:rPr lang="en-US" sz="2000" b="1" i="0" dirty="0"/>
            <a:t> </a:t>
          </a:r>
          <a:r>
            <a:rPr lang="en-US" sz="2000" b="1" i="0" dirty="0" err="1"/>
            <a:t>membaca</a:t>
          </a:r>
          <a:r>
            <a:rPr lang="en-US" sz="2000" b="1" i="0" dirty="0"/>
            <a:t> </a:t>
          </a:r>
          <a:r>
            <a:rPr lang="en-US" sz="2000" b="1" i="0" dirty="0" err="1"/>
            <a:t>bahan</a:t>
          </a:r>
          <a:r>
            <a:rPr lang="en-US" sz="2000" b="1" i="0" dirty="0"/>
            <a:t> </a:t>
          </a:r>
          <a:r>
            <a:rPr lang="en-US" sz="2000" b="1" i="0" dirty="0" err="1"/>
            <a:t>bacaan</a:t>
          </a:r>
          <a:r>
            <a:rPr lang="en-US" sz="2000" b="1" i="0" dirty="0"/>
            <a:t> </a:t>
          </a:r>
          <a:r>
            <a:rPr lang="en-US" sz="2000" b="1" i="0" dirty="0" err="1"/>
            <a:t>literasi</a:t>
          </a:r>
          <a:r>
            <a:rPr lang="en-US" sz="2000" b="1" i="0" dirty="0"/>
            <a:t> digital</a:t>
          </a:r>
          <a:endParaRPr lang="en-US" sz="2000" b="1" dirty="0"/>
        </a:p>
      </dgm:t>
    </dgm:pt>
    <dgm:pt modelId="{04446C63-170D-4C4C-89C4-D638EFC58522}" type="parTrans" cxnId="{C86CA496-E5EE-4391-9C5C-8FA3364F0FF8}">
      <dgm:prSet/>
      <dgm:spPr/>
      <dgm:t>
        <a:bodyPr/>
        <a:lstStyle/>
        <a:p>
          <a:endParaRPr lang="en-US"/>
        </a:p>
      </dgm:t>
    </dgm:pt>
    <dgm:pt modelId="{37C2D19A-6A68-4EA2-892B-506E887D5E52}" type="sibTrans" cxnId="{C86CA496-E5EE-4391-9C5C-8FA3364F0FF8}">
      <dgm:prSet/>
      <dgm:spPr/>
      <dgm:t>
        <a:bodyPr/>
        <a:lstStyle/>
        <a:p>
          <a:endParaRPr lang="en-US"/>
        </a:p>
      </dgm:t>
    </dgm:pt>
    <dgm:pt modelId="{A9D10B1A-B823-4892-8690-C10838DAF6AA}">
      <dgm:prSet custT="1"/>
      <dgm:spPr/>
      <dgm:t>
        <a:bodyPr/>
        <a:lstStyle/>
        <a:p>
          <a:r>
            <a:rPr lang="en-US" sz="2000" b="1" i="0" dirty="0"/>
            <a:t> </a:t>
          </a:r>
          <a:r>
            <a:rPr lang="en-US" sz="2000" b="1" i="0" dirty="0" err="1"/>
            <a:t>Meningkatnya</a:t>
          </a:r>
          <a:r>
            <a:rPr lang="en-US" sz="2000" b="1" i="0" dirty="0"/>
            <a:t> </a:t>
          </a:r>
          <a:r>
            <a:rPr lang="en-US" sz="2000" b="1" i="0" dirty="0" err="1"/>
            <a:t>jumlah</a:t>
          </a:r>
          <a:r>
            <a:rPr lang="en-US" sz="2000" b="1" i="0" dirty="0"/>
            <a:t> </a:t>
          </a:r>
          <a:r>
            <a:rPr lang="en-US" sz="2000" b="1" i="0" dirty="0" err="1"/>
            <a:t>bacaan</a:t>
          </a:r>
          <a:r>
            <a:rPr lang="en-US" sz="2000" b="1" i="0" dirty="0"/>
            <a:t> </a:t>
          </a:r>
          <a:r>
            <a:rPr lang="en-US" sz="2000" b="1" i="0" dirty="0" err="1"/>
            <a:t>literasi</a:t>
          </a:r>
          <a:r>
            <a:rPr lang="en-US" sz="2000" b="1" i="0" dirty="0"/>
            <a:t> digital yang </a:t>
          </a:r>
          <a:r>
            <a:rPr lang="en-US" sz="2000" b="1" i="0" dirty="0" err="1"/>
            <a:t>dibaca</a:t>
          </a:r>
          <a:endParaRPr lang="en-US" sz="2000" b="1" dirty="0"/>
        </a:p>
      </dgm:t>
    </dgm:pt>
    <dgm:pt modelId="{F6DFF40F-4AAB-430C-B0BE-A60128F15EC9}" type="parTrans" cxnId="{6D8D7A85-D566-4B80-8FCC-C1D9919A4AED}">
      <dgm:prSet/>
      <dgm:spPr/>
      <dgm:t>
        <a:bodyPr/>
        <a:lstStyle/>
        <a:p>
          <a:endParaRPr lang="en-US"/>
        </a:p>
      </dgm:t>
    </dgm:pt>
    <dgm:pt modelId="{D2C1A597-E738-48E6-A60A-EF3D4DDA70E3}" type="sibTrans" cxnId="{6D8D7A85-D566-4B80-8FCC-C1D9919A4AED}">
      <dgm:prSet/>
      <dgm:spPr/>
      <dgm:t>
        <a:bodyPr/>
        <a:lstStyle/>
        <a:p>
          <a:endParaRPr lang="en-US"/>
        </a:p>
      </dgm:t>
    </dgm:pt>
    <dgm:pt modelId="{919EE914-F9E5-4460-BE1B-952AA535268C}">
      <dgm:prSet custT="1"/>
      <dgm:spPr/>
      <dgm:t>
        <a:bodyPr/>
        <a:lstStyle/>
        <a:p>
          <a:r>
            <a:rPr lang="en-US" sz="2000" b="1" i="0" dirty="0"/>
            <a:t> </a:t>
          </a:r>
          <a:r>
            <a:rPr lang="en-US" sz="2000" b="1" i="0" dirty="0" err="1"/>
            <a:t>Meningkatnya</a:t>
          </a:r>
          <a:r>
            <a:rPr lang="en-US" sz="2000" b="1" i="0" dirty="0"/>
            <a:t> </a:t>
          </a:r>
          <a:r>
            <a:rPr lang="en-US" sz="2000" b="1" i="0" dirty="0" err="1"/>
            <a:t>frekuensi</a:t>
          </a:r>
          <a:r>
            <a:rPr lang="en-US" sz="2000" b="1" i="0" dirty="0"/>
            <a:t> </a:t>
          </a:r>
          <a:r>
            <a:rPr lang="en-US" sz="2000" b="1" i="0" dirty="0" err="1"/>
            <a:t>akses</a:t>
          </a:r>
          <a:r>
            <a:rPr lang="en-US" sz="2000" b="1" i="0" dirty="0"/>
            <a:t> </a:t>
          </a:r>
          <a:r>
            <a:rPr lang="en-US" sz="2000" b="1" i="0" dirty="0" err="1"/>
            <a:t>anggota</a:t>
          </a:r>
          <a:r>
            <a:rPr lang="en-US" sz="2000" b="1" i="0" dirty="0"/>
            <a:t> </a:t>
          </a:r>
          <a:r>
            <a:rPr lang="en-US" sz="2000" b="1" i="0" dirty="0" err="1"/>
            <a:t>keluarga</a:t>
          </a:r>
          <a:r>
            <a:rPr lang="en-US" sz="2000" b="1" i="0" dirty="0"/>
            <a:t> </a:t>
          </a:r>
          <a:r>
            <a:rPr lang="en-US" sz="2000" b="1" i="0" dirty="0" err="1"/>
            <a:t>terhadap</a:t>
          </a:r>
          <a:br>
            <a:rPr lang="en-US" sz="2000" b="1" i="0" dirty="0"/>
          </a:br>
          <a:r>
            <a:rPr lang="en-US" sz="2000" b="1" i="0" dirty="0" err="1"/>
            <a:t>penggunaan</a:t>
          </a:r>
          <a:r>
            <a:rPr lang="en-US" sz="2000" b="1" i="0" dirty="0"/>
            <a:t> internet</a:t>
          </a:r>
          <a:endParaRPr lang="en-US" sz="2000" b="1" dirty="0"/>
        </a:p>
      </dgm:t>
    </dgm:pt>
    <dgm:pt modelId="{A7FAB08B-FD81-4B4C-BC84-7F8BC6E1E4F0}" type="parTrans" cxnId="{9EDE34E2-F2B0-4A4C-88F5-3BBE3A46911E}">
      <dgm:prSet/>
      <dgm:spPr/>
      <dgm:t>
        <a:bodyPr/>
        <a:lstStyle/>
        <a:p>
          <a:endParaRPr lang="en-US"/>
        </a:p>
      </dgm:t>
    </dgm:pt>
    <dgm:pt modelId="{D0DA85B2-F4F7-42B8-945B-EBE8EB10AA34}" type="sibTrans" cxnId="{9EDE34E2-F2B0-4A4C-88F5-3BBE3A46911E}">
      <dgm:prSet/>
      <dgm:spPr/>
      <dgm:t>
        <a:bodyPr/>
        <a:lstStyle/>
        <a:p>
          <a:endParaRPr lang="en-US"/>
        </a:p>
      </dgm:t>
    </dgm:pt>
    <dgm:pt modelId="{CF0995AE-0121-47E6-AF99-14BEBAC710D1}">
      <dgm:prSet custT="1"/>
      <dgm:spPr/>
      <dgm:t>
        <a:bodyPr/>
        <a:lstStyle/>
        <a:p>
          <a:r>
            <a:rPr lang="en-US" sz="2300" b="0" i="0" dirty="0"/>
            <a:t> </a:t>
          </a:r>
          <a:r>
            <a:rPr lang="en-US" sz="2000" b="1" i="0" dirty="0" err="1"/>
            <a:t>Meningkatnya</a:t>
          </a:r>
          <a:r>
            <a:rPr lang="en-US" sz="2000" b="1" i="0" dirty="0"/>
            <a:t> </a:t>
          </a:r>
          <a:r>
            <a:rPr lang="en-US" sz="2000" b="1" i="0" dirty="0" err="1"/>
            <a:t>intensitas</a:t>
          </a:r>
          <a:r>
            <a:rPr lang="en-US" sz="2000" b="1" i="0" dirty="0"/>
            <a:t> </a:t>
          </a:r>
          <a:r>
            <a:rPr lang="en-US" sz="2000" b="1" i="0" dirty="0" err="1"/>
            <a:t>pemanfaatan</a:t>
          </a:r>
          <a:r>
            <a:rPr lang="en-US" sz="2000" b="1" i="0" dirty="0"/>
            <a:t> media digital</a:t>
          </a:r>
          <a:endParaRPr lang="en-US" sz="2000" b="1" dirty="0"/>
        </a:p>
      </dgm:t>
    </dgm:pt>
    <dgm:pt modelId="{0084765A-3F8F-4942-A17F-D9E68877F376}" type="parTrans" cxnId="{67D49DEA-DD71-4BA2-BA29-B33992DC61F1}">
      <dgm:prSet/>
      <dgm:spPr/>
      <dgm:t>
        <a:bodyPr/>
        <a:lstStyle/>
        <a:p>
          <a:endParaRPr lang="en-US"/>
        </a:p>
      </dgm:t>
    </dgm:pt>
    <dgm:pt modelId="{AE5EED7D-5CB0-4CB3-8CFB-80610CF15604}" type="sibTrans" cxnId="{67D49DEA-DD71-4BA2-BA29-B33992DC61F1}">
      <dgm:prSet/>
      <dgm:spPr/>
      <dgm:t>
        <a:bodyPr/>
        <a:lstStyle/>
        <a:p>
          <a:endParaRPr lang="en-US"/>
        </a:p>
      </dgm:t>
    </dgm:pt>
    <dgm:pt modelId="{C0DE18B4-12D7-4CA7-A620-B8420DE898F1}">
      <dgm:prSet custT="1"/>
      <dgm:spPr/>
      <dgm:t>
        <a:bodyPr/>
        <a:lstStyle/>
        <a:p>
          <a:r>
            <a:rPr lang="en-US" sz="2000" b="1" i="0" dirty="0" err="1"/>
            <a:t>Meningkatnya</a:t>
          </a:r>
          <a:r>
            <a:rPr lang="en-US" sz="2000" b="1" i="0" dirty="0"/>
            <a:t> </a:t>
          </a:r>
          <a:r>
            <a:rPr lang="en-US" sz="2000" b="1" i="0" dirty="0" err="1"/>
            <a:t>jumlah</a:t>
          </a:r>
          <a:r>
            <a:rPr lang="en-US" sz="2000" b="1" i="0" dirty="0"/>
            <a:t> </a:t>
          </a:r>
          <a:r>
            <a:rPr lang="en-US" sz="2000" b="1" i="0" dirty="0" err="1"/>
            <a:t>pelatihan</a:t>
          </a:r>
          <a:r>
            <a:rPr lang="en-US" sz="2000" b="1" i="0" dirty="0"/>
            <a:t> </a:t>
          </a:r>
          <a:r>
            <a:rPr lang="en-US" sz="2000" b="1" i="0" dirty="0" err="1"/>
            <a:t>literasi</a:t>
          </a:r>
          <a:r>
            <a:rPr lang="en-US" sz="2000" b="1" i="0" dirty="0"/>
            <a:t> digital yang </a:t>
          </a:r>
          <a:r>
            <a:rPr lang="en-US" sz="2000" b="1" i="0" dirty="0" err="1"/>
            <a:t>aplikatif</a:t>
          </a:r>
          <a:endParaRPr lang="en-US" sz="2000" b="1" dirty="0"/>
        </a:p>
      </dgm:t>
    </dgm:pt>
    <dgm:pt modelId="{49B3BDE7-A9B6-40C2-B389-9FC747AAA387}" type="parTrans" cxnId="{418E2C0D-951A-4FDC-91DC-DDE913F071AE}">
      <dgm:prSet/>
      <dgm:spPr/>
      <dgm:t>
        <a:bodyPr/>
        <a:lstStyle/>
        <a:p>
          <a:endParaRPr lang="en-US"/>
        </a:p>
      </dgm:t>
    </dgm:pt>
    <dgm:pt modelId="{D03ABAAB-EF0B-48BB-B2DC-7B1755327C2E}" type="sibTrans" cxnId="{418E2C0D-951A-4FDC-91DC-DDE913F071AE}">
      <dgm:prSet/>
      <dgm:spPr/>
      <dgm:t>
        <a:bodyPr/>
        <a:lstStyle/>
        <a:p>
          <a:endParaRPr lang="en-US"/>
        </a:p>
      </dgm:t>
    </dgm:pt>
    <dgm:pt modelId="{61BAAB0B-ED24-4EB8-86C6-4692CC903B4D}" type="pres">
      <dgm:prSet presAssocID="{FAFEBA71-74B0-40D1-B6F7-341790BB67ED}" presName="linearFlow" presStyleCnt="0">
        <dgm:presLayoutVars>
          <dgm:dir/>
          <dgm:animLvl val="lvl"/>
          <dgm:resizeHandles val="exact"/>
        </dgm:presLayoutVars>
      </dgm:prSet>
      <dgm:spPr/>
    </dgm:pt>
    <dgm:pt modelId="{22538F65-6EA0-4884-AE16-D7E8B86A5D7F}" type="pres">
      <dgm:prSet presAssocID="{68F5FAFA-7275-4CCC-84C6-D3CA5E5C38E8}" presName="composite" presStyleCnt="0"/>
      <dgm:spPr/>
    </dgm:pt>
    <dgm:pt modelId="{C0DB01B8-A459-4055-A546-6DF9CBB4BA56}" type="pres">
      <dgm:prSet presAssocID="{68F5FAFA-7275-4CCC-84C6-D3CA5E5C38E8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A6A5CD2B-9824-413F-9172-60CC70AE7F1C}" type="pres">
      <dgm:prSet presAssocID="{68F5FAFA-7275-4CCC-84C6-D3CA5E5C38E8}" presName="descendantText" presStyleLbl="alignAcc1" presStyleIdx="0" presStyleCnt="6">
        <dgm:presLayoutVars>
          <dgm:bulletEnabled val="1"/>
        </dgm:presLayoutVars>
      </dgm:prSet>
      <dgm:spPr/>
    </dgm:pt>
    <dgm:pt modelId="{1F37B8E4-4158-448C-8886-128238AECB17}" type="pres">
      <dgm:prSet presAssocID="{9F1A05CD-BBCB-4757-B5F5-F3B1E5BB5D6C}" presName="sp" presStyleCnt="0"/>
      <dgm:spPr/>
    </dgm:pt>
    <dgm:pt modelId="{A9212196-B7D8-4B70-8D9D-9DD54C54D42C}" type="pres">
      <dgm:prSet presAssocID="{C2536E26-3FFC-402C-A826-8938B3DBF638}" presName="composite" presStyleCnt="0"/>
      <dgm:spPr/>
    </dgm:pt>
    <dgm:pt modelId="{42815D79-60C3-4F2F-9EAD-F8FF50950E95}" type="pres">
      <dgm:prSet presAssocID="{C2536E26-3FFC-402C-A826-8938B3DBF638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B07D00D4-88CC-47FC-9327-D5ED8B821C89}" type="pres">
      <dgm:prSet presAssocID="{C2536E26-3FFC-402C-A826-8938B3DBF638}" presName="descendantText" presStyleLbl="alignAcc1" presStyleIdx="1" presStyleCnt="6">
        <dgm:presLayoutVars>
          <dgm:bulletEnabled val="1"/>
        </dgm:presLayoutVars>
      </dgm:prSet>
      <dgm:spPr/>
    </dgm:pt>
    <dgm:pt modelId="{16C77F48-9627-40A7-8B39-656BE0F26A00}" type="pres">
      <dgm:prSet presAssocID="{2655964A-FD8B-49E2-8A50-50CFCC9CD1A0}" presName="sp" presStyleCnt="0"/>
      <dgm:spPr/>
    </dgm:pt>
    <dgm:pt modelId="{AF4FA090-D1FA-4F84-8082-4FE43D7819C3}" type="pres">
      <dgm:prSet presAssocID="{97DF434E-CDE4-4BF7-A3B5-7A0E86DD48A1}" presName="composite" presStyleCnt="0"/>
      <dgm:spPr/>
    </dgm:pt>
    <dgm:pt modelId="{85BD55DF-00E4-4825-8CBA-5018E26ED6A4}" type="pres">
      <dgm:prSet presAssocID="{97DF434E-CDE4-4BF7-A3B5-7A0E86DD48A1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05122D9B-3FAA-478E-AD7C-E719E8FCEC95}" type="pres">
      <dgm:prSet presAssocID="{97DF434E-CDE4-4BF7-A3B5-7A0E86DD48A1}" presName="descendantText" presStyleLbl="alignAcc1" presStyleIdx="2" presStyleCnt="6">
        <dgm:presLayoutVars>
          <dgm:bulletEnabled val="1"/>
        </dgm:presLayoutVars>
      </dgm:prSet>
      <dgm:spPr/>
    </dgm:pt>
    <dgm:pt modelId="{DD5D4FC0-A3FE-4F4D-9F4B-919D5C016E99}" type="pres">
      <dgm:prSet presAssocID="{056A2B99-2AD0-4465-82D3-76A6B738A23E}" presName="sp" presStyleCnt="0"/>
      <dgm:spPr/>
    </dgm:pt>
    <dgm:pt modelId="{364ACC80-1E30-4A2D-87FB-DE7BE82B3B2E}" type="pres">
      <dgm:prSet presAssocID="{B3136F6A-F50A-46F0-A1E3-A8F2DE129415}" presName="composite" presStyleCnt="0"/>
      <dgm:spPr/>
    </dgm:pt>
    <dgm:pt modelId="{C76C386B-19A1-4E17-8800-EB24FBB91918}" type="pres">
      <dgm:prSet presAssocID="{B3136F6A-F50A-46F0-A1E3-A8F2DE12941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EB66174D-0105-4C27-9ED1-34E1BDCA6FBB}" type="pres">
      <dgm:prSet presAssocID="{B3136F6A-F50A-46F0-A1E3-A8F2DE129415}" presName="descendantText" presStyleLbl="alignAcc1" presStyleIdx="3" presStyleCnt="6">
        <dgm:presLayoutVars>
          <dgm:bulletEnabled val="1"/>
        </dgm:presLayoutVars>
      </dgm:prSet>
      <dgm:spPr/>
    </dgm:pt>
    <dgm:pt modelId="{10973B61-9B56-474C-BC70-448D47854BDA}" type="pres">
      <dgm:prSet presAssocID="{7B5F19B7-16E9-42A8-8962-28D8577BDF9E}" presName="sp" presStyleCnt="0"/>
      <dgm:spPr/>
    </dgm:pt>
    <dgm:pt modelId="{E8D8954E-859F-4156-A080-5BDF09201F07}" type="pres">
      <dgm:prSet presAssocID="{213CDDF1-52DF-4F49-9144-4F5758EFF65B}" presName="composite" presStyleCnt="0"/>
      <dgm:spPr/>
    </dgm:pt>
    <dgm:pt modelId="{88DB799E-DDDA-446C-994B-8E505903AB4F}" type="pres">
      <dgm:prSet presAssocID="{213CDDF1-52DF-4F49-9144-4F5758EFF65B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AEF1766A-FFF7-4933-854B-02BD52200B12}" type="pres">
      <dgm:prSet presAssocID="{213CDDF1-52DF-4F49-9144-4F5758EFF65B}" presName="descendantText" presStyleLbl="alignAcc1" presStyleIdx="4" presStyleCnt="6">
        <dgm:presLayoutVars>
          <dgm:bulletEnabled val="1"/>
        </dgm:presLayoutVars>
      </dgm:prSet>
      <dgm:spPr/>
    </dgm:pt>
    <dgm:pt modelId="{DFAD342B-7AE4-40F8-994F-5AB59E9975D3}" type="pres">
      <dgm:prSet presAssocID="{6E8BEFD2-EF8E-4CB5-B3C8-227A83DDB1BD}" presName="sp" presStyleCnt="0"/>
      <dgm:spPr/>
    </dgm:pt>
    <dgm:pt modelId="{212875F1-8145-415D-9547-ECD2C73D0EF5}" type="pres">
      <dgm:prSet presAssocID="{62CCB036-2738-451C-925C-389D595B5527}" presName="composite" presStyleCnt="0"/>
      <dgm:spPr/>
    </dgm:pt>
    <dgm:pt modelId="{0AA297E4-C9C3-4516-A16D-8569CF878C2E}" type="pres">
      <dgm:prSet presAssocID="{62CCB036-2738-451C-925C-389D595B5527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6DB97284-856C-4422-A424-13D8D630E544}" type="pres">
      <dgm:prSet presAssocID="{62CCB036-2738-451C-925C-389D595B5527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C9D8710A-E3AE-4F71-8415-455996010DCB}" type="presOf" srcId="{919EE914-F9E5-4460-BE1B-952AA535268C}" destId="{EB66174D-0105-4C27-9ED1-34E1BDCA6FBB}" srcOrd="0" destOrd="0" presId="urn:microsoft.com/office/officeart/2005/8/layout/chevron2"/>
    <dgm:cxn modelId="{418E2C0D-951A-4FDC-91DC-DDE913F071AE}" srcId="{62CCB036-2738-451C-925C-389D595B5527}" destId="{C0DE18B4-12D7-4CA7-A620-B8420DE898F1}" srcOrd="0" destOrd="0" parTransId="{49B3BDE7-A9B6-40C2-B389-9FC747AAA387}" sibTransId="{D03ABAAB-EF0B-48BB-B2DC-7B1755327C2E}"/>
    <dgm:cxn modelId="{13444C1B-88CC-4E99-9118-F26B9F99355C}" type="presOf" srcId="{C0DE18B4-12D7-4CA7-A620-B8420DE898F1}" destId="{6DB97284-856C-4422-A424-13D8D630E544}" srcOrd="0" destOrd="0" presId="urn:microsoft.com/office/officeart/2005/8/layout/chevron2"/>
    <dgm:cxn modelId="{8BF9891B-E030-43D5-A5A3-CA41BAAF7FF5}" type="presOf" srcId="{68F5FAFA-7275-4CCC-84C6-D3CA5E5C38E8}" destId="{C0DB01B8-A459-4055-A546-6DF9CBB4BA56}" srcOrd="0" destOrd="0" presId="urn:microsoft.com/office/officeart/2005/8/layout/chevron2"/>
    <dgm:cxn modelId="{2108603A-F525-43E4-8414-66F06BB4425A}" srcId="{FAFEBA71-74B0-40D1-B6F7-341790BB67ED}" destId="{68F5FAFA-7275-4CCC-84C6-D3CA5E5C38E8}" srcOrd="0" destOrd="0" parTransId="{34FEA636-A552-43B3-A24F-C5F801A7BD3C}" sibTransId="{9F1A05CD-BBCB-4757-B5F5-F3B1E5BB5D6C}"/>
    <dgm:cxn modelId="{DF929E48-1277-4F76-A1AA-8015948D1F73}" srcId="{FAFEBA71-74B0-40D1-B6F7-341790BB67ED}" destId="{B3136F6A-F50A-46F0-A1E3-A8F2DE129415}" srcOrd="3" destOrd="0" parTransId="{B4741D18-65B5-426D-92D2-131A67A08BE7}" sibTransId="{7B5F19B7-16E9-42A8-8962-28D8577BDF9E}"/>
    <dgm:cxn modelId="{DE9DF34A-DA89-4450-A035-C0B6B34795FB}" type="presOf" srcId="{9C5DA74D-4C4E-430B-9429-E16BF4145142}" destId="{A6A5CD2B-9824-413F-9172-60CC70AE7F1C}" srcOrd="0" destOrd="0" presId="urn:microsoft.com/office/officeart/2005/8/layout/chevron2"/>
    <dgm:cxn modelId="{EA894072-4564-4979-96BA-282F24AC0C65}" type="presOf" srcId="{B3136F6A-F50A-46F0-A1E3-A8F2DE129415}" destId="{C76C386B-19A1-4E17-8800-EB24FBB91918}" srcOrd="0" destOrd="0" presId="urn:microsoft.com/office/officeart/2005/8/layout/chevron2"/>
    <dgm:cxn modelId="{F66D7174-9BFE-4208-97FC-5EAD50D8DA2F}" srcId="{FAFEBA71-74B0-40D1-B6F7-341790BB67ED}" destId="{C2536E26-3FFC-402C-A826-8938B3DBF638}" srcOrd="1" destOrd="0" parTransId="{21ACD93B-584D-4C8D-B88F-C63620FB0A9C}" sibTransId="{2655964A-FD8B-49E2-8A50-50CFCC9CD1A0}"/>
    <dgm:cxn modelId="{87F33D7B-8C03-4BA2-B1C4-FE513CFA4E5C}" type="presOf" srcId="{97DF434E-CDE4-4BF7-A3B5-7A0E86DD48A1}" destId="{85BD55DF-00E4-4825-8CBA-5018E26ED6A4}" srcOrd="0" destOrd="0" presId="urn:microsoft.com/office/officeart/2005/8/layout/chevron2"/>
    <dgm:cxn modelId="{6D8D7A85-D566-4B80-8FCC-C1D9919A4AED}" srcId="{97DF434E-CDE4-4BF7-A3B5-7A0E86DD48A1}" destId="{A9D10B1A-B823-4892-8690-C10838DAF6AA}" srcOrd="0" destOrd="0" parTransId="{F6DFF40F-4AAB-430C-B0BE-A60128F15EC9}" sibTransId="{D2C1A597-E738-48E6-A60A-EF3D4DDA70E3}"/>
    <dgm:cxn modelId="{C86CA496-E5EE-4391-9C5C-8FA3364F0FF8}" srcId="{C2536E26-3FFC-402C-A826-8938B3DBF638}" destId="{8CD0A400-1EBA-4500-8DEC-8982BDB3B7C5}" srcOrd="0" destOrd="0" parTransId="{04446C63-170D-4C4C-89C4-D638EFC58522}" sibTransId="{37C2D19A-6A68-4EA2-892B-506E887D5E52}"/>
    <dgm:cxn modelId="{245CDF9B-3796-40FB-93D8-087677DE072E}" srcId="{FAFEBA71-74B0-40D1-B6F7-341790BB67ED}" destId="{62CCB036-2738-451C-925C-389D595B5527}" srcOrd="5" destOrd="0" parTransId="{3339FB2E-B4B7-41DB-8172-9221C8AD0620}" sibTransId="{FB0C575C-509C-4646-8660-DFBDD52F2DC1}"/>
    <dgm:cxn modelId="{7DFCF9A9-36DC-4F00-9890-0167159937EA}" type="presOf" srcId="{C2536E26-3FFC-402C-A826-8938B3DBF638}" destId="{42815D79-60C3-4F2F-9EAD-F8FF50950E95}" srcOrd="0" destOrd="0" presId="urn:microsoft.com/office/officeart/2005/8/layout/chevron2"/>
    <dgm:cxn modelId="{91F4C3BD-EBC7-4CDE-8CE8-8348BCE481E2}" srcId="{FAFEBA71-74B0-40D1-B6F7-341790BB67ED}" destId="{97DF434E-CDE4-4BF7-A3B5-7A0E86DD48A1}" srcOrd="2" destOrd="0" parTransId="{FEFFBB6E-09F7-4B92-8394-D48BB676A757}" sibTransId="{056A2B99-2AD0-4465-82D3-76A6B738A23E}"/>
    <dgm:cxn modelId="{160EC8D0-446B-473D-93D6-7990914E66DF}" type="presOf" srcId="{FAFEBA71-74B0-40D1-B6F7-341790BB67ED}" destId="{61BAAB0B-ED24-4EB8-86C6-4692CC903B4D}" srcOrd="0" destOrd="0" presId="urn:microsoft.com/office/officeart/2005/8/layout/chevron2"/>
    <dgm:cxn modelId="{307336D3-7CA9-40BD-9B42-FBB06C37F032}" srcId="{FAFEBA71-74B0-40D1-B6F7-341790BB67ED}" destId="{213CDDF1-52DF-4F49-9144-4F5758EFF65B}" srcOrd="4" destOrd="0" parTransId="{69AAB822-12DB-4C4A-80C5-8CAE619FEC7A}" sibTransId="{6E8BEFD2-EF8E-4CB5-B3C8-227A83DDB1BD}"/>
    <dgm:cxn modelId="{EB5D1CD7-FA39-4BA6-83A9-FB7D9398C1DE}" type="presOf" srcId="{8CD0A400-1EBA-4500-8DEC-8982BDB3B7C5}" destId="{B07D00D4-88CC-47FC-9327-D5ED8B821C89}" srcOrd="0" destOrd="0" presId="urn:microsoft.com/office/officeart/2005/8/layout/chevron2"/>
    <dgm:cxn modelId="{5457CDE1-EC55-418D-A0C3-8034EC53FAA8}" type="presOf" srcId="{213CDDF1-52DF-4F49-9144-4F5758EFF65B}" destId="{88DB799E-DDDA-446C-994B-8E505903AB4F}" srcOrd="0" destOrd="0" presId="urn:microsoft.com/office/officeart/2005/8/layout/chevron2"/>
    <dgm:cxn modelId="{9EDE34E2-F2B0-4A4C-88F5-3BBE3A46911E}" srcId="{B3136F6A-F50A-46F0-A1E3-A8F2DE129415}" destId="{919EE914-F9E5-4460-BE1B-952AA535268C}" srcOrd="0" destOrd="0" parTransId="{A7FAB08B-FD81-4B4C-BC84-7F8BC6E1E4F0}" sibTransId="{D0DA85B2-F4F7-42B8-945B-EBE8EB10AA34}"/>
    <dgm:cxn modelId="{D5F687E7-40DA-48CA-9A20-EFA6EB3878FF}" type="presOf" srcId="{A9D10B1A-B823-4892-8690-C10838DAF6AA}" destId="{05122D9B-3FAA-478E-AD7C-E719E8FCEC95}" srcOrd="0" destOrd="0" presId="urn:microsoft.com/office/officeart/2005/8/layout/chevron2"/>
    <dgm:cxn modelId="{67D49DEA-DD71-4BA2-BA29-B33992DC61F1}" srcId="{213CDDF1-52DF-4F49-9144-4F5758EFF65B}" destId="{CF0995AE-0121-47E6-AF99-14BEBAC710D1}" srcOrd="0" destOrd="0" parTransId="{0084765A-3F8F-4942-A17F-D9E68877F376}" sibTransId="{AE5EED7D-5CB0-4CB3-8CFB-80610CF15604}"/>
    <dgm:cxn modelId="{72AA41EE-30FE-4058-B883-AF14367EA352}" srcId="{68F5FAFA-7275-4CCC-84C6-D3CA5E5C38E8}" destId="{9C5DA74D-4C4E-430B-9429-E16BF4145142}" srcOrd="0" destOrd="0" parTransId="{ED2741D7-9D4C-4E5B-9AD5-9C113D1C87CD}" sibTransId="{572F6454-E05E-42EE-895F-DE9C0C4FA4A2}"/>
    <dgm:cxn modelId="{2BB317F0-DDAA-4DF1-9D45-FFECF83C1B6F}" type="presOf" srcId="{CF0995AE-0121-47E6-AF99-14BEBAC710D1}" destId="{AEF1766A-FFF7-4933-854B-02BD52200B12}" srcOrd="0" destOrd="0" presId="urn:microsoft.com/office/officeart/2005/8/layout/chevron2"/>
    <dgm:cxn modelId="{C0BF5EFB-C712-458E-B0D9-E663AA0A498B}" type="presOf" srcId="{62CCB036-2738-451C-925C-389D595B5527}" destId="{0AA297E4-C9C3-4516-A16D-8569CF878C2E}" srcOrd="0" destOrd="0" presId="urn:microsoft.com/office/officeart/2005/8/layout/chevron2"/>
    <dgm:cxn modelId="{21D3F313-CF8B-411C-AEF9-1EC31FFFFE0F}" type="presParOf" srcId="{61BAAB0B-ED24-4EB8-86C6-4692CC903B4D}" destId="{22538F65-6EA0-4884-AE16-D7E8B86A5D7F}" srcOrd="0" destOrd="0" presId="urn:microsoft.com/office/officeart/2005/8/layout/chevron2"/>
    <dgm:cxn modelId="{14B7A3D0-E2A6-4E9A-99C0-6B92AEE7FC34}" type="presParOf" srcId="{22538F65-6EA0-4884-AE16-D7E8B86A5D7F}" destId="{C0DB01B8-A459-4055-A546-6DF9CBB4BA56}" srcOrd="0" destOrd="0" presId="urn:microsoft.com/office/officeart/2005/8/layout/chevron2"/>
    <dgm:cxn modelId="{F77A36EC-F4AD-468F-BF13-4506C8BB584E}" type="presParOf" srcId="{22538F65-6EA0-4884-AE16-D7E8B86A5D7F}" destId="{A6A5CD2B-9824-413F-9172-60CC70AE7F1C}" srcOrd="1" destOrd="0" presId="urn:microsoft.com/office/officeart/2005/8/layout/chevron2"/>
    <dgm:cxn modelId="{02E9DB17-ECE6-4050-873F-3008B3078C73}" type="presParOf" srcId="{61BAAB0B-ED24-4EB8-86C6-4692CC903B4D}" destId="{1F37B8E4-4158-448C-8886-128238AECB17}" srcOrd="1" destOrd="0" presId="urn:microsoft.com/office/officeart/2005/8/layout/chevron2"/>
    <dgm:cxn modelId="{15CCEA29-615D-47FF-B6F2-1FDA8ED881CB}" type="presParOf" srcId="{61BAAB0B-ED24-4EB8-86C6-4692CC903B4D}" destId="{A9212196-B7D8-4B70-8D9D-9DD54C54D42C}" srcOrd="2" destOrd="0" presId="urn:microsoft.com/office/officeart/2005/8/layout/chevron2"/>
    <dgm:cxn modelId="{84EB33A1-FAD4-4998-B4E5-69B00F290332}" type="presParOf" srcId="{A9212196-B7D8-4B70-8D9D-9DD54C54D42C}" destId="{42815D79-60C3-4F2F-9EAD-F8FF50950E95}" srcOrd="0" destOrd="0" presId="urn:microsoft.com/office/officeart/2005/8/layout/chevron2"/>
    <dgm:cxn modelId="{57379F88-185B-4C11-900E-4EBB2E979459}" type="presParOf" srcId="{A9212196-B7D8-4B70-8D9D-9DD54C54D42C}" destId="{B07D00D4-88CC-47FC-9327-D5ED8B821C89}" srcOrd="1" destOrd="0" presId="urn:microsoft.com/office/officeart/2005/8/layout/chevron2"/>
    <dgm:cxn modelId="{B2089BD6-99F4-4504-AEBC-DEBDE8B6A8F7}" type="presParOf" srcId="{61BAAB0B-ED24-4EB8-86C6-4692CC903B4D}" destId="{16C77F48-9627-40A7-8B39-656BE0F26A00}" srcOrd="3" destOrd="0" presId="urn:microsoft.com/office/officeart/2005/8/layout/chevron2"/>
    <dgm:cxn modelId="{C0805FBF-7EC6-4613-8557-A3E5650257C4}" type="presParOf" srcId="{61BAAB0B-ED24-4EB8-86C6-4692CC903B4D}" destId="{AF4FA090-D1FA-4F84-8082-4FE43D7819C3}" srcOrd="4" destOrd="0" presId="urn:microsoft.com/office/officeart/2005/8/layout/chevron2"/>
    <dgm:cxn modelId="{600C1D91-1115-4C9E-8323-C226B493F878}" type="presParOf" srcId="{AF4FA090-D1FA-4F84-8082-4FE43D7819C3}" destId="{85BD55DF-00E4-4825-8CBA-5018E26ED6A4}" srcOrd="0" destOrd="0" presId="urn:microsoft.com/office/officeart/2005/8/layout/chevron2"/>
    <dgm:cxn modelId="{489A25EB-BB39-4BE0-A27D-3CFD2A06E674}" type="presParOf" srcId="{AF4FA090-D1FA-4F84-8082-4FE43D7819C3}" destId="{05122D9B-3FAA-478E-AD7C-E719E8FCEC95}" srcOrd="1" destOrd="0" presId="urn:microsoft.com/office/officeart/2005/8/layout/chevron2"/>
    <dgm:cxn modelId="{CE06AF27-F22C-432A-8581-F3C19205E56B}" type="presParOf" srcId="{61BAAB0B-ED24-4EB8-86C6-4692CC903B4D}" destId="{DD5D4FC0-A3FE-4F4D-9F4B-919D5C016E99}" srcOrd="5" destOrd="0" presId="urn:microsoft.com/office/officeart/2005/8/layout/chevron2"/>
    <dgm:cxn modelId="{715A1F22-1063-4E8B-9F86-77318F9FB1F6}" type="presParOf" srcId="{61BAAB0B-ED24-4EB8-86C6-4692CC903B4D}" destId="{364ACC80-1E30-4A2D-87FB-DE7BE82B3B2E}" srcOrd="6" destOrd="0" presId="urn:microsoft.com/office/officeart/2005/8/layout/chevron2"/>
    <dgm:cxn modelId="{804CF99E-9FFC-40E6-8A82-C8519C66786E}" type="presParOf" srcId="{364ACC80-1E30-4A2D-87FB-DE7BE82B3B2E}" destId="{C76C386B-19A1-4E17-8800-EB24FBB91918}" srcOrd="0" destOrd="0" presId="urn:microsoft.com/office/officeart/2005/8/layout/chevron2"/>
    <dgm:cxn modelId="{DA941CA4-4637-4DEF-80BC-3DCD4164ACC6}" type="presParOf" srcId="{364ACC80-1E30-4A2D-87FB-DE7BE82B3B2E}" destId="{EB66174D-0105-4C27-9ED1-34E1BDCA6FBB}" srcOrd="1" destOrd="0" presId="urn:microsoft.com/office/officeart/2005/8/layout/chevron2"/>
    <dgm:cxn modelId="{BFBA5EFC-5BC8-4CCC-AD5C-6EE461954AE3}" type="presParOf" srcId="{61BAAB0B-ED24-4EB8-86C6-4692CC903B4D}" destId="{10973B61-9B56-474C-BC70-448D47854BDA}" srcOrd="7" destOrd="0" presId="urn:microsoft.com/office/officeart/2005/8/layout/chevron2"/>
    <dgm:cxn modelId="{E5EE179D-C593-482D-BE6C-F0B6D97A7AF8}" type="presParOf" srcId="{61BAAB0B-ED24-4EB8-86C6-4692CC903B4D}" destId="{E8D8954E-859F-4156-A080-5BDF09201F07}" srcOrd="8" destOrd="0" presId="urn:microsoft.com/office/officeart/2005/8/layout/chevron2"/>
    <dgm:cxn modelId="{58D8D9BE-6565-4DC5-BC38-AB2016C1CE03}" type="presParOf" srcId="{E8D8954E-859F-4156-A080-5BDF09201F07}" destId="{88DB799E-DDDA-446C-994B-8E505903AB4F}" srcOrd="0" destOrd="0" presId="urn:microsoft.com/office/officeart/2005/8/layout/chevron2"/>
    <dgm:cxn modelId="{91DD5788-766F-4602-A290-C2B781286623}" type="presParOf" srcId="{E8D8954E-859F-4156-A080-5BDF09201F07}" destId="{AEF1766A-FFF7-4933-854B-02BD52200B12}" srcOrd="1" destOrd="0" presId="urn:microsoft.com/office/officeart/2005/8/layout/chevron2"/>
    <dgm:cxn modelId="{51238210-B472-4318-9DD6-52AF5F4250B1}" type="presParOf" srcId="{61BAAB0B-ED24-4EB8-86C6-4692CC903B4D}" destId="{DFAD342B-7AE4-40F8-994F-5AB59E9975D3}" srcOrd="9" destOrd="0" presId="urn:microsoft.com/office/officeart/2005/8/layout/chevron2"/>
    <dgm:cxn modelId="{9BDB6EA5-88D8-4504-9C7A-04DC06A0A505}" type="presParOf" srcId="{61BAAB0B-ED24-4EB8-86C6-4692CC903B4D}" destId="{212875F1-8145-415D-9547-ECD2C73D0EF5}" srcOrd="10" destOrd="0" presId="urn:microsoft.com/office/officeart/2005/8/layout/chevron2"/>
    <dgm:cxn modelId="{3C2504A9-5D12-49CE-869F-95622BCBBA0B}" type="presParOf" srcId="{212875F1-8145-415D-9547-ECD2C73D0EF5}" destId="{0AA297E4-C9C3-4516-A16D-8569CF878C2E}" srcOrd="0" destOrd="0" presId="urn:microsoft.com/office/officeart/2005/8/layout/chevron2"/>
    <dgm:cxn modelId="{8B9C248E-BCF5-43FD-A7A2-FE526B7CBE50}" type="presParOf" srcId="{212875F1-8145-415D-9547-ECD2C73D0EF5}" destId="{6DB97284-856C-4422-A424-13D8D630E54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6C519-1D1F-47C9-9047-458FCEC2180B}">
      <dsp:nvSpPr>
        <dsp:cNvPr id="0" name=""/>
        <dsp:cNvSpPr/>
      </dsp:nvSpPr>
      <dsp:spPr>
        <a:xfrm>
          <a:off x="0" y="86567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Menjelaskan</a:t>
          </a:r>
          <a:r>
            <a:rPr lang="en-US" sz="2100" kern="1200" dirty="0"/>
            <a:t> </a:t>
          </a:r>
          <a:r>
            <a:rPr lang="en-US" sz="2100" kern="1200" dirty="0" err="1"/>
            <a:t>definisi</a:t>
          </a:r>
          <a:r>
            <a:rPr lang="en-US" sz="2100" kern="1200" dirty="0"/>
            <a:t> </a:t>
          </a:r>
          <a:r>
            <a:rPr lang="en-US" sz="2100" kern="1200" dirty="0" err="1"/>
            <a:t>literasi</a:t>
          </a:r>
          <a:r>
            <a:rPr lang="en-US" sz="2100" kern="1200" dirty="0"/>
            <a:t> digital</a:t>
          </a:r>
        </a:p>
      </dsp:txBody>
      <dsp:txXfrm>
        <a:off x="24588" y="111155"/>
        <a:ext cx="8180424" cy="454509"/>
      </dsp:txXfrm>
    </dsp:sp>
    <dsp:sp modelId="{85060A72-5CAE-4C79-B3D0-5A810592BBDF}">
      <dsp:nvSpPr>
        <dsp:cNvPr id="0" name=""/>
        <dsp:cNvSpPr/>
      </dsp:nvSpPr>
      <dsp:spPr>
        <a:xfrm>
          <a:off x="0" y="650732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Menjelaskan</a:t>
          </a:r>
          <a:r>
            <a:rPr lang="en-US" sz="2100" kern="1200" dirty="0"/>
            <a:t> </a:t>
          </a:r>
          <a:r>
            <a:rPr lang="en-US" sz="2100" kern="1200" dirty="0" err="1"/>
            <a:t>elemen</a:t>
          </a:r>
          <a:r>
            <a:rPr lang="en-US" sz="2100" kern="1200" dirty="0"/>
            <a:t> </a:t>
          </a:r>
          <a:r>
            <a:rPr lang="en-US" sz="2100" kern="1200" dirty="0" err="1"/>
            <a:t>esensial</a:t>
          </a:r>
          <a:r>
            <a:rPr lang="en-US" sz="2100" kern="1200" dirty="0"/>
            <a:t> </a:t>
          </a:r>
          <a:r>
            <a:rPr lang="en-US" sz="2100" kern="1200" dirty="0" err="1"/>
            <a:t>literasi</a:t>
          </a:r>
          <a:r>
            <a:rPr lang="en-US" sz="2100" kern="1200" dirty="0"/>
            <a:t> digital</a:t>
          </a:r>
        </a:p>
      </dsp:txBody>
      <dsp:txXfrm>
        <a:off x="24588" y="675320"/>
        <a:ext cx="8180424" cy="454509"/>
      </dsp:txXfrm>
    </dsp:sp>
    <dsp:sp modelId="{7E7C43AB-7FA1-4E38-879B-B8C52F70FC55}">
      <dsp:nvSpPr>
        <dsp:cNvPr id="0" name=""/>
        <dsp:cNvSpPr/>
      </dsp:nvSpPr>
      <dsp:spPr>
        <a:xfrm>
          <a:off x="0" y="1214897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Menjelaskan</a:t>
          </a:r>
          <a:r>
            <a:rPr lang="en-US" sz="2100" kern="1200" dirty="0"/>
            <a:t> </a:t>
          </a:r>
          <a:r>
            <a:rPr lang="en-US" sz="2100" kern="1200" dirty="0" err="1"/>
            <a:t>enam</a:t>
          </a:r>
          <a:r>
            <a:rPr lang="en-US" sz="2100" kern="1200" dirty="0"/>
            <a:t> </a:t>
          </a:r>
          <a:r>
            <a:rPr lang="en-US" sz="2100" kern="1200" dirty="0" err="1"/>
            <a:t>literasi</a:t>
          </a:r>
          <a:r>
            <a:rPr lang="en-US" sz="2100" kern="1200" dirty="0"/>
            <a:t> </a:t>
          </a:r>
          <a:r>
            <a:rPr lang="en-US" sz="2100" kern="1200" dirty="0" err="1"/>
            <a:t>dasar</a:t>
          </a:r>
          <a:endParaRPr lang="en-US" sz="2100" kern="1200" dirty="0"/>
        </a:p>
      </dsp:txBody>
      <dsp:txXfrm>
        <a:off x="24588" y="1239485"/>
        <a:ext cx="8180424" cy="454509"/>
      </dsp:txXfrm>
    </dsp:sp>
    <dsp:sp modelId="{C5B313CD-57CE-4397-ADF3-EF5E3DF6588C}">
      <dsp:nvSpPr>
        <dsp:cNvPr id="0" name=""/>
        <dsp:cNvSpPr/>
      </dsp:nvSpPr>
      <dsp:spPr>
        <a:xfrm>
          <a:off x="0" y="1779062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Menjelaskan</a:t>
          </a:r>
          <a:r>
            <a:rPr lang="en-US" sz="2100" kern="1200" dirty="0"/>
            <a:t> </a:t>
          </a:r>
          <a:r>
            <a:rPr lang="en-US" sz="2100" kern="1200" dirty="0" err="1"/>
            <a:t>prinsip</a:t>
          </a:r>
          <a:r>
            <a:rPr lang="en-US" sz="2100" kern="1200" dirty="0"/>
            <a:t> </a:t>
          </a:r>
          <a:r>
            <a:rPr lang="en-US" sz="2100" kern="1200" dirty="0" err="1"/>
            <a:t>dasar</a:t>
          </a:r>
          <a:r>
            <a:rPr lang="en-US" sz="2100" kern="1200" dirty="0"/>
            <a:t> </a:t>
          </a:r>
          <a:r>
            <a:rPr lang="en-US" sz="2100" kern="1200" dirty="0" err="1"/>
            <a:t>pengembangan</a:t>
          </a:r>
          <a:r>
            <a:rPr lang="en-US" sz="2100" kern="1200" dirty="0"/>
            <a:t> </a:t>
          </a:r>
          <a:r>
            <a:rPr lang="en-US" sz="2100" kern="1200" dirty="0" err="1"/>
            <a:t>literasi</a:t>
          </a:r>
          <a:r>
            <a:rPr lang="en-US" sz="2100" kern="1200" dirty="0"/>
            <a:t> digital</a:t>
          </a:r>
        </a:p>
      </dsp:txBody>
      <dsp:txXfrm>
        <a:off x="24588" y="1803650"/>
        <a:ext cx="8180424" cy="454509"/>
      </dsp:txXfrm>
    </dsp:sp>
    <dsp:sp modelId="{86438053-3D1D-4D79-8CBB-123EEBCE7808}">
      <dsp:nvSpPr>
        <dsp:cNvPr id="0" name=""/>
        <dsp:cNvSpPr/>
      </dsp:nvSpPr>
      <dsp:spPr>
        <a:xfrm>
          <a:off x="0" y="2343227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Menjelaskan</a:t>
          </a:r>
          <a:r>
            <a:rPr lang="en-US" sz="2100" kern="1200" dirty="0"/>
            <a:t> </a:t>
          </a:r>
          <a:r>
            <a:rPr lang="en-US" sz="2100" kern="1200" dirty="0" err="1"/>
            <a:t>indikator</a:t>
          </a:r>
          <a:r>
            <a:rPr lang="en-US" sz="2100" kern="1200" dirty="0"/>
            <a:t> </a:t>
          </a:r>
          <a:r>
            <a:rPr lang="en-US" sz="2100" kern="1200" dirty="0" err="1"/>
            <a:t>literasi</a:t>
          </a:r>
          <a:r>
            <a:rPr lang="en-US" sz="2100" kern="1200" dirty="0"/>
            <a:t> digital</a:t>
          </a:r>
        </a:p>
      </dsp:txBody>
      <dsp:txXfrm>
        <a:off x="24588" y="2367815"/>
        <a:ext cx="8180424" cy="454509"/>
      </dsp:txXfrm>
    </dsp:sp>
    <dsp:sp modelId="{4AFC1846-C9C1-410E-847B-39EE91258E44}">
      <dsp:nvSpPr>
        <dsp:cNvPr id="0" name=""/>
        <dsp:cNvSpPr/>
      </dsp:nvSpPr>
      <dsp:spPr>
        <a:xfrm>
          <a:off x="0" y="2907392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Menjelaskan</a:t>
          </a:r>
          <a:r>
            <a:rPr lang="en-US" sz="2100" kern="1200" dirty="0"/>
            <a:t> </a:t>
          </a:r>
          <a:r>
            <a:rPr lang="en-US" sz="2100" kern="1200" dirty="0" err="1"/>
            <a:t>strategi</a:t>
          </a:r>
          <a:r>
            <a:rPr lang="en-US" sz="2100" kern="1200" dirty="0"/>
            <a:t> </a:t>
          </a:r>
          <a:r>
            <a:rPr lang="en-US" sz="2100" kern="1200" dirty="0" err="1"/>
            <a:t>gerakan</a:t>
          </a:r>
          <a:r>
            <a:rPr lang="en-US" sz="2100" kern="1200" dirty="0"/>
            <a:t> </a:t>
          </a:r>
          <a:r>
            <a:rPr lang="en-US" sz="2100" kern="1200" dirty="0" err="1"/>
            <a:t>literasi</a:t>
          </a:r>
          <a:r>
            <a:rPr lang="en-US" sz="2100" kern="1200" dirty="0"/>
            <a:t> digital</a:t>
          </a:r>
        </a:p>
      </dsp:txBody>
      <dsp:txXfrm>
        <a:off x="24588" y="2931980"/>
        <a:ext cx="8180424" cy="454509"/>
      </dsp:txXfrm>
    </dsp:sp>
    <dsp:sp modelId="{4BE1D0FA-E300-441E-9AD2-4A0B76A4F0F3}">
      <dsp:nvSpPr>
        <dsp:cNvPr id="0" name=""/>
        <dsp:cNvSpPr/>
      </dsp:nvSpPr>
      <dsp:spPr>
        <a:xfrm>
          <a:off x="0" y="3471557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Menjelaskan</a:t>
          </a:r>
          <a:r>
            <a:rPr lang="en-US" sz="2100" kern="1200" dirty="0"/>
            <a:t> </a:t>
          </a:r>
          <a:r>
            <a:rPr lang="en-US" sz="2100" kern="1200" dirty="0" err="1"/>
            <a:t>sasaran</a:t>
          </a:r>
          <a:r>
            <a:rPr lang="en-US" sz="2100" kern="1200" dirty="0"/>
            <a:t> </a:t>
          </a:r>
          <a:r>
            <a:rPr lang="en-US" sz="2100" kern="1200" dirty="0" err="1"/>
            <a:t>gerakan</a:t>
          </a:r>
          <a:r>
            <a:rPr lang="en-US" sz="2100" kern="1200" dirty="0"/>
            <a:t> </a:t>
          </a:r>
          <a:r>
            <a:rPr lang="en-US" sz="2100" kern="1200" dirty="0" err="1"/>
            <a:t>literasi</a:t>
          </a:r>
          <a:r>
            <a:rPr lang="en-US" sz="2100" kern="1200" dirty="0"/>
            <a:t> digital</a:t>
          </a:r>
        </a:p>
      </dsp:txBody>
      <dsp:txXfrm>
        <a:off x="24588" y="3496145"/>
        <a:ext cx="8180424" cy="454509"/>
      </dsp:txXfrm>
    </dsp:sp>
    <dsp:sp modelId="{A8F63988-9A05-4F45-B951-24F8AFE46D93}">
      <dsp:nvSpPr>
        <dsp:cNvPr id="0" name=""/>
        <dsp:cNvSpPr/>
      </dsp:nvSpPr>
      <dsp:spPr>
        <a:xfrm>
          <a:off x="0" y="4035722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Menjelaskan</a:t>
          </a:r>
          <a:r>
            <a:rPr lang="en-US" sz="2100" kern="1200" dirty="0"/>
            <a:t> </a:t>
          </a:r>
          <a:r>
            <a:rPr lang="en-US" sz="2100" kern="1200" dirty="0" err="1"/>
            <a:t>jumlah</a:t>
          </a:r>
          <a:r>
            <a:rPr lang="en-US" sz="2100" kern="1200" dirty="0"/>
            <a:t> </a:t>
          </a:r>
          <a:r>
            <a:rPr lang="en-US" sz="2100" kern="1200" dirty="0" err="1"/>
            <a:t>pengguna</a:t>
          </a:r>
          <a:r>
            <a:rPr lang="en-US" sz="2100" kern="1200" dirty="0"/>
            <a:t> internet </a:t>
          </a:r>
          <a:r>
            <a:rPr lang="en-US" sz="2100" kern="1200" dirty="0" err="1"/>
            <a:t>tahun</a:t>
          </a:r>
          <a:r>
            <a:rPr lang="en-US" sz="2100" kern="1200" dirty="0"/>
            <a:t> 2015</a:t>
          </a:r>
        </a:p>
      </dsp:txBody>
      <dsp:txXfrm>
        <a:off x="24588" y="4060310"/>
        <a:ext cx="8180424" cy="45450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2FC38-2A18-49C6-AFB4-4795CE817B7D}">
      <dsp:nvSpPr>
        <dsp:cNvPr id="0" name=""/>
        <dsp:cNvSpPr/>
      </dsp:nvSpPr>
      <dsp:spPr>
        <a:xfrm>
          <a:off x="0" y="0"/>
          <a:ext cx="6336792" cy="832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 </a:t>
          </a:r>
          <a:r>
            <a:rPr lang="en-US" sz="2000" kern="1200" dirty="0" err="1"/>
            <a:t>Meningkatnya</a:t>
          </a:r>
          <a:r>
            <a:rPr lang="en-US" sz="2000" kern="1200" dirty="0"/>
            <a:t> </a:t>
          </a:r>
          <a:r>
            <a:rPr lang="en-US" sz="2000" kern="1200" dirty="0" err="1"/>
            <a:t>partisipasi</a:t>
          </a:r>
          <a:r>
            <a:rPr lang="en-US" sz="2000" kern="1200" dirty="0"/>
            <a:t> </a:t>
          </a:r>
          <a:r>
            <a:rPr lang="en-US" sz="2000" kern="1200" dirty="0" err="1"/>
            <a:t>aktif</a:t>
          </a:r>
          <a:r>
            <a:rPr lang="en-US" sz="2000" kern="1200" dirty="0"/>
            <a:t> </a:t>
          </a:r>
          <a:r>
            <a:rPr lang="en-US" sz="2000" kern="1200" dirty="0" err="1"/>
            <a:t>masyarakat</a:t>
          </a:r>
          <a:r>
            <a:rPr lang="en-US" sz="2000" kern="1200" dirty="0"/>
            <a:t> </a:t>
          </a:r>
          <a:r>
            <a:rPr lang="en-US" sz="2000" kern="1200" dirty="0" err="1"/>
            <a:t>dalam</a:t>
          </a:r>
          <a:r>
            <a:rPr lang="en-US" sz="2000" kern="1200" dirty="0"/>
            <a:t> </a:t>
          </a:r>
          <a:r>
            <a:rPr lang="en-US" sz="2000" kern="1200" dirty="0" err="1"/>
            <a:t>kegiatan</a:t>
          </a:r>
          <a:r>
            <a:rPr lang="en-US" sz="2000" kern="1200" dirty="0"/>
            <a:t> </a:t>
          </a:r>
          <a:r>
            <a:rPr lang="en-US" sz="2000" kern="1200" dirty="0" err="1"/>
            <a:t>Literasi</a:t>
          </a:r>
          <a:r>
            <a:rPr lang="en-US" sz="2000" kern="1200" dirty="0"/>
            <a:t> digital</a:t>
          </a:r>
        </a:p>
      </dsp:txBody>
      <dsp:txXfrm>
        <a:off x="24388" y="24388"/>
        <a:ext cx="5340847" cy="783899"/>
      </dsp:txXfrm>
    </dsp:sp>
    <dsp:sp modelId="{20FCE0A7-90CC-4571-8EE6-EA1EA8E3C096}">
      <dsp:nvSpPr>
        <dsp:cNvPr id="0" name=""/>
        <dsp:cNvSpPr/>
      </dsp:nvSpPr>
      <dsp:spPr>
        <a:xfrm>
          <a:off x="473202" y="948324"/>
          <a:ext cx="6336792" cy="832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2. </a:t>
          </a:r>
          <a:r>
            <a:rPr lang="en-US" sz="2000" kern="1200" dirty="0" err="1"/>
            <a:t>Meningkatnya</a:t>
          </a:r>
          <a:r>
            <a:rPr lang="en-US" sz="2000" kern="1200" dirty="0"/>
            <a:t> </a:t>
          </a:r>
          <a:r>
            <a:rPr lang="en-US" sz="2000" kern="1200" dirty="0" err="1"/>
            <a:t>jumlah</a:t>
          </a:r>
          <a:r>
            <a:rPr lang="en-US" sz="2000" kern="1200" dirty="0"/>
            <a:t> </a:t>
          </a:r>
          <a:r>
            <a:rPr lang="en-US" sz="2000" kern="1200" dirty="0" err="1"/>
            <a:t>fasilitas</a:t>
          </a:r>
          <a:r>
            <a:rPr lang="en-US" sz="2000" kern="1200" dirty="0"/>
            <a:t> </a:t>
          </a:r>
          <a:r>
            <a:rPr lang="en-US" sz="2000" kern="1200" dirty="0" err="1"/>
            <a:t>publik</a:t>
          </a:r>
          <a:r>
            <a:rPr lang="en-US" sz="2000" kern="1200" dirty="0"/>
            <a:t> yang </a:t>
          </a:r>
          <a:r>
            <a:rPr lang="en-US" sz="2000" kern="1200" dirty="0" err="1"/>
            <a:t>mendukung</a:t>
          </a:r>
          <a:r>
            <a:rPr lang="en-US" sz="2000" kern="1200" dirty="0"/>
            <a:t> </a:t>
          </a:r>
          <a:r>
            <a:rPr lang="en-US" sz="2000" kern="1200" dirty="0" err="1"/>
            <a:t>literasi</a:t>
          </a:r>
          <a:r>
            <a:rPr lang="en-US" sz="2000" kern="1200" dirty="0"/>
            <a:t> digital</a:t>
          </a:r>
        </a:p>
      </dsp:txBody>
      <dsp:txXfrm>
        <a:off x="497590" y="972712"/>
        <a:ext cx="5273574" cy="783899"/>
      </dsp:txXfrm>
    </dsp:sp>
    <dsp:sp modelId="{69C344A9-9EC3-46BC-935C-32ACC1619B55}">
      <dsp:nvSpPr>
        <dsp:cNvPr id="0" name=""/>
        <dsp:cNvSpPr/>
      </dsp:nvSpPr>
      <dsp:spPr>
        <a:xfrm>
          <a:off x="946404" y="1896649"/>
          <a:ext cx="6336792" cy="832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 </a:t>
          </a:r>
          <a:r>
            <a:rPr lang="en-US" sz="2000" kern="1200" dirty="0" err="1"/>
            <a:t>Meningkatnya</a:t>
          </a:r>
          <a:r>
            <a:rPr lang="en-US" sz="2000" kern="1200" dirty="0"/>
            <a:t> </a:t>
          </a:r>
          <a:r>
            <a:rPr lang="en-US" sz="2000" kern="1200" dirty="0" err="1"/>
            <a:t>jumlah</a:t>
          </a:r>
          <a:r>
            <a:rPr lang="en-US" sz="2000" kern="1200" dirty="0"/>
            <a:t> </a:t>
          </a:r>
          <a:r>
            <a:rPr lang="en-US" sz="2000" kern="1200" dirty="0" err="1"/>
            <a:t>kegiatan</a:t>
          </a:r>
          <a:r>
            <a:rPr lang="en-US" sz="2000" kern="1200" dirty="0"/>
            <a:t> </a:t>
          </a:r>
          <a:r>
            <a:rPr lang="en-US" sz="2000" kern="1200" dirty="0" err="1"/>
            <a:t>literasi</a:t>
          </a:r>
          <a:r>
            <a:rPr lang="en-US" sz="2000" kern="1200" dirty="0"/>
            <a:t> digital yang </a:t>
          </a:r>
          <a:r>
            <a:rPr lang="en-US" sz="2000" kern="1200" dirty="0" err="1"/>
            <a:t>ada</a:t>
          </a:r>
          <a:r>
            <a:rPr lang="en-US" sz="2000" kern="1200" dirty="0"/>
            <a:t> di </a:t>
          </a:r>
          <a:r>
            <a:rPr lang="en-US" sz="2000" kern="1200" dirty="0" err="1"/>
            <a:t>masyarakat</a:t>
          </a:r>
          <a:endParaRPr lang="en-US" sz="2000" kern="1200" dirty="0"/>
        </a:p>
      </dsp:txBody>
      <dsp:txXfrm>
        <a:off x="970792" y="1921037"/>
        <a:ext cx="5273574" cy="783899"/>
      </dsp:txXfrm>
    </dsp:sp>
    <dsp:sp modelId="{DF876D94-FABB-4CFF-AB7C-F12561D1223E}">
      <dsp:nvSpPr>
        <dsp:cNvPr id="0" name=""/>
        <dsp:cNvSpPr/>
      </dsp:nvSpPr>
      <dsp:spPr>
        <a:xfrm>
          <a:off x="1419605" y="2844974"/>
          <a:ext cx="6336792" cy="832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4. </a:t>
          </a:r>
          <a:r>
            <a:rPr lang="en-US" sz="2000" kern="1200" dirty="0" err="1"/>
            <a:t>Meningkatnya</a:t>
          </a:r>
          <a:r>
            <a:rPr lang="en-US" sz="2000" kern="1200" dirty="0"/>
            <a:t> </a:t>
          </a:r>
          <a:r>
            <a:rPr lang="en-US" sz="2000" kern="1200" dirty="0" err="1"/>
            <a:t>frekuensi</a:t>
          </a:r>
          <a:r>
            <a:rPr lang="en-US" sz="2000" kern="1200" dirty="0"/>
            <a:t> </a:t>
          </a:r>
          <a:r>
            <a:rPr lang="en-US" sz="2000" kern="1200" dirty="0" err="1"/>
            <a:t>membaca</a:t>
          </a:r>
          <a:r>
            <a:rPr lang="en-US" sz="2000" kern="1200" dirty="0"/>
            <a:t> </a:t>
          </a:r>
          <a:r>
            <a:rPr lang="en-US" sz="2000" kern="1200" dirty="0" err="1"/>
            <a:t>bahan</a:t>
          </a:r>
          <a:r>
            <a:rPr lang="en-US" sz="2000" kern="1200" dirty="0"/>
            <a:t> </a:t>
          </a:r>
          <a:r>
            <a:rPr lang="en-US" sz="2000" kern="1200" dirty="0" err="1"/>
            <a:t>bacaan</a:t>
          </a:r>
          <a:r>
            <a:rPr lang="en-US" sz="2000" kern="1200" dirty="0"/>
            <a:t> </a:t>
          </a:r>
          <a:r>
            <a:rPr lang="en-US" sz="2000" kern="1200" dirty="0" err="1"/>
            <a:t>literasi</a:t>
          </a:r>
          <a:r>
            <a:rPr lang="en-US" sz="2000" kern="1200" dirty="0"/>
            <a:t> digital </a:t>
          </a:r>
          <a:r>
            <a:rPr lang="en-US" sz="2000" kern="1200" dirty="0" err="1"/>
            <a:t>setiap</a:t>
          </a:r>
          <a:r>
            <a:rPr lang="en-US" sz="2000" kern="1200" dirty="0"/>
            <a:t> </a:t>
          </a:r>
          <a:r>
            <a:rPr lang="en-US" sz="2000" kern="1200" dirty="0" err="1"/>
            <a:t>hari</a:t>
          </a:r>
          <a:endParaRPr lang="en-US" sz="2000" kern="1200" dirty="0"/>
        </a:p>
      </dsp:txBody>
      <dsp:txXfrm>
        <a:off x="1443993" y="2869362"/>
        <a:ext cx="5273574" cy="783899"/>
      </dsp:txXfrm>
    </dsp:sp>
    <dsp:sp modelId="{942C044C-FC29-4E46-A6E7-3EC1C892AA4A}">
      <dsp:nvSpPr>
        <dsp:cNvPr id="0" name=""/>
        <dsp:cNvSpPr/>
      </dsp:nvSpPr>
      <dsp:spPr>
        <a:xfrm>
          <a:off x="1892808" y="3793299"/>
          <a:ext cx="6336792" cy="832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5. </a:t>
          </a:r>
          <a:r>
            <a:rPr lang="en-US" sz="2000" kern="1200" dirty="0" err="1"/>
            <a:t>Meningkatnya</a:t>
          </a:r>
          <a:r>
            <a:rPr lang="en-US" sz="2000" kern="1200" dirty="0"/>
            <a:t> </a:t>
          </a:r>
          <a:r>
            <a:rPr lang="en-US" sz="2000" kern="1200" dirty="0" err="1"/>
            <a:t>junlah</a:t>
          </a:r>
          <a:r>
            <a:rPr lang="en-US" sz="2000" kern="1200" dirty="0"/>
            <a:t> </a:t>
          </a:r>
          <a:r>
            <a:rPr lang="en-US" sz="2000" kern="1200" dirty="0" err="1"/>
            <a:t>bahan</a:t>
          </a:r>
          <a:r>
            <a:rPr lang="en-US" sz="2000" kern="1200" dirty="0"/>
            <a:t> </a:t>
          </a:r>
          <a:r>
            <a:rPr lang="en-US" sz="2000" kern="1200" dirty="0" err="1"/>
            <a:t>bacaan</a:t>
          </a:r>
          <a:r>
            <a:rPr lang="en-US" sz="2000" kern="1200" dirty="0"/>
            <a:t> </a:t>
          </a:r>
          <a:r>
            <a:rPr lang="en-US" sz="2000" kern="1200" dirty="0" err="1"/>
            <a:t>literasi</a:t>
          </a:r>
          <a:r>
            <a:rPr lang="en-US" sz="2000" kern="1200" dirty="0"/>
            <a:t> digital yang </a:t>
          </a:r>
          <a:r>
            <a:rPr lang="en-US" sz="2000" kern="1200" dirty="0" err="1"/>
            <a:t>dibaca</a:t>
          </a:r>
          <a:r>
            <a:rPr lang="en-US" sz="2000" kern="1200" dirty="0"/>
            <a:t> </a:t>
          </a:r>
          <a:r>
            <a:rPr lang="en-US" sz="2000" kern="1200" dirty="0" err="1"/>
            <a:t>oleh</a:t>
          </a:r>
          <a:r>
            <a:rPr lang="en-US" sz="2000" kern="1200" dirty="0"/>
            <a:t> </a:t>
          </a:r>
          <a:r>
            <a:rPr lang="en-US" sz="2000" kern="1200" dirty="0" err="1"/>
            <a:t>masyarakat</a:t>
          </a:r>
          <a:r>
            <a:rPr lang="en-US" sz="2000" kern="1200" dirty="0"/>
            <a:t> </a:t>
          </a:r>
          <a:r>
            <a:rPr lang="en-US" sz="2000" kern="1200" dirty="0" err="1"/>
            <a:t>setiap</a:t>
          </a:r>
          <a:r>
            <a:rPr lang="en-US" sz="2000" kern="1200" dirty="0"/>
            <a:t> </a:t>
          </a:r>
          <a:r>
            <a:rPr lang="en-US" sz="2000" kern="1200" dirty="0" err="1"/>
            <a:t>hari</a:t>
          </a:r>
          <a:endParaRPr lang="en-US" sz="2000" kern="1200" dirty="0"/>
        </a:p>
      </dsp:txBody>
      <dsp:txXfrm>
        <a:off x="1917196" y="3817687"/>
        <a:ext cx="5273574" cy="783899"/>
      </dsp:txXfrm>
    </dsp:sp>
    <dsp:sp modelId="{394B8DBE-6473-41C6-AA4A-032ED7F1484E}">
      <dsp:nvSpPr>
        <dsp:cNvPr id="0" name=""/>
        <dsp:cNvSpPr/>
      </dsp:nvSpPr>
      <dsp:spPr>
        <a:xfrm>
          <a:off x="5795552" y="608315"/>
          <a:ext cx="541239" cy="54123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917331" y="608315"/>
        <a:ext cx="297681" cy="407282"/>
      </dsp:txXfrm>
    </dsp:sp>
    <dsp:sp modelId="{5F495ACA-FF56-45B2-BABB-73EB4C4BE2BF}">
      <dsp:nvSpPr>
        <dsp:cNvPr id="0" name=""/>
        <dsp:cNvSpPr/>
      </dsp:nvSpPr>
      <dsp:spPr>
        <a:xfrm>
          <a:off x="6268754" y="1556640"/>
          <a:ext cx="541239" cy="54123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390533" y="1556640"/>
        <a:ext cx="297681" cy="407282"/>
      </dsp:txXfrm>
    </dsp:sp>
    <dsp:sp modelId="{4CAA241E-E4B8-4256-8D73-CAE562A2D495}">
      <dsp:nvSpPr>
        <dsp:cNvPr id="0" name=""/>
        <dsp:cNvSpPr/>
      </dsp:nvSpPr>
      <dsp:spPr>
        <a:xfrm>
          <a:off x="6741956" y="2491087"/>
          <a:ext cx="541239" cy="54123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863735" y="2491087"/>
        <a:ext cx="297681" cy="407282"/>
      </dsp:txXfrm>
    </dsp:sp>
    <dsp:sp modelId="{6245B967-05C4-4232-9A6A-008CE3B52747}">
      <dsp:nvSpPr>
        <dsp:cNvPr id="0" name=""/>
        <dsp:cNvSpPr/>
      </dsp:nvSpPr>
      <dsp:spPr>
        <a:xfrm>
          <a:off x="7215158" y="3448664"/>
          <a:ext cx="541239" cy="54123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336937" y="3448664"/>
        <a:ext cx="297681" cy="40728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D4B30-6004-4D07-92D1-DB494C7D8CA9}">
      <dsp:nvSpPr>
        <dsp:cNvPr id="0" name=""/>
        <dsp:cNvSpPr/>
      </dsp:nvSpPr>
      <dsp:spPr>
        <a:xfrm>
          <a:off x="736364" y="1426"/>
          <a:ext cx="1778124" cy="1066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Definisi</a:t>
          </a:r>
          <a:r>
            <a:rPr lang="en-US" sz="20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b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literasi</a:t>
          </a:r>
          <a:r>
            <a:rPr lang="en-US" sz="20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digital</a:t>
          </a:r>
        </a:p>
      </dsp:txBody>
      <dsp:txXfrm>
        <a:off x="767612" y="32674"/>
        <a:ext cx="1715628" cy="1004378"/>
      </dsp:txXfrm>
    </dsp:sp>
    <dsp:sp modelId="{1E9E4E89-0649-41B5-BB48-A67F6B1A4662}">
      <dsp:nvSpPr>
        <dsp:cNvPr id="0" name=""/>
        <dsp:cNvSpPr/>
      </dsp:nvSpPr>
      <dsp:spPr>
        <a:xfrm>
          <a:off x="2670963" y="314376"/>
          <a:ext cx="376962" cy="440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670963" y="402571"/>
        <a:ext cx="263873" cy="264584"/>
      </dsp:txXfrm>
    </dsp:sp>
    <dsp:sp modelId="{158D1A89-9D8A-4819-8E3F-0148A6841D6C}">
      <dsp:nvSpPr>
        <dsp:cNvPr id="0" name=""/>
        <dsp:cNvSpPr/>
      </dsp:nvSpPr>
      <dsp:spPr>
        <a:xfrm>
          <a:off x="3225737" y="1426"/>
          <a:ext cx="1778124" cy="1066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Elemen</a:t>
          </a:r>
          <a:r>
            <a:rPr lang="en-US" sz="20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b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esensial</a:t>
          </a:r>
          <a:r>
            <a:rPr lang="en-US" sz="20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b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literasi</a:t>
          </a:r>
          <a:r>
            <a:rPr lang="en-US" sz="20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digital </a:t>
          </a:r>
        </a:p>
      </dsp:txBody>
      <dsp:txXfrm>
        <a:off x="3256985" y="32674"/>
        <a:ext cx="1715628" cy="1004378"/>
      </dsp:txXfrm>
    </dsp:sp>
    <dsp:sp modelId="{9929E322-B9DB-46F1-B732-6285D1E7495C}">
      <dsp:nvSpPr>
        <dsp:cNvPr id="0" name=""/>
        <dsp:cNvSpPr/>
      </dsp:nvSpPr>
      <dsp:spPr>
        <a:xfrm>
          <a:off x="5160336" y="314376"/>
          <a:ext cx="376962" cy="440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160336" y="402571"/>
        <a:ext cx="263873" cy="264584"/>
      </dsp:txXfrm>
    </dsp:sp>
    <dsp:sp modelId="{5830074F-F5E8-48F3-9177-831A7CF45412}">
      <dsp:nvSpPr>
        <dsp:cNvPr id="0" name=""/>
        <dsp:cNvSpPr/>
      </dsp:nvSpPr>
      <dsp:spPr>
        <a:xfrm>
          <a:off x="5715111" y="1426"/>
          <a:ext cx="1778124" cy="1066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Enam</a:t>
          </a: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literasi</a:t>
          </a: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dasar</a:t>
          </a:r>
          <a:endParaRPr 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746359" y="32674"/>
        <a:ext cx="1715628" cy="1004378"/>
      </dsp:txXfrm>
    </dsp:sp>
    <dsp:sp modelId="{7104CBAD-B5E8-40D8-83D4-EDE28E47F7E6}">
      <dsp:nvSpPr>
        <dsp:cNvPr id="0" name=""/>
        <dsp:cNvSpPr/>
      </dsp:nvSpPr>
      <dsp:spPr>
        <a:xfrm rot="5400000">
          <a:off x="6415692" y="1192769"/>
          <a:ext cx="376962" cy="440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6471882" y="1224775"/>
        <a:ext cx="264584" cy="263873"/>
      </dsp:txXfrm>
    </dsp:sp>
    <dsp:sp modelId="{63724FA5-0F1E-4172-88B8-3BAD82987FCE}">
      <dsp:nvSpPr>
        <dsp:cNvPr id="0" name=""/>
        <dsp:cNvSpPr/>
      </dsp:nvSpPr>
      <dsp:spPr>
        <a:xfrm>
          <a:off x="5715111" y="1779550"/>
          <a:ext cx="1778124" cy="1066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Prinsip</a:t>
          </a: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pengembangan</a:t>
          </a: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LD</a:t>
          </a:r>
        </a:p>
      </dsp:txBody>
      <dsp:txXfrm>
        <a:off x="5746359" y="1810798"/>
        <a:ext cx="1715628" cy="1004378"/>
      </dsp:txXfrm>
    </dsp:sp>
    <dsp:sp modelId="{B37D5BFB-8F71-4149-9279-F3C3062AD3C7}">
      <dsp:nvSpPr>
        <dsp:cNvPr id="0" name=""/>
        <dsp:cNvSpPr/>
      </dsp:nvSpPr>
      <dsp:spPr>
        <a:xfrm rot="10800000">
          <a:off x="5181674" y="2092500"/>
          <a:ext cx="376962" cy="440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5294763" y="2180695"/>
        <a:ext cx="263873" cy="264584"/>
      </dsp:txXfrm>
    </dsp:sp>
    <dsp:sp modelId="{4E785418-CF43-4626-B236-8B19CB5215A0}">
      <dsp:nvSpPr>
        <dsp:cNvPr id="0" name=""/>
        <dsp:cNvSpPr/>
      </dsp:nvSpPr>
      <dsp:spPr>
        <a:xfrm>
          <a:off x="3225737" y="1779550"/>
          <a:ext cx="1778124" cy="1066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Indikator</a:t>
          </a: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literasi</a:t>
          </a: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digital</a:t>
          </a:r>
        </a:p>
      </dsp:txBody>
      <dsp:txXfrm>
        <a:off x="3256985" y="1810798"/>
        <a:ext cx="1715628" cy="1004378"/>
      </dsp:txXfrm>
    </dsp:sp>
    <dsp:sp modelId="{E9B24498-80E3-4756-815A-2BF7810D34E6}">
      <dsp:nvSpPr>
        <dsp:cNvPr id="0" name=""/>
        <dsp:cNvSpPr/>
      </dsp:nvSpPr>
      <dsp:spPr>
        <a:xfrm rot="10800000">
          <a:off x="2692300" y="2092500"/>
          <a:ext cx="376962" cy="440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2805389" y="2180695"/>
        <a:ext cx="263873" cy="264584"/>
      </dsp:txXfrm>
    </dsp:sp>
    <dsp:sp modelId="{DBF4F45E-D187-4FAC-BBFB-0E2F76298294}">
      <dsp:nvSpPr>
        <dsp:cNvPr id="0" name=""/>
        <dsp:cNvSpPr/>
      </dsp:nvSpPr>
      <dsp:spPr>
        <a:xfrm>
          <a:off x="736364" y="1779550"/>
          <a:ext cx="1778124" cy="1066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Strategi</a:t>
          </a: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gerkan</a:t>
          </a: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literasi</a:t>
          </a: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digital</a:t>
          </a:r>
        </a:p>
      </dsp:txBody>
      <dsp:txXfrm>
        <a:off x="767612" y="1810798"/>
        <a:ext cx="1715628" cy="1004378"/>
      </dsp:txXfrm>
    </dsp:sp>
    <dsp:sp modelId="{D7F0E991-9158-456F-A96B-4D0061E662B3}">
      <dsp:nvSpPr>
        <dsp:cNvPr id="0" name=""/>
        <dsp:cNvSpPr/>
      </dsp:nvSpPr>
      <dsp:spPr>
        <a:xfrm rot="5400000">
          <a:off x="1436945" y="2970893"/>
          <a:ext cx="376962" cy="440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493135" y="3002899"/>
        <a:ext cx="264584" cy="263873"/>
      </dsp:txXfrm>
    </dsp:sp>
    <dsp:sp modelId="{62073058-9A0A-416D-9D3D-DB11E7D0633B}">
      <dsp:nvSpPr>
        <dsp:cNvPr id="0" name=""/>
        <dsp:cNvSpPr/>
      </dsp:nvSpPr>
      <dsp:spPr>
        <a:xfrm>
          <a:off x="736364" y="3557674"/>
          <a:ext cx="1778124" cy="1066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Sasaran</a:t>
          </a: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gerakan</a:t>
          </a: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literasi</a:t>
          </a: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digital</a:t>
          </a:r>
        </a:p>
      </dsp:txBody>
      <dsp:txXfrm>
        <a:off x="767612" y="3588922"/>
        <a:ext cx="1715628" cy="1004378"/>
      </dsp:txXfrm>
    </dsp:sp>
    <dsp:sp modelId="{01B672B3-A060-4DF1-BC85-06DF954350D7}">
      <dsp:nvSpPr>
        <dsp:cNvPr id="0" name=""/>
        <dsp:cNvSpPr/>
      </dsp:nvSpPr>
      <dsp:spPr>
        <a:xfrm>
          <a:off x="2670963" y="3870624"/>
          <a:ext cx="376962" cy="440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670963" y="3958819"/>
        <a:ext cx="263873" cy="264584"/>
      </dsp:txXfrm>
    </dsp:sp>
    <dsp:sp modelId="{7024DE56-5246-41AC-B938-4AD9E41B747C}">
      <dsp:nvSpPr>
        <dsp:cNvPr id="0" name=""/>
        <dsp:cNvSpPr/>
      </dsp:nvSpPr>
      <dsp:spPr>
        <a:xfrm>
          <a:off x="3225737" y="3557674"/>
          <a:ext cx="1778124" cy="1066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Jumlah</a:t>
          </a: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pengguna</a:t>
          </a: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internet 2015</a:t>
          </a:r>
        </a:p>
      </dsp:txBody>
      <dsp:txXfrm>
        <a:off x="3256985" y="3588922"/>
        <a:ext cx="1715628" cy="1004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2FF14-DB3D-4B61-B757-36A829F87939}">
      <dsp:nvSpPr>
        <dsp:cNvPr id="0" name=""/>
        <dsp:cNvSpPr/>
      </dsp:nvSpPr>
      <dsp:spPr>
        <a:xfrm>
          <a:off x="0" y="345227"/>
          <a:ext cx="8229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448971-F997-4675-8B07-214D4F115946}">
      <dsp:nvSpPr>
        <dsp:cNvPr id="0" name=""/>
        <dsp:cNvSpPr/>
      </dsp:nvSpPr>
      <dsp:spPr>
        <a:xfrm>
          <a:off x="411480" y="168107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Definisi</a:t>
          </a:r>
          <a:r>
            <a:rPr lang="en-US" sz="2400" kern="1200" dirty="0"/>
            <a:t> </a:t>
          </a:r>
          <a:r>
            <a:rPr lang="en-US" sz="2400" kern="1200" dirty="0" err="1"/>
            <a:t>Literasi</a:t>
          </a:r>
          <a:r>
            <a:rPr lang="en-US" sz="2400" kern="1200" dirty="0"/>
            <a:t> Digital</a:t>
          </a:r>
        </a:p>
      </dsp:txBody>
      <dsp:txXfrm>
        <a:off x="428773" y="185400"/>
        <a:ext cx="5726134" cy="319654"/>
      </dsp:txXfrm>
    </dsp:sp>
    <dsp:sp modelId="{993A821E-9F59-4C84-A8C5-1DD26FCB5A82}">
      <dsp:nvSpPr>
        <dsp:cNvPr id="0" name=""/>
        <dsp:cNvSpPr/>
      </dsp:nvSpPr>
      <dsp:spPr>
        <a:xfrm>
          <a:off x="0" y="889547"/>
          <a:ext cx="8229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ED693C-E22E-43C1-8DFC-BC0B87AEFBD1}">
      <dsp:nvSpPr>
        <dsp:cNvPr id="0" name=""/>
        <dsp:cNvSpPr/>
      </dsp:nvSpPr>
      <dsp:spPr>
        <a:xfrm>
          <a:off x="411480" y="712427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Elemen</a:t>
          </a:r>
          <a:r>
            <a:rPr lang="en-US" sz="2400" kern="1200" dirty="0"/>
            <a:t> </a:t>
          </a:r>
          <a:r>
            <a:rPr lang="en-US" sz="2400" kern="1200" dirty="0" err="1"/>
            <a:t>Esensial</a:t>
          </a:r>
          <a:r>
            <a:rPr lang="en-US" sz="2400" kern="1200" dirty="0"/>
            <a:t> </a:t>
          </a:r>
          <a:r>
            <a:rPr lang="en-US" sz="2400" kern="1200" dirty="0" err="1"/>
            <a:t>Literasi</a:t>
          </a:r>
          <a:r>
            <a:rPr lang="en-US" sz="2400" kern="1200" dirty="0"/>
            <a:t> Digital</a:t>
          </a:r>
        </a:p>
      </dsp:txBody>
      <dsp:txXfrm>
        <a:off x="428773" y="729720"/>
        <a:ext cx="5726134" cy="319654"/>
      </dsp:txXfrm>
    </dsp:sp>
    <dsp:sp modelId="{3C8231F7-24D3-42BB-B5E0-66430533D578}">
      <dsp:nvSpPr>
        <dsp:cNvPr id="0" name=""/>
        <dsp:cNvSpPr/>
      </dsp:nvSpPr>
      <dsp:spPr>
        <a:xfrm>
          <a:off x="0" y="1433867"/>
          <a:ext cx="8229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89DFC-661D-4E76-8AAE-8590D5367471}">
      <dsp:nvSpPr>
        <dsp:cNvPr id="0" name=""/>
        <dsp:cNvSpPr/>
      </dsp:nvSpPr>
      <dsp:spPr>
        <a:xfrm>
          <a:off x="411480" y="1256747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6 </a:t>
          </a:r>
          <a:r>
            <a:rPr lang="en-US" sz="2400" kern="1200" dirty="0" err="1"/>
            <a:t>Elemen</a:t>
          </a:r>
          <a:r>
            <a:rPr lang="en-US" sz="2400" kern="1200" dirty="0"/>
            <a:t> </a:t>
          </a:r>
          <a:r>
            <a:rPr lang="en-US" sz="2400" kern="1200" dirty="0" err="1"/>
            <a:t>Literasi</a:t>
          </a:r>
          <a:r>
            <a:rPr lang="en-US" sz="2400" kern="1200" dirty="0"/>
            <a:t> </a:t>
          </a:r>
          <a:r>
            <a:rPr lang="en-US" sz="2400" kern="1200" dirty="0" err="1"/>
            <a:t>Dasar</a:t>
          </a:r>
          <a:endParaRPr lang="en-US" sz="2400" kern="1200" dirty="0"/>
        </a:p>
      </dsp:txBody>
      <dsp:txXfrm>
        <a:off x="428773" y="1274040"/>
        <a:ext cx="5726134" cy="319654"/>
      </dsp:txXfrm>
    </dsp:sp>
    <dsp:sp modelId="{7524C9F7-02C3-46FB-8D05-E9317A399A3A}">
      <dsp:nvSpPr>
        <dsp:cNvPr id="0" name=""/>
        <dsp:cNvSpPr/>
      </dsp:nvSpPr>
      <dsp:spPr>
        <a:xfrm>
          <a:off x="0" y="1978187"/>
          <a:ext cx="8229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DEAF9-49E7-4A8D-984E-B47C234659A8}">
      <dsp:nvSpPr>
        <dsp:cNvPr id="0" name=""/>
        <dsp:cNvSpPr/>
      </dsp:nvSpPr>
      <dsp:spPr>
        <a:xfrm>
          <a:off x="411480" y="1801067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Prinsip</a:t>
          </a:r>
          <a:r>
            <a:rPr lang="en-US" sz="2400" kern="1200" dirty="0"/>
            <a:t> </a:t>
          </a:r>
          <a:r>
            <a:rPr lang="en-US" sz="2400" kern="1200" dirty="0" err="1"/>
            <a:t>Dasar</a:t>
          </a:r>
          <a:r>
            <a:rPr lang="en-US" sz="2400" kern="1200" dirty="0"/>
            <a:t> </a:t>
          </a:r>
          <a:r>
            <a:rPr lang="en-US" sz="2400" kern="1200" dirty="0" err="1"/>
            <a:t>Pengembangan</a:t>
          </a:r>
          <a:r>
            <a:rPr lang="en-US" sz="2400" kern="1200" dirty="0"/>
            <a:t> LD</a:t>
          </a:r>
        </a:p>
      </dsp:txBody>
      <dsp:txXfrm>
        <a:off x="428773" y="1818360"/>
        <a:ext cx="5726134" cy="319654"/>
      </dsp:txXfrm>
    </dsp:sp>
    <dsp:sp modelId="{ABD5B0C4-D62E-4874-A8D5-111AB598A8EE}">
      <dsp:nvSpPr>
        <dsp:cNvPr id="0" name=""/>
        <dsp:cNvSpPr/>
      </dsp:nvSpPr>
      <dsp:spPr>
        <a:xfrm>
          <a:off x="0" y="2522507"/>
          <a:ext cx="8229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A05533-9141-4713-AD7F-FF59BF8C9EEA}">
      <dsp:nvSpPr>
        <dsp:cNvPr id="0" name=""/>
        <dsp:cNvSpPr/>
      </dsp:nvSpPr>
      <dsp:spPr>
        <a:xfrm>
          <a:off x="411480" y="2345387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Indikator</a:t>
          </a:r>
          <a:r>
            <a:rPr lang="en-US" sz="2400" kern="1200" dirty="0"/>
            <a:t> </a:t>
          </a:r>
          <a:r>
            <a:rPr lang="en-US" sz="2400" kern="1200" dirty="0" err="1"/>
            <a:t>literasi</a:t>
          </a:r>
          <a:r>
            <a:rPr lang="en-US" sz="2400" kern="1200" dirty="0"/>
            <a:t> digital</a:t>
          </a:r>
        </a:p>
      </dsp:txBody>
      <dsp:txXfrm>
        <a:off x="428773" y="2362680"/>
        <a:ext cx="5726134" cy="319654"/>
      </dsp:txXfrm>
    </dsp:sp>
    <dsp:sp modelId="{3D2BCE38-A194-481F-BCEF-1058F27B6725}">
      <dsp:nvSpPr>
        <dsp:cNvPr id="0" name=""/>
        <dsp:cNvSpPr/>
      </dsp:nvSpPr>
      <dsp:spPr>
        <a:xfrm>
          <a:off x="0" y="3066827"/>
          <a:ext cx="8229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2888C9-BA70-41CF-9968-BBFB0AC2FF12}">
      <dsp:nvSpPr>
        <dsp:cNvPr id="0" name=""/>
        <dsp:cNvSpPr/>
      </dsp:nvSpPr>
      <dsp:spPr>
        <a:xfrm>
          <a:off x="411480" y="2889707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Strategi</a:t>
          </a:r>
          <a:r>
            <a:rPr lang="en-US" sz="2400" kern="1200" dirty="0"/>
            <a:t> </a:t>
          </a:r>
          <a:r>
            <a:rPr lang="en-US" sz="2400" kern="1200" dirty="0" err="1"/>
            <a:t>gerakan</a:t>
          </a:r>
          <a:r>
            <a:rPr lang="en-US" sz="2400" kern="1200" dirty="0"/>
            <a:t> </a:t>
          </a:r>
          <a:r>
            <a:rPr lang="en-US" sz="2400" kern="1200" dirty="0" err="1"/>
            <a:t>literasi</a:t>
          </a:r>
          <a:r>
            <a:rPr lang="en-US" sz="2400" kern="1200" dirty="0"/>
            <a:t> digital</a:t>
          </a:r>
        </a:p>
      </dsp:txBody>
      <dsp:txXfrm>
        <a:off x="428773" y="2907000"/>
        <a:ext cx="5726134" cy="319654"/>
      </dsp:txXfrm>
    </dsp:sp>
    <dsp:sp modelId="{8890A42A-BEE3-438F-93EA-C8DEB17182B5}">
      <dsp:nvSpPr>
        <dsp:cNvPr id="0" name=""/>
        <dsp:cNvSpPr/>
      </dsp:nvSpPr>
      <dsp:spPr>
        <a:xfrm>
          <a:off x="0" y="3611147"/>
          <a:ext cx="8229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DB538-7B0B-4461-8190-B29E286D2BE8}">
      <dsp:nvSpPr>
        <dsp:cNvPr id="0" name=""/>
        <dsp:cNvSpPr/>
      </dsp:nvSpPr>
      <dsp:spPr>
        <a:xfrm>
          <a:off x="411480" y="3434027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Sasaran</a:t>
          </a:r>
          <a:r>
            <a:rPr lang="en-US" sz="2400" kern="1200" dirty="0"/>
            <a:t> </a:t>
          </a:r>
          <a:r>
            <a:rPr lang="en-US" sz="2400" kern="1200" dirty="0" err="1"/>
            <a:t>gerakan</a:t>
          </a:r>
          <a:r>
            <a:rPr lang="en-US" sz="2400" kern="1200" dirty="0"/>
            <a:t> </a:t>
          </a:r>
          <a:r>
            <a:rPr lang="en-US" sz="2400" kern="1200" dirty="0" err="1"/>
            <a:t>literasi</a:t>
          </a:r>
          <a:r>
            <a:rPr lang="en-US" sz="2400" kern="1200" dirty="0"/>
            <a:t> digital</a:t>
          </a:r>
        </a:p>
      </dsp:txBody>
      <dsp:txXfrm>
        <a:off x="428773" y="3451320"/>
        <a:ext cx="5726134" cy="319654"/>
      </dsp:txXfrm>
    </dsp:sp>
    <dsp:sp modelId="{1E0189B5-A2D1-4660-ABDA-357C2EE5F74A}">
      <dsp:nvSpPr>
        <dsp:cNvPr id="0" name=""/>
        <dsp:cNvSpPr/>
      </dsp:nvSpPr>
      <dsp:spPr>
        <a:xfrm>
          <a:off x="0" y="4155467"/>
          <a:ext cx="8229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03F73-2772-4B85-8B85-E1275F16DD04}">
      <dsp:nvSpPr>
        <dsp:cNvPr id="0" name=""/>
        <dsp:cNvSpPr/>
      </dsp:nvSpPr>
      <dsp:spPr>
        <a:xfrm>
          <a:off x="411480" y="3978347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Jumlah</a:t>
          </a:r>
          <a:r>
            <a:rPr lang="en-US" sz="2400" kern="1200" dirty="0"/>
            <a:t> </a:t>
          </a:r>
          <a:r>
            <a:rPr lang="en-US" sz="2400" kern="1200" dirty="0" err="1"/>
            <a:t>Pengguna</a:t>
          </a:r>
          <a:r>
            <a:rPr lang="en-US" sz="2400" kern="1200" dirty="0"/>
            <a:t> Internet </a:t>
          </a:r>
          <a:r>
            <a:rPr lang="en-US" sz="2400" kern="1200" dirty="0" err="1"/>
            <a:t>Tahun</a:t>
          </a:r>
          <a:r>
            <a:rPr lang="en-US" sz="2400" kern="1200" dirty="0"/>
            <a:t> 2015</a:t>
          </a:r>
        </a:p>
      </dsp:txBody>
      <dsp:txXfrm>
        <a:off x="428773" y="3995640"/>
        <a:ext cx="5726134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AF24C-4BA0-4068-8F0F-651FAD03B8D5}">
      <dsp:nvSpPr>
        <dsp:cNvPr id="0" name=""/>
        <dsp:cNvSpPr/>
      </dsp:nvSpPr>
      <dsp:spPr>
        <a:xfrm>
          <a:off x="1555617" y="2039129"/>
          <a:ext cx="1429262" cy="122727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Kognitif</a:t>
          </a:r>
          <a:endParaRPr lang="en-US" sz="2400" kern="1200" dirty="0"/>
        </a:p>
      </dsp:txBody>
      <dsp:txXfrm>
        <a:off x="1776995" y="2229220"/>
        <a:ext cx="986506" cy="847089"/>
      </dsp:txXfrm>
    </dsp:sp>
    <dsp:sp modelId="{66BCDCC3-C9B9-4571-B9F8-390ADF048484}">
      <dsp:nvSpPr>
        <dsp:cNvPr id="0" name=""/>
        <dsp:cNvSpPr/>
      </dsp:nvSpPr>
      <dsp:spPr>
        <a:xfrm>
          <a:off x="1589719" y="2587770"/>
          <a:ext cx="166721" cy="14386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F8332-9525-43DE-A9C2-704D2924E7F6}">
      <dsp:nvSpPr>
        <dsp:cNvPr id="0" name=""/>
        <dsp:cNvSpPr/>
      </dsp:nvSpPr>
      <dsp:spPr>
        <a:xfrm>
          <a:off x="325663" y="1360499"/>
          <a:ext cx="1429262" cy="1227271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AB73C9-D4A5-4364-87D0-73C467E129F9}">
      <dsp:nvSpPr>
        <dsp:cNvPr id="0" name=""/>
        <dsp:cNvSpPr/>
      </dsp:nvSpPr>
      <dsp:spPr>
        <a:xfrm>
          <a:off x="1304776" y="2424936"/>
          <a:ext cx="166721" cy="14386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767563-FC30-4607-9FCE-7FD1D5554F94}">
      <dsp:nvSpPr>
        <dsp:cNvPr id="0" name=""/>
        <dsp:cNvSpPr/>
      </dsp:nvSpPr>
      <dsp:spPr>
        <a:xfrm>
          <a:off x="2785571" y="1356798"/>
          <a:ext cx="1429262" cy="122727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Konstruktif</a:t>
          </a:r>
          <a:endParaRPr lang="en-US" sz="2400" kern="1200" dirty="0"/>
        </a:p>
      </dsp:txBody>
      <dsp:txXfrm>
        <a:off x="3006949" y="1546889"/>
        <a:ext cx="986506" cy="847089"/>
      </dsp:txXfrm>
    </dsp:sp>
    <dsp:sp modelId="{0F628C2D-3312-4E88-9D9A-D112C44B3DB0}">
      <dsp:nvSpPr>
        <dsp:cNvPr id="0" name=""/>
        <dsp:cNvSpPr/>
      </dsp:nvSpPr>
      <dsp:spPr>
        <a:xfrm>
          <a:off x="3769230" y="2418459"/>
          <a:ext cx="166721" cy="14386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87C46-938C-403F-B281-36D9DE4D6F6E}">
      <dsp:nvSpPr>
        <dsp:cNvPr id="0" name=""/>
        <dsp:cNvSpPr/>
      </dsp:nvSpPr>
      <dsp:spPr>
        <a:xfrm>
          <a:off x="4014766" y="2036354"/>
          <a:ext cx="1429262" cy="1227271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1DB478-E718-47EB-B079-F8C1A3938A6F}">
      <dsp:nvSpPr>
        <dsp:cNvPr id="0" name=""/>
        <dsp:cNvSpPr/>
      </dsp:nvSpPr>
      <dsp:spPr>
        <a:xfrm>
          <a:off x="4049626" y="2582681"/>
          <a:ext cx="166721" cy="14386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3682C-6302-4190-93AB-60810A8D1425}">
      <dsp:nvSpPr>
        <dsp:cNvPr id="0" name=""/>
        <dsp:cNvSpPr/>
      </dsp:nvSpPr>
      <dsp:spPr>
        <a:xfrm>
          <a:off x="1555617" y="682331"/>
          <a:ext cx="1429262" cy="122727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Kultural</a:t>
          </a:r>
          <a:endParaRPr lang="en-US" sz="2400" kern="1200" dirty="0"/>
        </a:p>
      </dsp:txBody>
      <dsp:txXfrm>
        <a:off x="1776995" y="872422"/>
        <a:ext cx="986506" cy="847089"/>
      </dsp:txXfrm>
    </dsp:sp>
    <dsp:sp modelId="{18AAF007-722F-4105-BF0F-81407513FC3E}">
      <dsp:nvSpPr>
        <dsp:cNvPr id="0" name=""/>
        <dsp:cNvSpPr/>
      </dsp:nvSpPr>
      <dsp:spPr>
        <a:xfrm>
          <a:off x="2528667" y="698984"/>
          <a:ext cx="166721" cy="14386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E7688-4B35-4F35-BAA3-7D4240C50B41}">
      <dsp:nvSpPr>
        <dsp:cNvPr id="0" name=""/>
        <dsp:cNvSpPr/>
      </dsp:nvSpPr>
      <dsp:spPr>
        <a:xfrm>
          <a:off x="2785571" y="0"/>
          <a:ext cx="1429262" cy="1227271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BBA31-CD7E-4A1E-B9BB-B4ABF3A813C3}">
      <dsp:nvSpPr>
        <dsp:cNvPr id="0" name=""/>
        <dsp:cNvSpPr/>
      </dsp:nvSpPr>
      <dsp:spPr>
        <a:xfrm>
          <a:off x="2825735" y="543552"/>
          <a:ext cx="166721" cy="14386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C76E2-A734-4A06-90D6-C9800D284456}">
      <dsp:nvSpPr>
        <dsp:cNvPr id="0" name=""/>
        <dsp:cNvSpPr/>
      </dsp:nvSpPr>
      <dsp:spPr>
        <a:xfrm>
          <a:off x="4014766" y="679555"/>
          <a:ext cx="1429262" cy="122727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Kepercayaan</a:t>
          </a:r>
          <a:endParaRPr lang="en-US" sz="2400" kern="1200" dirty="0"/>
        </a:p>
      </dsp:txBody>
      <dsp:txXfrm>
        <a:off x="4236144" y="869646"/>
        <a:ext cx="986506" cy="847089"/>
      </dsp:txXfrm>
    </dsp:sp>
    <dsp:sp modelId="{29444693-45EE-4C3C-8908-37922D1E1405}">
      <dsp:nvSpPr>
        <dsp:cNvPr id="0" name=""/>
        <dsp:cNvSpPr/>
      </dsp:nvSpPr>
      <dsp:spPr>
        <a:xfrm>
          <a:off x="5251540" y="1223570"/>
          <a:ext cx="166721" cy="14386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D4A7C-03ED-4530-BEE9-6C0C5D349B1A}">
      <dsp:nvSpPr>
        <dsp:cNvPr id="0" name=""/>
        <dsp:cNvSpPr/>
      </dsp:nvSpPr>
      <dsp:spPr>
        <a:xfrm>
          <a:off x="5244720" y="1369751"/>
          <a:ext cx="1429262" cy="1227271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68C223-B027-4C60-A793-294437B2E729}">
      <dsp:nvSpPr>
        <dsp:cNvPr id="0" name=""/>
        <dsp:cNvSpPr/>
      </dsp:nvSpPr>
      <dsp:spPr>
        <a:xfrm>
          <a:off x="5523600" y="1391493"/>
          <a:ext cx="166721" cy="14386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8066FD-4B41-40BC-87F8-F7D1616A4481}">
      <dsp:nvSpPr>
        <dsp:cNvPr id="0" name=""/>
        <dsp:cNvSpPr/>
      </dsp:nvSpPr>
      <dsp:spPr>
        <a:xfrm>
          <a:off x="5244720" y="12952"/>
          <a:ext cx="1429262" cy="122727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Kreatif</a:t>
          </a:r>
          <a:endParaRPr lang="en-US" sz="2400" kern="1200" dirty="0"/>
        </a:p>
      </dsp:txBody>
      <dsp:txXfrm>
        <a:off x="5466098" y="203043"/>
        <a:ext cx="986506" cy="847089"/>
      </dsp:txXfrm>
    </dsp:sp>
    <dsp:sp modelId="{70790EA6-16F5-4548-882F-AB31C8F48A4D}">
      <dsp:nvSpPr>
        <dsp:cNvPr id="0" name=""/>
        <dsp:cNvSpPr/>
      </dsp:nvSpPr>
      <dsp:spPr>
        <a:xfrm>
          <a:off x="6481494" y="562981"/>
          <a:ext cx="166721" cy="14386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7F8AD-7F82-4E11-83B9-A0ACC7D71DBF}">
      <dsp:nvSpPr>
        <dsp:cNvPr id="0" name=""/>
        <dsp:cNvSpPr/>
      </dsp:nvSpPr>
      <dsp:spPr>
        <a:xfrm>
          <a:off x="6474673" y="697597"/>
          <a:ext cx="1429262" cy="1227271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517CD-9320-4B12-929B-8508EA2F20A1}">
      <dsp:nvSpPr>
        <dsp:cNvPr id="0" name=""/>
        <dsp:cNvSpPr/>
      </dsp:nvSpPr>
      <dsp:spPr>
        <a:xfrm>
          <a:off x="6759617" y="724890"/>
          <a:ext cx="166721" cy="14386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90089A-A3CC-4856-8A00-57DE6738E16D}">
      <dsp:nvSpPr>
        <dsp:cNvPr id="0" name=""/>
        <dsp:cNvSpPr/>
      </dsp:nvSpPr>
      <dsp:spPr>
        <a:xfrm>
          <a:off x="6474673" y="2052082"/>
          <a:ext cx="1429262" cy="122727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Kritis</a:t>
          </a:r>
          <a:endParaRPr lang="en-US" sz="2400" kern="1200" dirty="0"/>
        </a:p>
      </dsp:txBody>
      <dsp:txXfrm>
        <a:off x="6696051" y="2242173"/>
        <a:ext cx="986506" cy="847089"/>
      </dsp:txXfrm>
    </dsp:sp>
    <dsp:sp modelId="{7B0315A6-2606-4B8C-BA62-3CC17E52336B}">
      <dsp:nvSpPr>
        <dsp:cNvPr id="0" name=""/>
        <dsp:cNvSpPr/>
      </dsp:nvSpPr>
      <dsp:spPr>
        <a:xfrm>
          <a:off x="6758101" y="3127159"/>
          <a:ext cx="166721" cy="14386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0733A-2074-432B-8097-EE59BD2CA4B9}">
      <dsp:nvSpPr>
        <dsp:cNvPr id="0" name=""/>
        <dsp:cNvSpPr/>
      </dsp:nvSpPr>
      <dsp:spPr>
        <a:xfrm>
          <a:off x="5244720" y="2724236"/>
          <a:ext cx="1429262" cy="1227271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53C3B-210D-49B5-9C76-2E23E92F4830}">
      <dsp:nvSpPr>
        <dsp:cNvPr id="0" name=""/>
        <dsp:cNvSpPr/>
      </dsp:nvSpPr>
      <dsp:spPr>
        <a:xfrm>
          <a:off x="6492861" y="3262700"/>
          <a:ext cx="166721" cy="14386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2EB99-76C5-4075-9ABF-799C82506336}">
      <dsp:nvSpPr>
        <dsp:cNvPr id="0" name=""/>
        <dsp:cNvSpPr/>
      </dsp:nvSpPr>
      <dsp:spPr>
        <a:xfrm>
          <a:off x="2784055" y="2716372"/>
          <a:ext cx="1429262" cy="122727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Komunikatif</a:t>
          </a:r>
          <a:endParaRPr lang="en-US" sz="2400" kern="1200" dirty="0"/>
        </a:p>
      </dsp:txBody>
      <dsp:txXfrm>
        <a:off x="3005433" y="2906463"/>
        <a:ext cx="986506" cy="847089"/>
      </dsp:txXfrm>
    </dsp:sp>
    <dsp:sp modelId="{B0E7F0DF-A223-4046-B6FA-4946719F61DC}">
      <dsp:nvSpPr>
        <dsp:cNvPr id="0" name=""/>
        <dsp:cNvSpPr/>
      </dsp:nvSpPr>
      <dsp:spPr>
        <a:xfrm>
          <a:off x="2824978" y="3260387"/>
          <a:ext cx="166721" cy="14386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C55797-E382-43D7-9149-BECEB9A44157}">
      <dsp:nvSpPr>
        <dsp:cNvPr id="0" name=""/>
        <dsp:cNvSpPr/>
      </dsp:nvSpPr>
      <dsp:spPr>
        <a:xfrm>
          <a:off x="1554859" y="3398703"/>
          <a:ext cx="1429262" cy="1227271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B622D1-6C8D-409F-9508-7C4298B2A3F7}">
      <dsp:nvSpPr>
        <dsp:cNvPr id="0" name=""/>
        <dsp:cNvSpPr/>
      </dsp:nvSpPr>
      <dsp:spPr>
        <a:xfrm>
          <a:off x="2527151" y="3415819"/>
          <a:ext cx="166721" cy="14386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725C7-E6E3-43F2-813D-022B5B972938}">
      <dsp:nvSpPr>
        <dsp:cNvPr id="0" name=""/>
        <dsp:cNvSpPr/>
      </dsp:nvSpPr>
      <dsp:spPr>
        <a:xfrm rot="5400000">
          <a:off x="3700505" y="-71130"/>
          <a:ext cx="1493490" cy="163935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Literasi</a:t>
          </a:r>
          <a:r>
            <a:rPr lang="en-US" sz="2000" kern="1200" dirty="0"/>
            <a:t> </a:t>
          </a:r>
          <a:r>
            <a:rPr lang="en-US" sz="2000" kern="1200" dirty="0" err="1"/>
            <a:t>Numerik</a:t>
          </a:r>
          <a:endParaRPr lang="en-US" sz="2000" kern="1200" dirty="0"/>
        </a:p>
      </dsp:txBody>
      <dsp:txXfrm rot="-5400000">
        <a:off x="3900797" y="250720"/>
        <a:ext cx="1092906" cy="995660"/>
      </dsp:txXfrm>
    </dsp:sp>
    <dsp:sp modelId="{7872A4F2-28C7-4D39-99A8-73C7D788774C}">
      <dsp:nvSpPr>
        <dsp:cNvPr id="0" name=""/>
        <dsp:cNvSpPr/>
      </dsp:nvSpPr>
      <dsp:spPr>
        <a:xfrm>
          <a:off x="5266927" y="300502"/>
          <a:ext cx="1405574" cy="89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12E7F9-0FD3-4E2E-B1E9-D8A0C369D351}">
      <dsp:nvSpPr>
        <dsp:cNvPr id="0" name=""/>
        <dsp:cNvSpPr/>
      </dsp:nvSpPr>
      <dsp:spPr>
        <a:xfrm rot="5400000">
          <a:off x="2324131" y="97076"/>
          <a:ext cx="1493490" cy="12993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Literasi</a:t>
          </a:r>
          <a:r>
            <a:rPr lang="en-US" sz="2000" kern="1200" dirty="0"/>
            <a:t> Baca </a:t>
          </a:r>
          <a:r>
            <a:rPr lang="en-US" sz="2000" kern="1200" dirty="0" err="1"/>
            <a:t>Tulis</a:t>
          </a:r>
          <a:endParaRPr lang="en-US" sz="2000" kern="1200" dirty="0"/>
        </a:p>
      </dsp:txBody>
      <dsp:txXfrm rot="-5400000">
        <a:off x="2623688" y="232736"/>
        <a:ext cx="894376" cy="1028019"/>
      </dsp:txXfrm>
    </dsp:sp>
    <dsp:sp modelId="{4372B331-2763-40E7-A987-72889807E17D}">
      <dsp:nvSpPr>
        <dsp:cNvPr id="0" name=""/>
        <dsp:cNvSpPr/>
      </dsp:nvSpPr>
      <dsp:spPr>
        <a:xfrm rot="5400000">
          <a:off x="3014106" y="1202724"/>
          <a:ext cx="1493490" cy="159635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Literasi</a:t>
          </a:r>
          <a:r>
            <a:rPr lang="en-US" sz="2000" kern="1200" dirty="0"/>
            <a:t> </a:t>
          </a:r>
          <a:r>
            <a:rPr lang="en-US" sz="2000" kern="1200" dirty="0" err="1"/>
            <a:t>Sains</a:t>
          </a:r>
          <a:endParaRPr lang="en-US" sz="2000" kern="1200" dirty="0"/>
        </a:p>
      </dsp:txBody>
      <dsp:txXfrm rot="-5400000">
        <a:off x="3228734" y="1503070"/>
        <a:ext cx="1064234" cy="995660"/>
      </dsp:txXfrm>
    </dsp:sp>
    <dsp:sp modelId="{C73ABF2B-0520-47F1-A08F-3CE9BD0CA741}">
      <dsp:nvSpPr>
        <dsp:cNvPr id="0" name=""/>
        <dsp:cNvSpPr/>
      </dsp:nvSpPr>
      <dsp:spPr>
        <a:xfrm>
          <a:off x="1426517" y="1568176"/>
          <a:ext cx="1612969" cy="89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196EDD-1B24-4DD7-B411-B8547B9EF8AD}">
      <dsp:nvSpPr>
        <dsp:cNvPr id="0" name=""/>
        <dsp:cNvSpPr/>
      </dsp:nvSpPr>
      <dsp:spPr>
        <a:xfrm rot="5400000">
          <a:off x="4394079" y="1351232"/>
          <a:ext cx="1493490" cy="12993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Literasi</a:t>
          </a:r>
          <a:r>
            <a:rPr lang="en-US" sz="2000" kern="1200" dirty="0"/>
            <a:t> Digital</a:t>
          </a:r>
        </a:p>
      </dsp:txBody>
      <dsp:txXfrm rot="-5400000">
        <a:off x="4693636" y="1486892"/>
        <a:ext cx="894376" cy="1028019"/>
      </dsp:txXfrm>
    </dsp:sp>
    <dsp:sp modelId="{561368BB-9460-44F1-B2F6-F1C298B5DC34}">
      <dsp:nvSpPr>
        <dsp:cNvPr id="0" name=""/>
        <dsp:cNvSpPr/>
      </dsp:nvSpPr>
      <dsp:spPr>
        <a:xfrm rot="5400000">
          <a:off x="3919418" y="2394013"/>
          <a:ext cx="1493490" cy="178337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Literasi</a:t>
          </a:r>
          <a:r>
            <a:rPr lang="en-US" sz="2000" kern="1200" dirty="0"/>
            <a:t> </a:t>
          </a:r>
          <a:r>
            <a:rPr lang="en-US" sz="2000" kern="1200" dirty="0" err="1"/>
            <a:t>Budaya</a:t>
          </a:r>
          <a:r>
            <a:rPr lang="en-US" sz="2000" kern="1200" dirty="0"/>
            <a:t> &amp; </a:t>
          </a:r>
          <a:r>
            <a:rPr lang="en-US" sz="2000" kern="1200" dirty="0" err="1"/>
            <a:t>Kewargaan</a:t>
          </a:r>
          <a:endParaRPr lang="en-US" sz="2000" kern="1200" dirty="0"/>
        </a:p>
      </dsp:txBody>
      <dsp:txXfrm rot="-5400000">
        <a:off x="4071704" y="2787872"/>
        <a:ext cx="1188918" cy="995660"/>
      </dsp:txXfrm>
    </dsp:sp>
    <dsp:sp modelId="{2A6953CF-72B4-47C3-ACC4-2F4BAE858D85}">
      <dsp:nvSpPr>
        <dsp:cNvPr id="0" name=""/>
        <dsp:cNvSpPr/>
      </dsp:nvSpPr>
      <dsp:spPr>
        <a:xfrm>
          <a:off x="5136347" y="2835851"/>
          <a:ext cx="1666735" cy="89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FF199F-CDCD-4EC6-9EBA-7B83D062425B}">
      <dsp:nvSpPr>
        <dsp:cNvPr id="0" name=""/>
        <dsp:cNvSpPr/>
      </dsp:nvSpPr>
      <dsp:spPr>
        <a:xfrm rot="5400000">
          <a:off x="2236842" y="2465649"/>
          <a:ext cx="1493490" cy="160274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Literasi</a:t>
          </a:r>
          <a:r>
            <a:rPr lang="en-US" sz="2000" kern="1200" dirty="0"/>
            <a:t> Financial</a:t>
          </a:r>
        </a:p>
      </dsp:txBody>
      <dsp:txXfrm rot="-5400000">
        <a:off x="2449339" y="2769191"/>
        <a:ext cx="1068496" cy="9956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77439-7453-4D0A-AAD5-57F0522C25BB}">
      <dsp:nvSpPr>
        <dsp:cNvPr id="0" name=""/>
        <dsp:cNvSpPr/>
      </dsp:nvSpPr>
      <dsp:spPr>
        <a:xfrm>
          <a:off x="-5230144" y="-801067"/>
          <a:ext cx="6228110" cy="6228110"/>
        </a:xfrm>
        <a:prstGeom prst="blockArc">
          <a:avLst>
            <a:gd name="adj1" fmla="val 18900000"/>
            <a:gd name="adj2" fmla="val 2700000"/>
            <a:gd name="adj3" fmla="val 347"/>
          </a:avLst>
        </a:pr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F1F32B-CACF-41D5-AFEF-334A9E36B7F2}">
      <dsp:nvSpPr>
        <dsp:cNvPr id="0" name=""/>
        <dsp:cNvSpPr/>
      </dsp:nvSpPr>
      <dsp:spPr>
        <a:xfrm>
          <a:off x="522511" y="355644"/>
          <a:ext cx="7643026" cy="711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880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Pemahaman</a:t>
          </a:r>
          <a:r>
            <a:rPr lang="en-US" sz="1900" kern="1200" dirty="0"/>
            <a:t>=  </a:t>
          </a:r>
          <a:r>
            <a:rPr lang="en-US" sz="1900" kern="1200" dirty="0" err="1"/>
            <a:t>kemampuan</a:t>
          </a:r>
          <a:r>
            <a:rPr lang="en-US" sz="1900" kern="1200" dirty="0"/>
            <a:t> </a:t>
          </a:r>
          <a:r>
            <a:rPr lang="en-US" sz="1900" kern="1200" dirty="0" err="1"/>
            <a:t>untuk</a:t>
          </a:r>
          <a:r>
            <a:rPr lang="en-US" sz="1900" kern="1200" dirty="0"/>
            <a:t> </a:t>
          </a:r>
          <a:r>
            <a:rPr lang="en-US" sz="1900" kern="1200" dirty="0" err="1"/>
            <a:t>mengekstak</a:t>
          </a:r>
          <a:r>
            <a:rPr lang="en-US" sz="1900" kern="1200" dirty="0"/>
            <a:t> ide </a:t>
          </a:r>
          <a:r>
            <a:rPr lang="en-US" sz="1900" kern="1200" dirty="0" err="1"/>
            <a:t>ide</a:t>
          </a:r>
          <a:r>
            <a:rPr lang="en-US" sz="1900" kern="1200" dirty="0"/>
            <a:t> </a:t>
          </a:r>
          <a:r>
            <a:rPr lang="en-US" sz="1900" kern="1200" dirty="0" err="1"/>
            <a:t>dari</a:t>
          </a:r>
          <a:r>
            <a:rPr lang="en-US" sz="1900" kern="1200" dirty="0"/>
            <a:t> media </a:t>
          </a:r>
        </a:p>
      </dsp:txBody>
      <dsp:txXfrm>
        <a:off x="522511" y="355644"/>
        <a:ext cx="7643026" cy="711659"/>
      </dsp:txXfrm>
    </dsp:sp>
    <dsp:sp modelId="{E7E1F12E-6717-4DFC-AB91-906CBC3B1841}">
      <dsp:nvSpPr>
        <dsp:cNvPr id="0" name=""/>
        <dsp:cNvSpPr/>
      </dsp:nvSpPr>
      <dsp:spPr>
        <a:xfrm>
          <a:off x="77723" y="266687"/>
          <a:ext cx="889574" cy="8895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4968E-DEF7-4EEB-A805-23CAF9D29656}">
      <dsp:nvSpPr>
        <dsp:cNvPr id="0" name=""/>
        <dsp:cNvSpPr/>
      </dsp:nvSpPr>
      <dsp:spPr>
        <a:xfrm>
          <a:off x="930522" y="1423319"/>
          <a:ext cx="7235015" cy="711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880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Saling</a:t>
          </a:r>
          <a:r>
            <a:rPr lang="en-US" sz="1900" kern="1200" dirty="0"/>
            <a:t> </a:t>
          </a:r>
          <a:r>
            <a:rPr lang="en-US" sz="1900" kern="1200" dirty="0" err="1"/>
            <a:t>Ketergantungan</a:t>
          </a:r>
          <a:r>
            <a:rPr lang="en-US" sz="1900" kern="1200" dirty="0"/>
            <a:t> = </a:t>
          </a:r>
          <a:r>
            <a:rPr lang="en-US" sz="1900" kern="1200" dirty="0" err="1"/>
            <a:t>sebagai</a:t>
          </a:r>
          <a:r>
            <a:rPr lang="en-US" sz="1900" kern="1200" dirty="0"/>
            <a:t> media </a:t>
          </a:r>
          <a:r>
            <a:rPr lang="en-US" sz="1900" kern="1200" dirty="0" err="1"/>
            <a:t>berhubungan</a:t>
          </a:r>
          <a:r>
            <a:rPr lang="en-US" sz="1900" kern="1200" dirty="0"/>
            <a:t>  </a:t>
          </a:r>
          <a:r>
            <a:rPr lang="en-US" sz="1900" kern="1200" dirty="0" err="1"/>
            <a:t>dengan</a:t>
          </a:r>
          <a:r>
            <a:rPr lang="en-US" sz="1900" kern="1200" dirty="0"/>
            <a:t> yang lain (media yang </a:t>
          </a:r>
          <a:r>
            <a:rPr lang="en-US" sz="1900" kern="1200" dirty="0" err="1"/>
            <a:t>banyak</a:t>
          </a:r>
          <a:r>
            <a:rPr lang="en-US" sz="1900" kern="1200" dirty="0"/>
            <a:t> </a:t>
          </a:r>
          <a:r>
            <a:rPr lang="en-US" sz="1900" kern="1200" dirty="0" err="1"/>
            <a:t>diharapkan</a:t>
          </a:r>
          <a:r>
            <a:rPr lang="en-US" sz="1900" kern="1200" dirty="0"/>
            <a:t> </a:t>
          </a:r>
          <a:r>
            <a:rPr lang="en-US" sz="1900" kern="1200" dirty="0" err="1"/>
            <a:t>bisa</a:t>
          </a:r>
          <a:r>
            <a:rPr lang="en-US" sz="1900" kern="1200" dirty="0"/>
            <a:t> </a:t>
          </a:r>
          <a:r>
            <a:rPr lang="en-US" sz="1900" kern="1200" dirty="0" err="1"/>
            <a:t>saling</a:t>
          </a:r>
          <a:r>
            <a:rPr lang="en-US" sz="1900" kern="1200" dirty="0"/>
            <a:t> </a:t>
          </a:r>
          <a:r>
            <a:rPr lang="en-US" sz="1900" kern="1200" dirty="0" err="1"/>
            <a:t>melengkapi</a:t>
          </a:r>
          <a:r>
            <a:rPr lang="en-US" sz="1900" kern="1200" dirty="0"/>
            <a:t>)</a:t>
          </a:r>
        </a:p>
      </dsp:txBody>
      <dsp:txXfrm>
        <a:off x="930522" y="1423319"/>
        <a:ext cx="7235015" cy="711659"/>
      </dsp:txXfrm>
    </dsp:sp>
    <dsp:sp modelId="{DE306E93-231C-4617-9D77-F6D6BE251A72}">
      <dsp:nvSpPr>
        <dsp:cNvPr id="0" name=""/>
        <dsp:cNvSpPr/>
      </dsp:nvSpPr>
      <dsp:spPr>
        <a:xfrm>
          <a:off x="485734" y="1334362"/>
          <a:ext cx="889574" cy="8895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8A9560-6EB9-40E1-B59F-9BB0936EA57E}">
      <dsp:nvSpPr>
        <dsp:cNvPr id="0" name=""/>
        <dsp:cNvSpPr/>
      </dsp:nvSpPr>
      <dsp:spPr>
        <a:xfrm>
          <a:off x="930522" y="2490995"/>
          <a:ext cx="7235015" cy="711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880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Faktor</a:t>
          </a:r>
          <a:r>
            <a:rPr lang="en-US" sz="1900" kern="1200" dirty="0"/>
            <a:t> </a:t>
          </a:r>
          <a:r>
            <a:rPr lang="en-US" sz="1900" kern="1200" dirty="0" err="1"/>
            <a:t>Sosial</a:t>
          </a:r>
          <a:r>
            <a:rPr lang="en-US" sz="1900" kern="1200" dirty="0"/>
            <a:t>= </a:t>
          </a:r>
          <a:r>
            <a:rPr lang="en-US" sz="1900" kern="1200" dirty="0" err="1"/>
            <a:t>berbagi</a:t>
          </a:r>
          <a:r>
            <a:rPr lang="en-US" sz="1900" kern="1200" dirty="0"/>
            <a:t> </a:t>
          </a:r>
          <a:r>
            <a:rPr lang="en-US" sz="1900" kern="1200" dirty="0" err="1"/>
            <a:t>untuk</a:t>
          </a:r>
          <a:r>
            <a:rPr lang="en-US" sz="1900" kern="1200" dirty="0"/>
            <a:t> </a:t>
          </a:r>
          <a:r>
            <a:rPr lang="en-US" sz="1900" kern="1200" dirty="0" err="1"/>
            <a:t>distribusi</a:t>
          </a:r>
          <a:r>
            <a:rPr lang="en-US" sz="1900" kern="1200" dirty="0"/>
            <a:t> </a:t>
          </a:r>
          <a:r>
            <a:rPr lang="en-US" sz="1900" kern="1200" dirty="0" err="1"/>
            <a:t>informasi</a:t>
          </a:r>
          <a:endParaRPr lang="en-US" sz="1900" kern="1200" dirty="0"/>
        </a:p>
      </dsp:txBody>
      <dsp:txXfrm>
        <a:off x="930522" y="2490995"/>
        <a:ext cx="7235015" cy="711659"/>
      </dsp:txXfrm>
    </dsp:sp>
    <dsp:sp modelId="{F9F35D94-A2F6-4FC8-88A0-CF0128165B2B}">
      <dsp:nvSpPr>
        <dsp:cNvPr id="0" name=""/>
        <dsp:cNvSpPr/>
      </dsp:nvSpPr>
      <dsp:spPr>
        <a:xfrm>
          <a:off x="485734" y="2402037"/>
          <a:ext cx="889574" cy="8895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7B228-5948-4CA8-85A8-808CF4879FA6}">
      <dsp:nvSpPr>
        <dsp:cNvPr id="0" name=""/>
        <dsp:cNvSpPr/>
      </dsp:nvSpPr>
      <dsp:spPr>
        <a:xfrm>
          <a:off x="522511" y="3558670"/>
          <a:ext cx="7643026" cy="711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880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Kurasi</a:t>
          </a:r>
          <a:r>
            <a:rPr lang="en-US" sz="1900" kern="1200" dirty="0"/>
            <a:t> =  </a:t>
          </a:r>
          <a:r>
            <a:rPr lang="en-US" sz="1900" kern="1200" dirty="0" err="1"/>
            <a:t>mengelola</a:t>
          </a:r>
          <a:r>
            <a:rPr lang="en-US" sz="1900" kern="1200" dirty="0"/>
            <a:t> </a:t>
          </a:r>
          <a:r>
            <a:rPr lang="en-US" sz="1900" kern="1200" dirty="0" err="1"/>
            <a:t>informasi</a:t>
          </a:r>
          <a:r>
            <a:rPr lang="en-US" sz="1900" kern="1200" dirty="0"/>
            <a:t>  (</a:t>
          </a:r>
          <a:r>
            <a:rPr lang="en-US" sz="1900" kern="1200" dirty="0" err="1"/>
            <a:t>menemukan</a:t>
          </a:r>
          <a:r>
            <a:rPr lang="en-US" sz="1900" kern="1200" dirty="0"/>
            <a:t>, </a:t>
          </a:r>
          <a:r>
            <a:rPr lang="en-US" sz="1900" kern="1200" dirty="0" err="1"/>
            <a:t>mengumpulkan</a:t>
          </a:r>
          <a:r>
            <a:rPr lang="en-US" sz="1900" kern="1200" dirty="0"/>
            <a:t>, </a:t>
          </a:r>
          <a:r>
            <a:rPr lang="en-US" sz="1900" kern="1200" dirty="0" err="1"/>
            <a:t>mengorganisasi</a:t>
          </a:r>
          <a:r>
            <a:rPr lang="en-US" sz="1900" kern="1200" dirty="0"/>
            <a:t> </a:t>
          </a:r>
          <a:r>
            <a:rPr lang="en-US" sz="1900" kern="1200" dirty="0" err="1"/>
            <a:t>informasi</a:t>
          </a:r>
          <a:r>
            <a:rPr lang="en-US" sz="1900" kern="1200" dirty="0"/>
            <a:t> yang </a:t>
          </a:r>
          <a:r>
            <a:rPr lang="en-US" sz="1900" kern="1200" dirty="0" err="1"/>
            <a:t>bernilai</a:t>
          </a:r>
          <a:r>
            <a:rPr lang="en-US" sz="1900" kern="1200" dirty="0"/>
            <a:t>)</a:t>
          </a:r>
        </a:p>
      </dsp:txBody>
      <dsp:txXfrm>
        <a:off x="522511" y="3558670"/>
        <a:ext cx="7643026" cy="711659"/>
      </dsp:txXfrm>
    </dsp:sp>
    <dsp:sp modelId="{410C996E-3A38-4A90-9D10-DD23CDC77433}">
      <dsp:nvSpPr>
        <dsp:cNvPr id="0" name=""/>
        <dsp:cNvSpPr/>
      </dsp:nvSpPr>
      <dsp:spPr>
        <a:xfrm>
          <a:off x="77723" y="3469712"/>
          <a:ext cx="889574" cy="8895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98C4C8-FFE8-4708-AF54-5DFF71EB53F6}">
      <dsp:nvSpPr>
        <dsp:cNvPr id="0" name=""/>
        <dsp:cNvSpPr/>
      </dsp:nvSpPr>
      <dsp:spPr>
        <a:xfrm>
          <a:off x="0" y="1338737"/>
          <a:ext cx="82296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76BC3-FA75-41C8-BD56-224F86AA1753}">
      <dsp:nvSpPr>
        <dsp:cNvPr id="0" name=""/>
        <dsp:cNvSpPr/>
      </dsp:nvSpPr>
      <dsp:spPr>
        <a:xfrm>
          <a:off x="391388" y="34915"/>
          <a:ext cx="7835427" cy="14366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Indikator</a:t>
          </a:r>
          <a:r>
            <a:rPr lang="en-US" sz="1800" kern="1200" dirty="0"/>
            <a:t>  </a:t>
          </a:r>
          <a:r>
            <a:rPr lang="en-US" sz="1800" kern="1200" dirty="0" err="1"/>
            <a:t>Literasi</a:t>
          </a:r>
          <a:r>
            <a:rPr lang="en-US" sz="1800" kern="1200" dirty="0"/>
            <a:t> Digital Di </a:t>
          </a:r>
          <a:r>
            <a:rPr lang="en-US" sz="1800" kern="1200" dirty="0" err="1"/>
            <a:t>Sekolah</a:t>
          </a:r>
          <a:r>
            <a:rPr lang="en-US" sz="1800" kern="1200" dirty="0"/>
            <a:t> = </a:t>
          </a:r>
          <a:r>
            <a:rPr lang="en-US" sz="1800" kern="1200" dirty="0" err="1"/>
            <a:t>jumlah</a:t>
          </a:r>
          <a:r>
            <a:rPr lang="en-US" sz="1800" kern="1200" dirty="0"/>
            <a:t> </a:t>
          </a:r>
          <a:r>
            <a:rPr lang="en-US" sz="1800" kern="1200" dirty="0" err="1"/>
            <a:t>pelatihan</a:t>
          </a:r>
          <a:r>
            <a:rPr lang="en-US" sz="1800" kern="1200" dirty="0"/>
            <a:t> yang </a:t>
          </a:r>
          <a:r>
            <a:rPr lang="en-US" sz="1800" kern="1200" dirty="0" err="1"/>
            <a:t>diikuti</a:t>
          </a:r>
          <a:r>
            <a:rPr lang="en-US" sz="1800" kern="1200" dirty="0"/>
            <a:t> </a:t>
          </a:r>
          <a:r>
            <a:rPr lang="en-US" sz="1800" kern="1200" dirty="0" err="1"/>
            <a:t>kepala</a:t>
          </a:r>
          <a:r>
            <a:rPr lang="en-US" sz="1800" kern="1200" dirty="0"/>
            <a:t> </a:t>
          </a:r>
          <a:r>
            <a:rPr lang="en-US" sz="1800" kern="1200" dirty="0" err="1"/>
            <a:t>sekolah,guru</a:t>
          </a:r>
          <a:r>
            <a:rPr lang="en-US" sz="1800" kern="1200" dirty="0"/>
            <a:t> dan </a:t>
          </a:r>
          <a:r>
            <a:rPr lang="en-US" sz="1800" kern="1200" dirty="0" err="1"/>
            <a:t>tenaga</a:t>
          </a:r>
          <a:r>
            <a:rPr lang="en-US" sz="1800" kern="1200" dirty="0"/>
            <a:t> </a:t>
          </a:r>
          <a:r>
            <a:rPr lang="en-US" sz="1800" kern="1200" dirty="0" err="1"/>
            <a:t>kependidikan</a:t>
          </a:r>
          <a:r>
            <a:rPr lang="en-US" sz="1800" kern="1200" dirty="0"/>
            <a:t>. </a:t>
          </a:r>
          <a:r>
            <a:rPr lang="en-US" sz="1800" kern="1200" dirty="0" err="1"/>
            <a:t>jumlah</a:t>
          </a:r>
          <a:r>
            <a:rPr lang="en-US" sz="1800" kern="1200" dirty="0"/>
            <a:t> </a:t>
          </a:r>
          <a:r>
            <a:rPr lang="en-US" sz="1800" kern="1200" dirty="0" err="1"/>
            <a:t>kegiatan</a:t>
          </a:r>
          <a:r>
            <a:rPr lang="en-US" sz="1800" kern="1200" dirty="0"/>
            <a:t> </a:t>
          </a:r>
          <a:r>
            <a:rPr lang="en-US" sz="1800" kern="1200" dirty="0" err="1"/>
            <a:t>sekolah</a:t>
          </a:r>
          <a:r>
            <a:rPr lang="en-US" sz="1800" kern="1200" dirty="0"/>
            <a:t> yang </a:t>
          </a:r>
          <a:r>
            <a:rPr lang="en-US" sz="1800" kern="1200" dirty="0" err="1"/>
            <a:t>memanfaatkan</a:t>
          </a:r>
          <a:r>
            <a:rPr lang="en-US" sz="1800" kern="1200" dirty="0"/>
            <a:t> TI, </a:t>
          </a:r>
          <a:r>
            <a:rPr lang="en-US" sz="1800" kern="1200" dirty="0" err="1"/>
            <a:t>tingkat</a:t>
          </a:r>
          <a:r>
            <a:rPr lang="en-US" sz="1800" kern="1200" dirty="0"/>
            <a:t> </a:t>
          </a:r>
          <a:r>
            <a:rPr lang="en-US" sz="1800" kern="1200" dirty="0" err="1"/>
            <a:t>pemanfaatan</a:t>
          </a:r>
          <a:r>
            <a:rPr lang="en-US" sz="1800" kern="1200" dirty="0"/>
            <a:t> TI </a:t>
          </a:r>
          <a:r>
            <a:rPr lang="en-US" sz="1800" kern="1200" dirty="0" err="1"/>
            <a:t>dalam</a:t>
          </a:r>
          <a:r>
            <a:rPr lang="en-US" sz="1800" kern="1200" dirty="0"/>
            <a:t> </a:t>
          </a:r>
          <a:r>
            <a:rPr lang="en-US" sz="1800" kern="1200" dirty="0" err="1"/>
            <a:t>layanan</a:t>
          </a:r>
          <a:r>
            <a:rPr lang="en-US" sz="1800" kern="1200" dirty="0"/>
            <a:t> </a:t>
          </a:r>
          <a:r>
            <a:rPr lang="en-US" sz="1800" kern="1200" dirty="0" err="1"/>
            <a:t>sekolah</a:t>
          </a:r>
          <a:endParaRPr lang="en-US" sz="1800" kern="1200" dirty="0"/>
        </a:p>
      </dsp:txBody>
      <dsp:txXfrm>
        <a:off x="461520" y="105047"/>
        <a:ext cx="7695163" cy="1296397"/>
      </dsp:txXfrm>
    </dsp:sp>
    <dsp:sp modelId="{A2829E49-F1CC-4E94-A4A5-8AF0CAEA4287}">
      <dsp:nvSpPr>
        <dsp:cNvPr id="0" name=""/>
        <dsp:cNvSpPr/>
      </dsp:nvSpPr>
      <dsp:spPr>
        <a:xfrm>
          <a:off x="0" y="2417203"/>
          <a:ext cx="82296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73EBE-3705-457B-9DAD-0A8B9BCF33A2}">
      <dsp:nvSpPr>
        <dsp:cNvPr id="0" name=""/>
        <dsp:cNvSpPr/>
      </dsp:nvSpPr>
      <dsp:spPr>
        <a:xfrm>
          <a:off x="409470" y="1614137"/>
          <a:ext cx="7814382" cy="93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Indikator</a:t>
          </a:r>
          <a:r>
            <a:rPr lang="en-US" sz="1800" kern="1200" dirty="0"/>
            <a:t> </a:t>
          </a:r>
          <a:r>
            <a:rPr lang="en-US" sz="1800" kern="1200" dirty="0" err="1"/>
            <a:t>Literasi</a:t>
          </a:r>
          <a:r>
            <a:rPr lang="en-US" sz="1800" kern="1200" dirty="0"/>
            <a:t> Digital Di </a:t>
          </a:r>
          <a:r>
            <a:rPr lang="en-US" sz="1800" kern="1200" dirty="0" err="1"/>
            <a:t>Keluarga</a:t>
          </a:r>
          <a:r>
            <a:rPr lang="en-US" sz="1800" kern="1200" dirty="0"/>
            <a:t> = </a:t>
          </a:r>
          <a:r>
            <a:rPr lang="en-US" sz="1800" kern="1200" dirty="0" err="1"/>
            <a:t>meningkatnya</a:t>
          </a:r>
          <a:r>
            <a:rPr lang="en-US" sz="1800" kern="1200" dirty="0"/>
            <a:t> </a:t>
          </a:r>
          <a:r>
            <a:rPr lang="en-US" sz="1800" kern="1200" dirty="0" err="1"/>
            <a:t>frekuensi</a:t>
          </a:r>
          <a:r>
            <a:rPr lang="en-US" sz="1800" kern="1200" dirty="0"/>
            <a:t> </a:t>
          </a:r>
          <a:r>
            <a:rPr lang="en-US" sz="1800" kern="1200" dirty="0" err="1"/>
            <a:t>akses</a:t>
          </a:r>
          <a:r>
            <a:rPr lang="en-US" sz="1800" kern="1200" dirty="0"/>
            <a:t> </a:t>
          </a:r>
          <a:r>
            <a:rPr lang="en-US" sz="1800" kern="1200" dirty="0" err="1"/>
            <a:t>anggota</a:t>
          </a:r>
          <a:r>
            <a:rPr lang="en-US" sz="1800" kern="1200" dirty="0"/>
            <a:t> </a:t>
          </a:r>
          <a:r>
            <a:rPr lang="en-US" sz="1800" kern="1200" dirty="0" err="1"/>
            <a:t>keluarga</a:t>
          </a:r>
          <a:r>
            <a:rPr lang="en-US" sz="1800" kern="1200" dirty="0"/>
            <a:t> </a:t>
          </a:r>
          <a:r>
            <a:rPr lang="en-US" sz="1800" kern="1200" dirty="0" err="1"/>
            <a:t>terhadap</a:t>
          </a:r>
          <a:r>
            <a:rPr lang="en-US" sz="1800" kern="1200" dirty="0"/>
            <a:t> </a:t>
          </a:r>
          <a:r>
            <a:rPr lang="en-US" sz="1800" kern="1200" dirty="0" err="1"/>
            <a:t>penggunaan</a:t>
          </a:r>
          <a:r>
            <a:rPr lang="en-US" sz="1800" kern="1200" dirty="0"/>
            <a:t> Internet. </a:t>
          </a:r>
          <a:r>
            <a:rPr lang="en-US" sz="1800" kern="1200" dirty="0" err="1"/>
            <a:t>Pemanfaatan</a:t>
          </a:r>
          <a:r>
            <a:rPr lang="en-US" sz="1800" kern="1200" dirty="0"/>
            <a:t> media digital </a:t>
          </a:r>
          <a:r>
            <a:rPr lang="en-US" sz="1800" kern="1200" dirty="0" err="1"/>
            <a:t>dalam</a:t>
          </a:r>
          <a:r>
            <a:rPr lang="en-US" sz="1800" kern="1200" dirty="0"/>
            <a:t> </a:t>
          </a:r>
          <a:r>
            <a:rPr lang="en-US" sz="1800" kern="1200" dirty="0" err="1"/>
            <a:t>berbagai</a:t>
          </a:r>
          <a:r>
            <a:rPr lang="en-US" sz="1800" kern="1200" dirty="0"/>
            <a:t> </a:t>
          </a:r>
          <a:r>
            <a:rPr lang="en-US" sz="1800" kern="1200" dirty="0" err="1"/>
            <a:t>kegiatan</a:t>
          </a:r>
          <a:r>
            <a:rPr lang="en-US" sz="1800" kern="1200" dirty="0"/>
            <a:t> di </a:t>
          </a:r>
          <a:r>
            <a:rPr lang="en-US" sz="1800" kern="1200" dirty="0" err="1"/>
            <a:t>keluarga</a:t>
          </a:r>
          <a:r>
            <a:rPr lang="en-US" sz="1800" kern="1200" dirty="0"/>
            <a:t> </a:t>
          </a:r>
        </a:p>
      </dsp:txBody>
      <dsp:txXfrm>
        <a:off x="455157" y="1659824"/>
        <a:ext cx="7723008" cy="844531"/>
      </dsp:txXfrm>
    </dsp:sp>
    <dsp:sp modelId="{28629409-D6E8-4C88-8F6A-AC95037977B0}">
      <dsp:nvSpPr>
        <dsp:cNvPr id="0" name=""/>
        <dsp:cNvSpPr/>
      </dsp:nvSpPr>
      <dsp:spPr>
        <a:xfrm>
          <a:off x="0" y="4364259"/>
          <a:ext cx="82296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E4B54-2AC1-48AF-8C4C-19BD0E6D1B74}">
      <dsp:nvSpPr>
        <dsp:cNvPr id="0" name=""/>
        <dsp:cNvSpPr/>
      </dsp:nvSpPr>
      <dsp:spPr>
        <a:xfrm>
          <a:off x="391388" y="2692603"/>
          <a:ext cx="7835427" cy="1804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Indikator</a:t>
          </a:r>
          <a:r>
            <a:rPr lang="en-US" sz="2000" kern="1200" dirty="0"/>
            <a:t> </a:t>
          </a:r>
          <a:r>
            <a:rPr lang="en-US" sz="2000" kern="1200" dirty="0" err="1"/>
            <a:t>Literasi</a:t>
          </a:r>
          <a:r>
            <a:rPr lang="en-US" sz="2000" kern="1200" dirty="0"/>
            <a:t> Digital Di Masyarakat = </a:t>
          </a:r>
          <a:r>
            <a:rPr lang="en-US" sz="2000" kern="1200" dirty="0" err="1"/>
            <a:t>meningkatnya</a:t>
          </a:r>
          <a:r>
            <a:rPr lang="en-US" sz="2000" kern="1200" dirty="0"/>
            <a:t> </a:t>
          </a:r>
          <a:r>
            <a:rPr lang="en-US" sz="2000" kern="1200" dirty="0" err="1"/>
            <a:t>jumlah</a:t>
          </a:r>
          <a:r>
            <a:rPr lang="en-US" sz="2000" kern="1200" dirty="0"/>
            <a:t> </a:t>
          </a:r>
          <a:r>
            <a:rPr lang="en-US" sz="2000" kern="1200" dirty="0" err="1"/>
            <a:t>bacaan</a:t>
          </a:r>
          <a:r>
            <a:rPr lang="en-US" sz="2000" kern="1200" dirty="0"/>
            <a:t> </a:t>
          </a:r>
          <a:r>
            <a:rPr lang="en-US" sz="2000" kern="1200" dirty="0" err="1"/>
            <a:t>literasi</a:t>
          </a:r>
          <a:r>
            <a:rPr lang="en-US" sz="2000" kern="1200" dirty="0"/>
            <a:t> digital  yang </a:t>
          </a:r>
          <a:r>
            <a:rPr lang="en-US" sz="2000" kern="1200" dirty="0" err="1"/>
            <a:t>dibaca</a:t>
          </a:r>
          <a:r>
            <a:rPr lang="en-US" sz="2000" kern="1200" dirty="0"/>
            <a:t> oleh </a:t>
          </a:r>
          <a:r>
            <a:rPr lang="en-US" sz="2000" kern="1200" dirty="0" err="1"/>
            <a:t>masayarakat</a:t>
          </a:r>
          <a:r>
            <a:rPr lang="en-US" sz="2000" kern="1200" dirty="0"/>
            <a:t>, </a:t>
          </a:r>
          <a:r>
            <a:rPr lang="en-US" sz="2000" kern="1200" dirty="0" err="1"/>
            <a:t>meningkatnya</a:t>
          </a:r>
          <a:r>
            <a:rPr lang="en-US" sz="2000" kern="1200" dirty="0"/>
            <a:t> </a:t>
          </a:r>
          <a:r>
            <a:rPr lang="en-US" sz="2000" kern="1200" dirty="0" err="1"/>
            <a:t>jumlah</a:t>
          </a:r>
          <a:r>
            <a:rPr lang="en-US" sz="2000" kern="1200" dirty="0"/>
            <a:t> </a:t>
          </a:r>
          <a:r>
            <a:rPr lang="en-US" sz="2000" kern="1200" dirty="0" err="1"/>
            <a:t>fasilitas</a:t>
          </a:r>
          <a:r>
            <a:rPr lang="en-US" sz="2000" kern="1200" dirty="0"/>
            <a:t> public yang </a:t>
          </a:r>
          <a:r>
            <a:rPr lang="en-US" sz="2000" kern="1200" dirty="0" err="1"/>
            <a:t>memanfaatkan</a:t>
          </a:r>
          <a:r>
            <a:rPr lang="en-US" sz="2000" kern="1200" dirty="0"/>
            <a:t> </a:t>
          </a:r>
          <a:r>
            <a:rPr lang="en-US" sz="2000" kern="1200" dirty="0" err="1"/>
            <a:t>literasi</a:t>
          </a:r>
          <a:r>
            <a:rPr lang="en-US" sz="2000" kern="1200" dirty="0"/>
            <a:t> digital , </a:t>
          </a:r>
          <a:r>
            <a:rPr lang="en-US" sz="2000" kern="1200" dirty="0" err="1"/>
            <a:t>meningkatnya</a:t>
          </a:r>
          <a:r>
            <a:rPr lang="en-US" sz="2000" kern="1200" dirty="0"/>
            <a:t> </a:t>
          </a:r>
          <a:r>
            <a:rPr lang="en-US" sz="2000" kern="1200" dirty="0" err="1"/>
            <a:t>ketersediaan</a:t>
          </a:r>
          <a:r>
            <a:rPr lang="en-US" sz="2000" kern="1200" dirty="0"/>
            <a:t> </a:t>
          </a:r>
          <a:r>
            <a:rPr lang="en-US" sz="2000" kern="1200" dirty="0" err="1"/>
            <a:t>akses</a:t>
          </a:r>
          <a:r>
            <a:rPr lang="en-US" sz="2000" kern="1200" dirty="0"/>
            <a:t> internet di </a:t>
          </a:r>
          <a:r>
            <a:rPr lang="en-US" sz="2000" kern="1200" dirty="0" err="1"/>
            <a:t>suatu</a:t>
          </a:r>
          <a:r>
            <a:rPr lang="en-US" sz="2000" kern="1200" dirty="0"/>
            <a:t> </a:t>
          </a:r>
          <a:r>
            <a:rPr lang="en-US" sz="2000" kern="1200" dirty="0" err="1"/>
            <a:t>daerah</a:t>
          </a:r>
          <a:r>
            <a:rPr lang="en-US" sz="2000" kern="1200" dirty="0"/>
            <a:t>, </a:t>
          </a:r>
          <a:r>
            <a:rPr lang="en-US" sz="2000" kern="1200" dirty="0" err="1"/>
            <a:t>dll</a:t>
          </a:r>
          <a:endParaRPr lang="en-US" sz="2000" kern="1200" dirty="0"/>
        </a:p>
      </dsp:txBody>
      <dsp:txXfrm>
        <a:off x="479476" y="2780691"/>
        <a:ext cx="7659251" cy="16283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09A874-EA39-43C6-97B0-369C65A848D5}">
      <dsp:nvSpPr>
        <dsp:cNvPr id="0" name=""/>
        <dsp:cNvSpPr/>
      </dsp:nvSpPr>
      <dsp:spPr>
        <a:xfrm>
          <a:off x="1817010" y="-29257"/>
          <a:ext cx="4593194" cy="4593194"/>
        </a:xfrm>
        <a:prstGeom prst="circularArrow">
          <a:avLst>
            <a:gd name="adj1" fmla="val 5544"/>
            <a:gd name="adj2" fmla="val 330680"/>
            <a:gd name="adj3" fmla="val 13768338"/>
            <a:gd name="adj4" fmla="val 17390583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0F042-E2FD-4331-B7A1-CCA7EAB57E53}">
      <dsp:nvSpPr>
        <dsp:cNvPr id="0" name=""/>
        <dsp:cNvSpPr/>
      </dsp:nvSpPr>
      <dsp:spPr>
        <a:xfrm>
          <a:off x="3034678" y="0"/>
          <a:ext cx="2157858" cy="1078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Penguatan</a:t>
          </a: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kapasitas</a:t>
          </a: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fasilitator</a:t>
          </a:r>
          <a:endParaRPr 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87347" y="52669"/>
        <a:ext cx="2052520" cy="973591"/>
      </dsp:txXfrm>
    </dsp:sp>
    <dsp:sp modelId="{168F3FEC-FDD5-441D-B4AD-D0365352930A}">
      <dsp:nvSpPr>
        <dsp:cNvPr id="0" name=""/>
        <dsp:cNvSpPr/>
      </dsp:nvSpPr>
      <dsp:spPr>
        <a:xfrm>
          <a:off x="4898722" y="1355286"/>
          <a:ext cx="2157858" cy="1078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Peningkatan</a:t>
          </a: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jumlah</a:t>
          </a: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dan</a:t>
          </a: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ragam</a:t>
          </a: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sumber</a:t>
          </a: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belajar</a:t>
          </a:r>
          <a:endParaRPr 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51391" y="1407955"/>
        <a:ext cx="2052520" cy="973591"/>
      </dsp:txXfrm>
    </dsp:sp>
    <dsp:sp modelId="{4868357D-75E7-4018-84B3-5FC8159DFFA2}">
      <dsp:nvSpPr>
        <dsp:cNvPr id="0" name=""/>
        <dsp:cNvSpPr/>
      </dsp:nvSpPr>
      <dsp:spPr>
        <a:xfrm>
          <a:off x="4187176" y="3545200"/>
          <a:ext cx="2157858" cy="1078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Perluasan</a:t>
          </a: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akses</a:t>
          </a: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sumber</a:t>
          </a: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belajar</a:t>
          </a: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bermutu</a:t>
          </a:r>
          <a:endParaRPr lang="en-US" sz="1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239845" y="3597869"/>
        <a:ext cx="2052520" cy="973591"/>
      </dsp:txXfrm>
    </dsp:sp>
    <dsp:sp modelId="{42A388B2-128E-47C9-8715-23D1F085D79C}">
      <dsp:nvSpPr>
        <dsp:cNvPr id="0" name=""/>
        <dsp:cNvSpPr/>
      </dsp:nvSpPr>
      <dsp:spPr>
        <a:xfrm>
          <a:off x="1884564" y="3545200"/>
          <a:ext cx="2157858" cy="1078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Peningkatan</a:t>
          </a: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pelibatan</a:t>
          </a: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publik</a:t>
          </a:r>
          <a:endParaRPr 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937233" y="3597869"/>
        <a:ext cx="2052520" cy="973591"/>
      </dsp:txXfrm>
    </dsp:sp>
    <dsp:sp modelId="{EFD5C2DC-9433-41CC-A935-4991D144B0C6}">
      <dsp:nvSpPr>
        <dsp:cNvPr id="0" name=""/>
        <dsp:cNvSpPr/>
      </dsp:nvSpPr>
      <dsp:spPr>
        <a:xfrm>
          <a:off x="1173018" y="1355286"/>
          <a:ext cx="2157858" cy="1078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Penguatan</a:t>
          </a: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tata</a:t>
          </a: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kelola</a:t>
          </a:r>
          <a:endParaRPr 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25687" y="1407955"/>
        <a:ext cx="2052520" cy="9735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E24F9-74D8-4718-85EA-53EAB6E41B66}">
      <dsp:nvSpPr>
        <dsp:cNvPr id="0" name=""/>
        <dsp:cNvSpPr/>
      </dsp:nvSpPr>
      <dsp:spPr>
        <a:xfrm>
          <a:off x="2249718" y="258195"/>
          <a:ext cx="3892343" cy="121635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3879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Basis </a:t>
          </a:r>
          <a:r>
            <a:rPr lang="en-US" sz="3400" kern="1200" dirty="0" err="1"/>
            <a:t>Kelas</a:t>
          </a:r>
          <a:endParaRPr lang="en-US" sz="3400" kern="1200" dirty="0"/>
        </a:p>
      </dsp:txBody>
      <dsp:txXfrm>
        <a:off x="2249718" y="258195"/>
        <a:ext cx="3892343" cy="1216357"/>
      </dsp:txXfrm>
    </dsp:sp>
    <dsp:sp modelId="{12E21754-78DE-4E52-BE94-0C7B8B39B4B9}">
      <dsp:nvSpPr>
        <dsp:cNvPr id="0" name=""/>
        <dsp:cNvSpPr/>
      </dsp:nvSpPr>
      <dsp:spPr>
        <a:xfrm>
          <a:off x="2170937" y="191065"/>
          <a:ext cx="851450" cy="12643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837840-642E-4B34-A95C-872B01A24C76}">
      <dsp:nvSpPr>
        <dsp:cNvPr id="0" name=""/>
        <dsp:cNvSpPr/>
      </dsp:nvSpPr>
      <dsp:spPr>
        <a:xfrm>
          <a:off x="2249718" y="1789454"/>
          <a:ext cx="3892343" cy="121635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3879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Basis </a:t>
          </a:r>
          <a:r>
            <a:rPr lang="en-US" sz="3400" kern="1200" dirty="0" err="1"/>
            <a:t>Budaya</a:t>
          </a:r>
          <a:r>
            <a:rPr lang="en-US" sz="3400" kern="1200" dirty="0"/>
            <a:t> </a:t>
          </a:r>
          <a:r>
            <a:rPr lang="en-US" sz="3400" kern="1200" dirty="0" err="1"/>
            <a:t>Sekolah</a:t>
          </a:r>
          <a:endParaRPr lang="en-US" sz="3400" kern="1200" dirty="0"/>
        </a:p>
      </dsp:txBody>
      <dsp:txXfrm>
        <a:off x="2249718" y="1789454"/>
        <a:ext cx="3892343" cy="1216357"/>
      </dsp:txXfrm>
    </dsp:sp>
    <dsp:sp modelId="{FFD18EF0-C22F-4A16-9FC8-FB9633A1FC2B}">
      <dsp:nvSpPr>
        <dsp:cNvPr id="0" name=""/>
        <dsp:cNvSpPr/>
      </dsp:nvSpPr>
      <dsp:spPr>
        <a:xfrm>
          <a:off x="2119475" y="1751476"/>
          <a:ext cx="851450" cy="12771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98C93-39F9-484E-ADD2-0E2CDD4B19E7}">
      <dsp:nvSpPr>
        <dsp:cNvPr id="0" name=""/>
        <dsp:cNvSpPr/>
      </dsp:nvSpPr>
      <dsp:spPr>
        <a:xfrm>
          <a:off x="2249718" y="3320713"/>
          <a:ext cx="3892343" cy="121635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3879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Basis </a:t>
          </a:r>
          <a:r>
            <a:rPr lang="en-US" sz="3400" kern="1200" dirty="0" err="1"/>
            <a:t>Masyarakat</a:t>
          </a:r>
          <a:endParaRPr lang="en-US" sz="3400" kern="1200" dirty="0"/>
        </a:p>
      </dsp:txBody>
      <dsp:txXfrm>
        <a:off x="2249718" y="3320713"/>
        <a:ext cx="3892343" cy="1216357"/>
      </dsp:txXfrm>
    </dsp:sp>
    <dsp:sp modelId="{3DBA24F0-A2FB-4A50-B693-BAE826F6DE5F}">
      <dsp:nvSpPr>
        <dsp:cNvPr id="0" name=""/>
        <dsp:cNvSpPr/>
      </dsp:nvSpPr>
      <dsp:spPr>
        <a:xfrm>
          <a:off x="2098572" y="3238353"/>
          <a:ext cx="851450" cy="12771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B01B8-A459-4055-A546-6DF9CBB4BA56}">
      <dsp:nvSpPr>
        <dsp:cNvPr id="0" name=""/>
        <dsp:cNvSpPr/>
      </dsp:nvSpPr>
      <dsp:spPr>
        <a:xfrm rot="5400000">
          <a:off x="-127778" y="131807"/>
          <a:ext cx="851855" cy="5962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</a:t>
          </a:r>
        </a:p>
      </dsp:txBody>
      <dsp:txXfrm rot="-5400000">
        <a:off x="1" y="302177"/>
        <a:ext cx="596298" cy="255557"/>
      </dsp:txXfrm>
    </dsp:sp>
    <dsp:sp modelId="{A6A5CD2B-9824-413F-9172-60CC70AE7F1C}">
      <dsp:nvSpPr>
        <dsp:cNvPr id="0" name=""/>
        <dsp:cNvSpPr/>
      </dsp:nvSpPr>
      <dsp:spPr>
        <a:xfrm rot="5400000">
          <a:off x="4136096" y="-3535768"/>
          <a:ext cx="553706" cy="76333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0" kern="1200" dirty="0" err="1"/>
            <a:t>Meningkatnya</a:t>
          </a:r>
          <a:r>
            <a:rPr lang="en-US" sz="2000" b="1" i="0" kern="1200" dirty="0"/>
            <a:t> </a:t>
          </a:r>
          <a:r>
            <a:rPr lang="en-US" sz="2000" b="1" i="0" kern="1200" dirty="0" err="1"/>
            <a:t>jumlah</a:t>
          </a:r>
          <a:r>
            <a:rPr lang="en-US" sz="2000" b="1" i="0" kern="1200" dirty="0"/>
            <a:t> </a:t>
          </a:r>
          <a:r>
            <a:rPr lang="en-US" sz="2000" b="1" i="0" kern="1200" dirty="0" err="1"/>
            <a:t>dan</a:t>
          </a:r>
          <a:r>
            <a:rPr lang="en-US" sz="2000" b="1" i="0" kern="1200" dirty="0"/>
            <a:t> </a:t>
          </a:r>
          <a:r>
            <a:rPr lang="en-US" sz="2000" b="1" i="0" kern="1200" dirty="0" err="1"/>
            <a:t>variasi</a:t>
          </a:r>
          <a:r>
            <a:rPr lang="en-US" sz="2000" b="1" i="0" kern="1200" dirty="0"/>
            <a:t> </a:t>
          </a:r>
          <a:r>
            <a:rPr lang="en-US" sz="2000" b="1" i="0" kern="1200" dirty="0" err="1"/>
            <a:t>bahan</a:t>
          </a:r>
          <a:r>
            <a:rPr lang="en-US" sz="2000" b="1" i="0" kern="1200" dirty="0"/>
            <a:t> </a:t>
          </a:r>
          <a:r>
            <a:rPr lang="en-US" sz="2000" b="1" i="0" kern="1200" dirty="0" err="1"/>
            <a:t>bacaan</a:t>
          </a:r>
          <a:r>
            <a:rPr lang="en-US" sz="2000" b="1" i="0" kern="1200" dirty="0"/>
            <a:t> </a:t>
          </a:r>
          <a:r>
            <a:rPr lang="en-US" sz="2000" b="1" i="0" kern="1200" dirty="0" err="1"/>
            <a:t>literasi</a:t>
          </a:r>
          <a:r>
            <a:rPr lang="en-US" sz="2000" b="1" i="0" kern="1200" dirty="0"/>
            <a:t> digital </a:t>
          </a:r>
          <a:endParaRPr lang="en-US" sz="2000" b="1" kern="1200" dirty="0"/>
        </a:p>
      </dsp:txBody>
      <dsp:txXfrm rot="-5400000">
        <a:off x="596299" y="31059"/>
        <a:ext cx="7606271" cy="499646"/>
      </dsp:txXfrm>
    </dsp:sp>
    <dsp:sp modelId="{42815D79-60C3-4F2F-9EAD-F8FF50950E95}">
      <dsp:nvSpPr>
        <dsp:cNvPr id="0" name=""/>
        <dsp:cNvSpPr/>
      </dsp:nvSpPr>
      <dsp:spPr>
        <a:xfrm rot="5400000">
          <a:off x="-127778" y="885019"/>
          <a:ext cx="851855" cy="5962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2.</a:t>
          </a:r>
        </a:p>
      </dsp:txBody>
      <dsp:txXfrm rot="-5400000">
        <a:off x="1" y="1055389"/>
        <a:ext cx="596298" cy="255557"/>
      </dsp:txXfrm>
    </dsp:sp>
    <dsp:sp modelId="{B07D00D4-88CC-47FC-9327-D5ED8B821C89}">
      <dsp:nvSpPr>
        <dsp:cNvPr id="0" name=""/>
        <dsp:cNvSpPr/>
      </dsp:nvSpPr>
      <dsp:spPr>
        <a:xfrm rot="5400000">
          <a:off x="4136096" y="-2782555"/>
          <a:ext cx="553706" cy="76333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/>
            <a:t> </a:t>
          </a:r>
          <a:r>
            <a:rPr lang="en-US" sz="2000" b="1" i="0" kern="1200" dirty="0" err="1"/>
            <a:t>Meningkatnya</a:t>
          </a:r>
          <a:r>
            <a:rPr lang="en-US" sz="2000" b="1" i="0" kern="1200" dirty="0"/>
            <a:t> </a:t>
          </a:r>
          <a:r>
            <a:rPr lang="en-US" sz="2000" b="1" i="0" kern="1200" dirty="0" err="1"/>
            <a:t>frekuensi</a:t>
          </a:r>
          <a:r>
            <a:rPr lang="en-US" sz="2000" b="1" i="0" kern="1200" dirty="0"/>
            <a:t> </a:t>
          </a:r>
          <a:r>
            <a:rPr lang="en-US" sz="2000" b="1" i="0" kern="1200" dirty="0" err="1"/>
            <a:t>membaca</a:t>
          </a:r>
          <a:r>
            <a:rPr lang="en-US" sz="2000" b="1" i="0" kern="1200" dirty="0"/>
            <a:t> </a:t>
          </a:r>
          <a:r>
            <a:rPr lang="en-US" sz="2000" b="1" i="0" kern="1200" dirty="0" err="1"/>
            <a:t>bahan</a:t>
          </a:r>
          <a:r>
            <a:rPr lang="en-US" sz="2000" b="1" i="0" kern="1200" dirty="0"/>
            <a:t> </a:t>
          </a:r>
          <a:r>
            <a:rPr lang="en-US" sz="2000" b="1" i="0" kern="1200" dirty="0" err="1"/>
            <a:t>bacaan</a:t>
          </a:r>
          <a:r>
            <a:rPr lang="en-US" sz="2000" b="1" i="0" kern="1200" dirty="0"/>
            <a:t> </a:t>
          </a:r>
          <a:r>
            <a:rPr lang="en-US" sz="2000" b="1" i="0" kern="1200" dirty="0" err="1"/>
            <a:t>literasi</a:t>
          </a:r>
          <a:r>
            <a:rPr lang="en-US" sz="2000" b="1" i="0" kern="1200" dirty="0"/>
            <a:t> digital</a:t>
          </a:r>
          <a:endParaRPr lang="en-US" sz="2000" b="1" kern="1200" dirty="0"/>
        </a:p>
      </dsp:txBody>
      <dsp:txXfrm rot="-5400000">
        <a:off x="596299" y="784272"/>
        <a:ext cx="7606271" cy="499646"/>
      </dsp:txXfrm>
    </dsp:sp>
    <dsp:sp modelId="{85BD55DF-00E4-4825-8CBA-5018E26ED6A4}">
      <dsp:nvSpPr>
        <dsp:cNvPr id="0" name=""/>
        <dsp:cNvSpPr/>
      </dsp:nvSpPr>
      <dsp:spPr>
        <a:xfrm rot="5400000">
          <a:off x="-127778" y="1638231"/>
          <a:ext cx="851855" cy="5962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3.</a:t>
          </a:r>
        </a:p>
      </dsp:txBody>
      <dsp:txXfrm rot="-5400000">
        <a:off x="1" y="1808601"/>
        <a:ext cx="596298" cy="255557"/>
      </dsp:txXfrm>
    </dsp:sp>
    <dsp:sp modelId="{05122D9B-3FAA-478E-AD7C-E719E8FCEC95}">
      <dsp:nvSpPr>
        <dsp:cNvPr id="0" name=""/>
        <dsp:cNvSpPr/>
      </dsp:nvSpPr>
      <dsp:spPr>
        <a:xfrm rot="5400000">
          <a:off x="4136096" y="-2029343"/>
          <a:ext cx="553706" cy="76333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0" kern="1200" dirty="0"/>
            <a:t> </a:t>
          </a:r>
          <a:r>
            <a:rPr lang="en-US" sz="2000" b="1" i="0" kern="1200" dirty="0" err="1"/>
            <a:t>Meningkatnya</a:t>
          </a:r>
          <a:r>
            <a:rPr lang="en-US" sz="2000" b="1" i="0" kern="1200" dirty="0"/>
            <a:t> </a:t>
          </a:r>
          <a:r>
            <a:rPr lang="en-US" sz="2000" b="1" i="0" kern="1200" dirty="0" err="1"/>
            <a:t>jumlah</a:t>
          </a:r>
          <a:r>
            <a:rPr lang="en-US" sz="2000" b="1" i="0" kern="1200" dirty="0"/>
            <a:t> </a:t>
          </a:r>
          <a:r>
            <a:rPr lang="en-US" sz="2000" b="1" i="0" kern="1200" dirty="0" err="1"/>
            <a:t>bacaan</a:t>
          </a:r>
          <a:r>
            <a:rPr lang="en-US" sz="2000" b="1" i="0" kern="1200" dirty="0"/>
            <a:t> </a:t>
          </a:r>
          <a:r>
            <a:rPr lang="en-US" sz="2000" b="1" i="0" kern="1200" dirty="0" err="1"/>
            <a:t>literasi</a:t>
          </a:r>
          <a:r>
            <a:rPr lang="en-US" sz="2000" b="1" i="0" kern="1200" dirty="0"/>
            <a:t> digital yang </a:t>
          </a:r>
          <a:r>
            <a:rPr lang="en-US" sz="2000" b="1" i="0" kern="1200" dirty="0" err="1"/>
            <a:t>dibaca</a:t>
          </a:r>
          <a:endParaRPr lang="en-US" sz="2000" b="1" kern="1200" dirty="0"/>
        </a:p>
      </dsp:txBody>
      <dsp:txXfrm rot="-5400000">
        <a:off x="596299" y="1537484"/>
        <a:ext cx="7606271" cy="499646"/>
      </dsp:txXfrm>
    </dsp:sp>
    <dsp:sp modelId="{C76C386B-19A1-4E17-8800-EB24FBB91918}">
      <dsp:nvSpPr>
        <dsp:cNvPr id="0" name=""/>
        <dsp:cNvSpPr/>
      </dsp:nvSpPr>
      <dsp:spPr>
        <a:xfrm rot="5400000">
          <a:off x="-127778" y="2391444"/>
          <a:ext cx="851855" cy="5962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4.</a:t>
          </a:r>
        </a:p>
      </dsp:txBody>
      <dsp:txXfrm rot="-5400000">
        <a:off x="1" y="2561814"/>
        <a:ext cx="596298" cy="255557"/>
      </dsp:txXfrm>
    </dsp:sp>
    <dsp:sp modelId="{EB66174D-0105-4C27-9ED1-34E1BDCA6FBB}">
      <dsp:nvSpPr>
        <dsp:cNvPr id="0" name=""/>
        <dsp:cNvSpPr/>
      </dsp:nvSpPr>
      <dsp:spPr>
        <a:xfrm rot="5400000">
          <a:off x="4136096" y="-1276131"/>
          <a:ext cx="553706" cy="76333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0" kern="1200" dirty="0"/>
            <a:t> </a:t>
          </a:r>
          <a:r>
            <a:rPr lang="en-US" sz="2000" b="1" i="0" kern="1200" dirty="0" err="1"/>
            <a:t>Meningkatnya</a:t>
          </a:r>
          <a:r>
            <a:rPr lang="en-US" sz="2000" b="1" i="0" kern="1200" dirty="0"/>
            <a:t> </a:t>
          </a:r>
          <a:r>
            <a:rPr lang="en-US" sz="2000" b="1" i="0" kern="1200" dirty="0" err="1"/>
            <a:t>frekuensi</a:t>
          </a:r>
          <a:r>
            <a:rPr lang="en-US" sz="2000" b="1" i="0" kern="1200" dirty="0"/>
            <a:t> </a:t>
          </a:r>
          <a:r>
            <a:rPr lang="en-US" sz="2000" b="1" i="0" kern="1200" dirty="0" err="1"/>
            <a:t>akses</a:t>
          </a:r>
          <a:r>
            <a:rPr lang="en-US" sz="2000" b="1" i="0" kern="1200" dirty="0"/>
            <a:t> </a:t>
          </a:r>
          <a:r>
            <a:rPr lang="en-US" sz="2000" b="1" i="0" kern="1200" dirty="0" err="1"/>
            <a:t>anggota</a:t>
          </a:r>
          <a:r>
            <a:rPr lang="en-US" sz="2000" b="1" i="0" kern="1200" dirty="0"/>
            <a:t> </a:t>
          </a:r>
          <a:r>
            <a:rPr lang="en-US" sz="2000" b="1" i="0" kern="1200" dirty="0" err="1"/>
            <a:t>keluarga</a:t>
          </a:r>
          <a:r>
            <a:rPr lang="en-US" sz="2000" b="1" i="0" kern="1200" dirty="0"/>
            <a:t> </a:t>
          </a:r>
          <a:r>
            <a:rPr lang="en-US" sz="2000" b="1" i="0" kern="1200" dirty="0" err="1"/>
            <a:t>terhadap</a:t>
          </a:r>
          <a:br>
            <a:rPr lang="en-US" sz="2000" b="1" i="0" kern="1200" dirty="0"/>
          </a:br>
          <a:r>
            <a:rPr lang="en-US" sz="2000" b="1" i="0" kern="1200" dirty="0" err="1"/>
            <a:t>penggunaan</a:t>
          </a:r>
          <a:r>
            <a:rPr lang="en-US" sz="2000" b="1" i="0" kern="1200" dirty="0"/>
            <a:t> internet</a:t>
          </a:r>
          <a:endParaRPr lang="en-US" sz="2000" b="1" kern="1200" dirty="0"/>
        </a:p>
      </dsp:txBody>
      <dsp:txXfrm rot="-5400000">
        <a:off x="596299" y="2290696"/>
        <a:ext cx="7606271" cy="499646"/>
      </dsp:txXfrm>
    </dsp:sp>
    <dsp:sp modelId="{88DB799E-DDDA-446C-994B-8E505903AB4F}">
      <dsp:nvSpPr>
        <dsp:cNvPr id="0" name=""/>
        <dsp:cNvSpPr/>
      </dsp:nvSpPr>
      <dsp:spPr>
        <a:xfrm rot="5400000">
          <a:off x="-127778" y="3144656"/>
          <a:ext cx="851855" cy="5962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5.</a:t>
          </a:r>
        </a:p>
      </dsp:txBody>
      <dsp:txXfrm rot="-5400000">
        <a:off x="1" y="3315026"/>
        <a:ext cx="596298" cy="255557"/>
      </dsp:txXfrm>
    </dsp:sp>
    <dsp:sp modelId="{AEF1766A-FFF7-4933-854B-02BD52200B12}">
      <dsp:nvSpPr>
        <dsp:cNvPr id="0" name=""/>
        <dsp:cNvSpPr/>
      </dsp:nvSpPr>
      <dsp:spPr>
        <a:xfrm rot="5400000">
          <a:off x="4136096" y="-522919"/>
          <a:ext cx="553706" cy="76333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 dirty="0"/>
            <a:t> </a:t>
          </a:r>
          <a:r>
            <a:rPr lang="en-US" sz="2000" b="1" i="0" kern="1200" dirty="0" err="1"/>
            <a:t>Meningkatnya</a:t>
          </a:r>
          <a:r>
            <a:rPr lang="en-US" sz="2000" b="1" i="0" kern="1200" dirty="0"/>
            <a:t> </a:t>
          </a:r>
          <a:r>
            <a:rPr lang="en-US" sz="2000" b="1" i="0" kern="1200" dirty="0" err="1"/>
            <a:t>intensitas</a:t>
          </a:r>
          <a:r>
            <a:rPr lang="en-US" sz="2000" b="1" i="0" kern="1200" dirty="0"/>
            <a:t> </a:t>
          </a:r>
          <a:r>
            <a:rPr lang="en-US" sz="2000" b="1" i="0" kern="1200" dirty="0" err="1"/>
            <a:t>pemanfaatan</a:t>
          </a:r>
          <a:r>
            <a:rPr lang="en-US" sz="2000" b="1" i="0" kern="1200" dirty="0"/>
            <a:t> media digital</a:t>
          </a:r>
          <a:endParaRPr lang="en-US" sz="2000" b="1" kern="1200" dirty="0"/>
        </a:p>
      </dsp:txBody>
      <dsp:txXfrm rot="-5400000">
        <a:off x="596299" y="3043908"/>
        <a:ext cx="7606271" cy="499646"/>
      </dsp:txXfrm>
    </dsp:sp>
    <dsp:sp modelId="{0AA297E4-C9C3-4516-A16D-8569CF878C2E}">
      <dsp:nvSpPr>
        <dsp:cNvPr id="0" name=""/>
        <dsp:cNvSpPr/>
      </dsp:nvSpPr>
      <dsp:spPr>
        <a:xfrm rot="5400000">
          <a:off x="-127778" y="3897868"/>
          <a:ext cx="851855" cy="5962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6.</a:t>
          </a:r>
        </a:p>
      </dsp:txBody>
      <dsp:txXfrm rot="-5400000">
        <a:off x="1" y="4068238"/>
        <a:ext cx="596298" cy="255557"/>
      </dsp:txXfrm>
    </dsp:sp>
    <dsp:sp modelId="{6DB97284-856C-4422-A424-13D8D630E544}">
      <dsp:nvSpPr>
        <dsp:cNvPr id="0" name=""/>
        <dsp:cNvSpPr/>
      </dsp:nvSpPr>
      <dsp:spPr>
        <a:xfrm rot="5400000">
          <a:off x="4136096" y="230292"/>
          <a:ext cx="553706" cy="76333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0" kern="1200" dirty="0" err="1"/>
            <a:t>Meningkatnya</a:t>
          </a:r>
          <a:r>
            <a:rPr lang="en-US" sz="2000" b="1" i="0" kern="1200" dirty="0"/>
            <a:t> </a:t>
          </a:r>
          <a:r>
            <a:rPr lang="en-US" sz="2000" b="1" i="0" kern="1200" dirty="0" err="1"/>
            <a:t>jumlah</a:t>
          </a:r>
          <a:r>
            <a:rPr lang="en-US" sz="2000" b="1" i="0" kern="1200" dirty="0"/>
            <a:t> </a:t>
          </a:r>
          <a:r>
            <a:rPr lang="en-US" sz="2000" b="1" i="0" kern="1200" dirty="0" err="1"/>
            <a:t>pelatihan</a:t>
          </a:r>
          <a:r>
            <a:rPr lang="en-US" sz="2000" b="1" i="0" kern="1200" dirty="0"/>
            <a:t> </a:t>
          </a:r>
          <a:r>
            <a:rPr lang="en-US" sz="2000" b="1" i="0" kern="1200" dirty="0" err="1"/>
            <a:t>literasi</a:t>
          </a:r>
          <a:r>
            <a:rPr lang="en-US" sz="2000" b="1" i="0" kern="1200" dirty="0"/>
            <a:t> digital yang </a:t>
          </a:r>
          <a:r>
            <a:rPr lang="en-US" sz="2000" b="1" i="0" kern="1200" dirty="0" err="1"/>
            <a:t>aplikatif</a:t>
          </a:r>
          <a:endParaRPr lang="en-US" sz="2000" b="1" kern="1200" dirty="0"/>
        </a:p>
      </dsp:txBody>
      <dsp:txXfrm rot="-5400000">
        <a:off x="596299" y="3797119"/>
        <a:ext cx="7606271" cy="499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3FBE9-879A-4864-A9A1-8B5B6CE4EEC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DD0B4-1CF8-4E9B-80E7-96D194F3A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5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DD0B4-1CF8-4E9B-80E7-96D194F3A4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4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AF1C-66D8-48CE-A3C4-913F3CEE943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7356-23AC-42D5-AE13-8E69EB95D0A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AF1C-66D8-48CE-A3C4-913F3CEE943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7356-23AC-42D5-AE13-8E69EB95D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AF1C-66D8-48CE-A3C4-913F3CEE943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7356-23AC-42D5-AE13-8E69EB95D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AF1C-66D8-48CE-A3C4-913F3CEE943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7356-23AC-42D5-AE13-8E69EB95D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AF1C-66D8-48CE-A3C4-913F3CEE943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7356-23AC-42D5-AE13-8E69EB95D0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AF1C-66D8-48CE-A3C4-913F3CEE943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7356-23AC-42D5-AE13-8E69EB95D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AF1C-66D8-48CE-A3C4-913F3CEE943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7356-23AC-42D5-AE13-8E69EB95D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AF1C-66D8-48CE-A3C4-913F3CEE943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7356-23AC-42D5-AE13-8E69EB95D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AF1C-66D8-48CE-A3C4-913F3CEE943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7356-23AC-42D5-AE13-8E69EB95D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AF1C-66D8-48CE-A3C4-913F3CEE943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7356-23AC-42D5-AE13-8E69EB95D0A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45DAF1C-66D8-48CE-A3C4-913F3CEE943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4D47356-23AC-42D5-AE13-8E69EB95D0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45DAF1C-66D8-48CE-A3C4-913F3CEE943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4D47356-23AC-42D5-AE13-8E69EB95D0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8612" y="3933056"/>
            <a:ext cx="4038600" cy="1152128"/>
          </a:xfrm>
        </p:spPr>
        <p:txBody>
          <a:bodyPr>
            <a:normAutofit/>
          </a:bodyPr>
          <a:lstStyle/>
          <a:p>
            <a:pPr algn="r"/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8640"/>
            <a:ext cx="8077200" cy="129614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MATERI PENDUKUNG LITERASI DIGITAL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487" y="5013176"/>
            <a:ext cx="7272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07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INDIKATOR LITERASI DIGITAL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315967"/>
              </p:ext>
            </p:extLst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929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STRATEGI GERAKAN LITERASI DIGITAL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519247"/>
              </p:ext>
            </p:extLst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479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SASARAN GERAKAN LITERASI DIGITAL DI SEKOLAH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846145"/>
              </p:ext>
            </p:extLst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39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SASARAN GERAKAN LITERASI DIGITAL DI KELUARGA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26361"/>
              </p:ext>
            </p:extLst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47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SASARAN GERAKAN LITERASI DIGITAL DI MASYARAKAT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959962"/>
              </p:ext>
            </p:extLst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484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accent1"/>
                </a:solidFill>
              </a:rPr>
              <a:t>Jumlah</a:t>
            </a:r>
            <a:r>
              <a:rPr lang="en-US" sz="4400" dirty="0">
                <a:solidFill>
                  <a:schemeClr val="accent1"/>
                </a:solidFill>
              </a:rPr>
              <a:t> </a:t>
            </a:r>
            <a:r>
              <a:rPr lang="en-US" sz="4400" dirty="0" err="1">
                <a:solidFill>
                  <a:schemeClr val="accent1"/>
                </a:solidFill>
              </a:rPr>
              <a:t>Pengguna</a:t>
            </a:r>
            <a:r>
              <a:rPr lang="en-US" sz="4400" dirty="0">
                <a:solidFill>
                  <a:schemeClr val="accent1"/>
                </a:solidFill>
              </a:rPr>
              <a:t> Internet (2015)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063909"/>
              </p:ext>
            </p:extLst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238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F1FB-C784-48C2-8417-EE04583C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599A1-9735-4BE7-A54A-29E458800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data </a:t>
            </a:r>
            <a:r>
              <a:rPr lang="en-US" dirty="0" err="1"/>
              <a:t>pengguna</a:t>
            </a:r>
            <a:r>
              <a:rPr lang="en-US" dirty="0"/>
              <a:t> internet di </a:t>
            </a:r>
            <a:r>
              <a:rPr lang="en-US" dirty="0" err="1"/>
              <a:t>indonesia</a:t>
            </a:r>
            <a:endParaRPr lang="en-US" dirty="0"/>
          </a:p>
          <a:p>
            <a:r>
              <a:rPr lang="en-US" dirty="0"/>
              <a:t> 2016 = 132,7 </a:t>
            </a:r>
            <a:r>
              <a:rPr lang="en-US" dirty="0" err="1"/>
              <a:t>juta</a:t>
            </a:r>
            <a:endParaRPr lang="en-US" dirty="0"/>
          </a:p>
          <a:p>
            <a:r>
              <a:rPr lang="en-US" dirty="0"/>
              <a:t>2017 =143,26 </a:t>
            </a:r>
            <a:r>
              <a:rPr lang="en-US" dirty="0" err="1"/>
              <a:t>juta</a:t>
            </a:r>
            <a:endParaRPr lang="en-US" dirty="0"/>
          </a:p>
          <a:p>
            <a:r>
              <a:rPr lang="en-US" dirty="0"/>
              <a:t>2018 = 171,18 </a:t>
            </a:r>
            <a:r>
              <a:rPr lang="en-US" dirty="0" err="1"/>
              <a:t>juta</a:t>
            </a:r>
            <a:endParaRPr lang="en-US" dirty="0"/>
          </a:p>
          <a:p>
            <a:r>
              <a:rPr lang="en-US" dirty="0"/>
              <a:t>2019 -2020 =196,7 </a:t>
            </a:r>
            <a:r>
              <a:rPr lang="en-US" dirty="0" err="1"/>
              <a:t>juta</a:t>
            </a:r>
            <a:endParaRPr lang="en-US" dirty="0"/>
          </a:p>
          <a:p>
            <a:r>
              <a:rPr lang="en-US" dirty="0"/>
              <a:t>2021 = 202,6 </a:t>
            </a:r>
            <a:r>
              <a:rPr lang="en-US" dirty="0" err="1"/>
              <a:t>juta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oktober</a:t>
            </a:r>
            <a:r>
              <a:rPr lang="en-US" dirty="0"/>
              <a:t> 2021 = 212,35 </a:t>
            </a:r>
            <a:r>
              <a:rPr lang="en-US" dirty="0" err="1"/>
              <a:t>juta</a:t>
            </a:r>
            <a:r>
              <a:rPr lang="en-US" dirty="0"/>
              <a:t> (</a:t>
            </a:r>
            <a:r>
              <a:rPr lang="en-US" dirty="0" err="1"/>
              <a:t>peringkat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-3 </a:t>
            </a:r>
            <a:r>
              <a:rPr lang="en-US" dirty="0" err="1"/>
              <a:t>terbanyak</a:t>
            </a:r>
            <a:r>
              <a:rPr lang="en-US" dirty="0"/>
              <a:t> di </a:t>
            </a:r>
            <a:r>
              <a:rPr lang="en-US" dirty="0" err="1"/>
              <a:t>asia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82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KESIMPULAN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823112"/>
              </p:ext>
            </p:extLst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270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97" y="1577859"/>
            <a:ext cx="8229600" cy="4625609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118872" indent="0" algn="ctr">
              <a:buNone/>
            </a:pPr>
            <a:endParaRPr lang="en-US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marL="118872" indent="0" algn="ctr">
              <a:buNone/>
            </a:pPr>
            <a:r>
              <a:rPr lang="en-US" sz="9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r>
              <a:rPr lang="en-US" sz="9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sym typeface="Wingdings" pitchFamily="2" charset="2"/>
              </a:rPr>
              <a:t></a:t>
            </a:r>
            <a:endParaRPr lang="en-US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161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TUJUAN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877607"/>
              </p:ext>
            </p:extLst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2247144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DAFTAR ISI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820250"/>
              </p:ext>
            </p:extLst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455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DEFINISI LITERASI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b="1" dirty="0" err="1"/>
              <a:t>Literasi</a:t>
            </a:r>
            <a:r>
              <a:rPr lang="en-US" b="1" dirty="0"/>
              <a:t> digital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dirty="0" err="1"/>
              <a:t>pengetahuan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kecakapan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media digital, </a:t>
            </a:r>
            <a:r>
              <a:rPr lang="en-US" dirty="0" err="1"/>
              <a:t>alat-alat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, </a:t>
            </a:r>
            <a:r>
              <a:rPr lang="en-US" dirty="0" err="1"/>
              <a:t>mengevaluasi</a:t>
            </a:r>
            <a:r>
              <a:rPr lang="en-US" dirty="0"/>
              <a:t>, </a:t>
            </a:r>
            <a:r>
              <a:rPr lang="en-US" dirty="0" err="1"/>
              <a:t>menggunakan</a:t>
            </a:r>
            <a:r>
              <a:rPr lang="en-US" dirty="0"/>
              <a:t>,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memanfaatkannya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sehat</a:t>
            </a:r>
            <a:r>
              <a:rPr lang="en-US" dirty="0"/>
              <a:t>, </a:t>
            </a:r>
            <a:r>
              <a:rPr lang="en-US" dirty="0" err="1"/>
              <a:t>bijak</a:t>
            </a:r>
            <a:r>
              <a:rPr lang="en-US" dirty="0"/>
              <a:t>, </a:t>
            </a:r>
            <a:r>
              <a:rPr lang="en-US" dirty="0" err="1"/>
              <a:t>cerdas</a:t>
            </a:r>
            <a:r>
              <a:rPr lang="en-US" dirty="0"/>
              <a:t>, </a:t>
            </a:r>
            <a:r>
              <a:rPr lang="en-US" dirty="0" err="1"/>
              <a:t>cermat</a:t>
            </a:r>
            <a:r>
              <a:rPr lang="en-US" dirty="0"/>
              <a:t>, </a:t>
            </a:r>
            <a:r>
              <a:rPr lang="en-US" dirty="0" err="1"/>
              <a:t>tepat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patuh</a:t>
            </a:r>
            <a:r>
              <a:rPr lang="en-US" dirty="0"/>
              <a:t> 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rangka</a:t>
            </a:r>
            <a:r>
              <a:rPr lang="en-US" dirty="0"/>
              <a:t> </a:t>
            </a:r>
            <a:r>
              <a:rPr lang="en-US" dirty="0" err="1"/>
              <a:t>membina</a:t>
            </a:r>
            <a:r>
              <a:rPr lang="en-US" dirty="0"/>
              <a:t> 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sehari-hari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ELEMEN ESENSIAL LITERASI DIGITAL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064017"/>
              </p:ext>
            </p:extLst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754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5E8F-9527-490C-AB3F-E4C7A1C0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4A368-6249-492E-BBF9-330956B50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Kultural</a:t>
            </a:r>
            <a:r>
              <a:rPr lang="en-US" dirty="0"/>
              <a:t> =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dunia digital.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dikatan</a:t>
            </a:r>
            <a:r>
              <a:rPr lang="en-US" dirty="0"/>
              <a:t> juga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aktifitas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di </a:t>
            </a:r>
            <a:r>
              <a:rPr lang="en-US" dirty="0" err="1"/>
              <a:t>ruang</a:t>
            </a:r>
            <a:r>
              <a:rPr lang="en-US" dirty="0"/>
              <a:t> digital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wawasan</a:t>
            </a:r>
            <a:r>
              <a:rPr lang="en-US" dirty="0"/>
              <a:t> </a:t>
            </a:r>
            <a:r>
              <a:rPr lang="en-US" dirty="0" err="1"/>
              <a:t>kebangsaan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Pancasila dan </a:t>
            </a:r>
            <a:r>
              <a:rPr lang="en-US" dirty="0" err="1"/>
              <a:t>kebhinekaan</a:t>
            </a:r>
            <a:r>
              <a:rPr lang="en-US" dirty="0"/>
              <a:t>.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yang </a:t>
            </a: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digital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aturanya</a:t>
            </a:r>
            <a:r>
              <a:rPr lang="en-US" dirty="0"/>
              <a:t>,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tata krama</a:t>
            </a:r>
          </a:p>
        </p:txBody>
      </p:sp>
    </p:spTree>
    <p:extLst>
      <p:ext uri="{BB962C8B-B14F-4D97-AF65-F5344CB8AC3E}">
        <p14:creationId xmlns:p14="http://schemas.microsoft.com/office/powerpoint/2010/main" val="250062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166C8-4FD2-43EB-B920-8EE1E35E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ACE4D-9946-43D7-881E-E69787B21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Kognitif</a:t>
            </a:r>
            <a:r>
              <a:rPr lang="en-US" dirty="0"/>
              <a:t> =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pikir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menilai</a:t>
            </a:r>
            <a:r>
              <a:rPr lang="en-US" dirty="0"/>
              <a:t> </a:t>
            </a:r>
            <a:r>
              <a:rPr lang="en-US" dirty="0" err="1"/>
              <a:t>konten</a:t>
            </a:r>
            <a:endParaRPr lang="en-US" dirty="0"/>
          </a:p>
          <a:p>
            <a:r>
              <a:rPr lang="en-US" dirty="0" err="1"/>
              <a:t>Konstruktif</a:t>
            </a:r>
            <a:r>
              <a:rPr lang="en-US" dirty="0"/>
              <a:t> = </a:t>
            </a:r>
            <a:r>
              <a:rPr lang="en-US" dirty="0" err="1"/>
              <a:t>reka</a:t>
            </a:r>
            <a:r>
              <a:rPr lang="en-US" dirty="0"/>
              <a:t> </a:t>
            </a:r>
            <a:r>
              <a:rPr lang="en-US" dirty="0" err="1"/>
              <a:t>cipta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ahli</a:t>
            </a:r>
            <a:r>
              <a:rPr lang="en-US" dirty="0"/>
              <a:t> dan actual</a:t>
            </a:r>
          </a:p>
          <a:p>
            <a:r>
              <a:rPr lang="en-US" dirty="0" err="1"/>
              <a:t>Komunikatif</a:t>
            </a:r>
            <a:r>
              <a:rPr lang="en-US" dirty="0"/>
              <a:t> =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jejaring</a:t>
            </a:r>
            <a:r>
              <a:rPr lang="en-US" dirty="0"/>
              <a:t> social dan </a:t>
            </a:r>
            <a:r>
              <a:rPr lang="en-US" dirty="0" err="1"/>
              <a:t>komunikasi</a:t>
            </a:r>
            <a:r>
              <a:rPr lang="en-US" dirty="0"/>
              <a:t> di dunia digital</a:t>
            </a:r>
          </a:p>
          <a:p>
            <a:r>
              <a:rPr lang="en-US" dirty="0" err="1"/>
              <a:t>Kepercayaan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yang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endParaRPr lang="en-US" dirty="0"/>
          </a:p>
          <a:p>
            <a:r>
              <a:rPr lang="en-US" dirty="0" err="1"/>
              <a:t>Kreatif</a:t>
            </a:r>
            <a:r>
              <a:rPr lang="en-US" dirty="0"/>
              <a:t> =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  <a:p>
            <a:r>
              <a:rPr lang="en-US" dirty="0" err="1"/>
              <a:t>Kritis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menyingkapi</a:t>
            </a:r>
            <a:r>
              <a:rPr lang="en-US" dirty="0"/>
              <a:t> </a:t>
            </a:r>
            <a:r>
              <a:rPr lang="en-US" dirty="0" err="1"/>
              <a:t>konten</a:t>
            </a:r>
            <a:endParaRPr lang="en-US" dirty="0"/>
          </a:p>
          <a:p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sosial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0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Enam</a:t>
            </a:r>
            <a:r>
              <a:rPr lang="en-US" dirty="0"/>
              <a:t> </a:t>
            </a:r>
            <a:r>
              <a:rPr lang="en-US" dirty="0" err="1"/>
              <a:t>Literasi</a:t>
            </a:r>
            <a:r>
              <a:rPr lang="en-US" dirty="0"/>
              <a:t> </a:t>
            </a:r>
            <a:r>
              <a:rPr lang="en-US" dirty="0" err="1"/>
              <a:t>Dasar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092111"/>
              </p:ext>
            </p:extLst>
          </p:nvPr>
        </p:nvGraphicFramePr>
        <p:xfrm>
          <a:off x="457200" y="2492896"/>
          <a:ext cx="8229600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B6DD98FB-4B93-4398-8DC7-11877371B9BF}"/>
              </a:ext>
            </a:extLst>
          </p:cNvPr>
          <p:cNvSpPr txBox="1">
            <a:spLocks/>
          </p:cNvSpPr>
          <p:nvPr/>
        </p:nvSpPr>
        <p:spPr>
          <a:xfrm>
            <a:off x="457200" y="1408176"/>
            <a:ext cx="7591872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n-US" sz="1800" dirty="0">
                <a:solidFill>
                  <a:schemeClr val="tx1"/>
                </a:solidFill>
              </a:rPr>
              <a:t>Forum </a:t>
            </a:r>
            <a:r>
              <a:rPr lang="en-US" sz="1800" dirty="0" err="1">
                <a:solidFill>
                  <a:schemeClr val="tx1"/>
                </a:solidFill>
              </a:rPr>
              <a:t>ekonomi</a:t>
            </a:r>
            <a:r>
              <a:rPr lang="en-US" sz="1800" dirty="0">
                <a:solidFill>
                  <a:schemeClr val="tx1"/>
                </a:solidFill>
              </a:rPr>
              <a:t> dunia 2015 </a:t>
            </a:r>
            <a:r>
              <a:rPr lang="en-US" sz="1800" dirty="0" err="1">
                <a:solidFill>
                  <a:schemeClr val="tx1"/>
                </a:solidFill>
              </a:rPr>
              <a:t>membagi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gambaran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tentang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keterampilan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literasi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menjadi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enam</a:t>
            </a:r>
            <a:r>
              <a:rPr lang="en-US" sz="1800" dirty="0">
                <a:solidFill>
                  <a:schemeClr val="tx1"/>
                </a:solidFill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408953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Prinsip</a:t>
            </a:r>
            <a:r>
              <a:rPr lang="en-US" sz="3600" dirty="0"/>
              <a:t> </a:t>
            </a:r>
            <a:r>
              <a:rPr lang="en-US" sz="3600" dirty="0" err="1"/>
              <a:t>Dasar</a:t>
            </a:r>
            <a:r>
              <a:rPr lang="en-US" sz="3600" dirty="0"/>
              <a:t> </a:t>
            </a:r>
            <a:r>
              <a:rPr lang="en-US" sz="3600" dirty="0" err="1"/>
              <a:t>Pengembangan</a:t>
            </a:r>
            <a:r>
              <a:rPr lang="en-US" sz="3600" dirty="0"/>
              <a:t> </a:t>
            </a:r>
            <a:r>
              <a:rPr lang="en-US" sz="3600" dirty="0" err="1"/>
              <a:t>Literasi</a:t>
            </a:r>
            <a:r>
              <a:rPr lang="en-US" sz="3600" dirty="0"/>
              <a:t> Digital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28679"/>
              </p:ext>
            </p:extLst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701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1004</TotalTime>
  <Words>667</Words>
  <Application>Microsoft Office PowerPoint</Application>
  <PresentationFormat>On-screen Show (4:3)</PresentationFormat>
  <Paragraphs>107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PowerPoint Presentation</vt:lpstr>
      <vt:lpstr>TUJUAN</vt:lpstr>
      <vt:lpstr>DAFTAR ISI</vt:lpstr>
      <vt:lpstr>DEFINISI LITERASI DIGITAL</vt:lpstr>
      <vt:lpstr>ELEMEN ESENSIAL LITERASI DIGITAL</vt:lpstr>
      <vt:lpstr>PowerPoint Presentation</vt:lpstr>
      <vt:lpstr>PowerPoint Presentation</vt:lpstr>
      <vt:lpstr>Enam Literasi Dasar</vt:lpstr>
      <vt:lpstr>Prinsip Dasar Pengembangan Literasi Digital</vt:lpstr>
      <vt:lpstr>INDIKATOR LITERASI DIGITAL</vt:lpstr>
      <vt:lpstr>STRATEGI GERAKAN LITERASI DIGITAL</vt:lpstr>
      <vt:lpstr>SASARAN GERAKAN LITERASI DIGITAL DI SEKOLAH</vt:lpstr>
      <vt:lpstr>SASARAN GERAKAN LITERASI DIGITAL DI KELUARGA</vt:lpstr>
      <vt:lpstr>SASARAN GERAKAN LITERASI DIGITAL DI MASYARAKAT</vt:lpstr>
      <vt:lpstr>Jumlah Pengguna Internet (2015)</vt:lpstr>
      <vt:lpstr>PowerPoint Presentation</vt:lpstr>
      <vt:lpstr>KESIMPULAN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Aah Sumiah</cp:lastModifiedBy>
  <cp:revision>98</cp:revision>
  <dcterms:created xsi:type="dcterms:W3CDTF">2019-10-03T06:17:54Z</dcterms:created>
  <dcterms:modified xsi:type="dcterms:W3CDTF">2021-10-24T18:00:29Z</dcterms:modified>
</cp:coreProperties>
</file>