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custDataLst>
    <p:tags r:id="rId5"/>
  </p:custDataLst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D55DE-B216-47EB-857A-A8D45E59557A}" type="datetimeFigureOut">
              <a:rPr lang="id-ID" smtClean="0"/>
              <a:t>13/12/2021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8B1A3-333E-4673-B9F4-F5546164A89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411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8B1A3-333E-4673-B9F4-F5546164A892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4431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8B1A3-333E-4673-B9F4-F5546164A892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0974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08E0-7851-444C-8D59-3061D4A0AB0B}" type="datetimeFigureOut">
              <a:rPr lang="id-ID" smtClean="0"/>
              <a:t>13/12/2021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6D26-F0AD-4AD7-B317-0E98F7C8F6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156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08E0-7851-444C-8D59-3061D4A0AB0B}" type="datetimeFigureOut">
              <a:rPr lang="id-ID" smtClean="0"/>
              <a:t>13/12/2021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6D26-F0AD-4AD7-B317-0E98F7C8F6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220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08E0-7851-444C-8D59-3061D4A0AB0B}" type="datetimeFigureOut">
              <a:rPr lang="id-ID" smtClean="0"/>
              <a:t>13/12/2021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6D26-F0AD-4AD7-B317-0E98F7C8F6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052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08E0-7851-444C-8D59-3061D4A0AB0B}" type="datetimeFigureOut">
              <a:rPr lang="id-ID" smtClean="0"/>
              <a:t>13/12/2021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6D26-F0AD-4AD7-B317-0E98F7C8F6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863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08E0-7851-444C-8D59-3061D4A0AB0B}" type="datetimeFigureOut">
              <a:rPr lang="id-ID" smtClean="0"/>
              <a:t>13/12/2021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6D26-F0AD-4AD7-B317-0E98F7C8F6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725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08E0-7851-444C-8D59-3061D4A0AB0B}" type="datetimeFigureOut">
              <a:rPr lang="id-ID" smtClean="0"/>
              <a:t>13/12/2021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6D26-F0AD-4AD7-B317-0E98F7C8F6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066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08E0-7851-444C-8D59-3061D4A0AB0B}" type="datetimeFigureOut">
              <a:rPr lang="id-ID" smtClean="0"/>
              <a:t>13/12/2021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6D26-F0AD-4AD7-B317-0E98F7C8F6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370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08E0-7851-444C-8D59-3061D4A0AB0B}" type="datetimeFigureOut">
              <a:rPr lang="id-ID" smtClean="0"/>
              <a:t>13/12/2021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6D26-F0AD-4AD7-B317-0E98F7C8F6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047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08E0-7851-444C-8D59-3061D4A0AB0B}" type="datetimeFigureOut">
              <a:rPr lang="id-ID" smtClean="0"/>
              <a:t>13/12/2021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6D26-F0AD-4AD7-B317-0E98F7C8F6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670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08E0-7851-444C-8D59-3061D4A0AB0B}" type="datetimeFigureOut">
              <a:rPr lang="id-ID" smtClean="0"/>
              <a:t>13/12/2021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6D26-F0AD-4AD7-B317-0E98F7C8F6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292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08E0-7851-444C-8D59-3061D4A0AB0B}" type="datetimeFigureOut">
              <a:rPr lang="id-ID" smtClean="0"/>
              <a:t>13/12/2021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6D26-F0AD-4AD7-B317-0E98F7C8F6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835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108E0-7851-444C-8D59-3061D4A0AB0B}" type="datetimeFigureOut">
              <a:rPr lang="id-ID" smtClean="0"/>
              <a:t>13/12/2021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56D26-F0AD-4AD7-B317-0E98F7C8F6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244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Tugas</a:t>
            </a:r>
            <a:r>
              <a:rPr lang="en-US" dirty="0"/>
              <a:t> </a:t>
            </a:r>
            <a:r>
              <a:rPr lang="en-US" dirty="0" err="1"/>
              <a:t>Mandiri</a:t>
            </a:r>
            <a:r>
              <a:rPr lang="en-US" dirty="0"/>
              <a:t> Ke-2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KOMPUTER DAN MASYARAKAT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2345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/>
              <a:t>Coba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makalah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“Media </a:t>
            </a:r>
            <a:r>
              <a:rPr lang="en-US" dirty="0" err="1"/>
              <a:t>Sosial</a:t>
            </a:r>
            <a:r>
              <a:rPr lang="en-US" dirty="0"/>
              <a:t>”.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rangkumanya</a:t>
            </a:r>
            <a:r>
              <a:rPr lang="en-US" dirty="0"/>
              <a:t>. </a:t>
            </a:r>
            <a:endParaRPr lang="id-ID" dirty="0"/>
          </a:p>
          <a:p>
            <a:r>
              <a:rPr lang="en-US" dirty="0" err="1"/>
              <a:t>Rangkuman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, </a:t>
            </a:r>
            <a:r>
              <a:rPr lang="en-US" dirty="0" err="1"/>
              <a:t>Dikertas</a:t>
            </a:r>
            <a:r>
              <a:rPr lang="en-US" dirty="0"/>
              <a:t> folio </a:t>
            </a:r>
            <a:r>
              <a:rPr lang="en-US" dirty="0" err="1"/>
              <a:t>bergaris</a:t>
            </a:r>
            <a:r>
              <a:rPr lang="en-US" dirty="0"/>
              <a:t> minimal 1 </a:t>
            </a:r>
            <a:r>
              <a:rPr lang="en-US" dirty="0" err="1"/>
              <a:t>lembar</a:t>
            </a:r>
            <a:r>
              <a:rPr lang="en-US" dirty="0"/>
              <a:t> folio </a:t>
            </a:r>
            <a:r>
              <a:rPr lang="en-US" dirty="0" err="1"/>
              <a:t>bolak-balik</a:t>
            </a:r>
            <a:r>
              <a:rPr lang="en-US" dirty="0"/>
              <a:t>.</a:t>
            </a:r>
          </a:p>
          <a:p>
            <a:r>
              <a:rPr lang="en-US" dirty="0" err="1"/>
              <a:t>Rangkuman</a:t>
            </a:r>
            <a:r>
              <a:rPr lang="en-US" dirty="0"/>
              <a:t> di scan / </a:t>
            </a:r>
            <a:r>
              <a:rPr lang="en-US" dirty="0" err="1"/>
              <a:t>boleh</a:t>
            </a:r>
            <a:r>
              <a:rPr lang="en-US" dirty="0"/>
              <a:t> juga di </a:t>
            </a:r>
            <a:r>
              <a:rPr lang="en-US" dirty="0" err="1"/>
              <a:t>screenshoot</a:t>
            </a:r>
            <a:r>
              <a:rPr lang="en-US" dirty="0"/>
              <a:t> 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HP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dan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. </a:t>
            </a:r>
          </a:p>
          <a:p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PDF.  </a:t>
            </a:r>
            <a:endParaRPr lang="id-ID" dirty="0"/>
          </a:p>
          <a:p>
            <a:r>
              <a:rPr lang="id-ID" dirty="0"/>
              <a:t>Tugas Dikumpulkan Paling Lambat H</a:t>
            </a:r>
            <a:r>
              <a:rPr lang="en-US" dirty="0"/>
              <a:t>-1 </a:t>
            </a:r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berikutnya</a:t>
            </a: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682194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1.2"/>
  <p:tag name="ISPRING_ULTRA_SCORM_COURSE_ID" val="D4903E57-0F93-41A0-9320-71AF57F9F983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CLOUDFOLDERID" val="1"/>
  <p:tag name="ISPRINGONLINEFOLDERID" val="1"/>
  <p:tag name="ISPRING_OUTPUT_FOLDER" val="[[&quot;M u\u0000{7C56F7F2-55FA-448E-B214-DA9BBA641E04}&quot;,&quot;E:\\DATA UNIKU\\DATA MENGAJAR\\Materi Semester Genap 2019-2020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free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PASSING_SCORE" val="100.000000"/>
  <p:tag name="ISPRING_PRESENTATION_TITLE" val="Tugaske4DW"/>
  <p:tag name="ISPRING_FIRST_PUBLISH" val="1"/>
  <p:tag name="ISPRING_SCORM_RATE_QUIZZES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69</Words>
  <Application>Microsoft Office PowerPoint</Application>
  <PresentationFormat>On-screen Show (4:3)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Tugas Mandiri Ke-2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Tugaske4DW</dc:title>
  <dc:creator>Lenovo</dc:creator>
  <cp:lastModifiedBy>Aah Sumiah</cp:lastModifiedBy>
  <cp:revision>16</cp:revision>
  <dcterms:created xsi:type="dcterms:W3CDTF">2020-03-23T03:31:25Z</dcterms:created>
  <dcterms:modified xsi:type="dcterms:W3CDTF">2021-12-13T00:00:48Z</dcterms:modified>
</cp:coreProperties>
</file>