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8"/>
  </p:notesMasterIdLst>
  <p:sldIdLst>
    <p:sldId id="256" r:id="rId2"/>
    <p:sldId id="288" r:id="rId3"/>
    <p:sldId id="260" r:id="rId4"/>
    <p:sldId id="289" r:id="rId5"/>
    <p:sldId id="259" r:id="rId6"/>
    <p:sldId id="258" r:id="rId7"/>
    <p:sldId id="262" r:id="rId8"/>
    <p:sldId id="290" r:id="rId9"/>
    <p:sldId id="291" r:id="rId10"/>
    <p:sldId id="261" r:id="rId11"/>
    <p:sldId id="292" r:id="rId12"/>
    <p:sldId id="263" r:id="rId13"/>
    <p:sldId id="264" r:id="rId14"/>
    <p:sldId id="294" r:id="rId15"/>
    <p:sldId id="293" r:id="rId16"/>
    <p:sldId id="271" r:id="rId17"/>
  </p:sldIdLst>
  <p:sldSz cx="9144000" cy="5143500" type="screen16x9"/>
  <p:notesSz cx="6858000" cy="9144000"/>
  <p:embeddedFontLst>
    <p:embeddedFont>
      <p:font typeface="Chivo Black" panose="020B0604020202020204" charset="0"/>
      <p:bold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5D22B0-40E6-4CCC-B5FF-760F67A2B261}">
  <a:tblStyle styleId="{AC5D22B0-40E6-4CCC-B5FF-760F67A2B2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51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B1D1B6-4CF2-4FF0-BD60-2AD6B4FCE62A}" type="doc">
      <dgm:prSet loTypeId="urn:microsoft.com/office/officeart/2005/8/layout/vList6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id-ID"/>
        </a:p>
      </dgm:t>
    </dgm:pt>
    <dgm:pt modelId="{C2AEFBFF-6526-4740-B26E-7C64CFAD663B}">
      <dgm:prSet phldrT="[Text]"/>
      <dgm:spPr/>
      <dgm:t>
        <a:bodyPr/>
        <a:lstStyle/>
        <a:p>
          <a:r>
            <a:rPr lang="id-ID" dirty="0" smtClean="0">
              <a:solidFill>
                <a:schemeClr val="tx1"/>
              </a:solidFill>
            </a:rPr>
            <a:t>Efisien </a:t>
          </a:r>
          <a:endParaRPr lang="id-ID" dirty="0">
            <a:solidFill>
              <a:schemeClr val="tx1"/>
            </a:solidFill>
          </a:endParaRPr>
        </a:p>
      </dgm:t>
    </dgm:pt>
    <dgm:pt modelId="{492B4C4B-EC04-4467-868A-F96C3EE2A16B}" type="parTrans" cxnId="{FCD42B6E-5866-41A4-A691-6A442CEF78ED}">
      <dgm:prSet/>
      <dgm:spPr/>
      <dgm:t>
        <a:bodyPr/>
        <a:lstStyle/>
        <a:p>
          <a:endParaRPr lang="id-ID"/>
        </a:p>
      </dgm:t>
    </dgm:pt>
    <dgm:pt modelId="{6E7F1184-D311-4316-96EB-FCD3F4C537EB}" type="sibTrans" cxnId="{FCD42B6E-5866-41A4-A691-6A442CEF78ED}">
      <dgm:prSet/>
      <dgm:spPr/>
      <dgm:t>
        <a:bodyPr/>
        <a:lstStyle/>
        <a:p>
          <a:endParaRPr lang="id-ID"/>
        </a:p>
      </dgm:t>
    </dgm:pt>
    <dgm:pt modelId="{40AB6B7E-1E7B-436F-898E-186EF5C5D1A3}">
      <dgm:prSet phldrT="[Text]"/>
      <dgm:spPr/>
      <dgm:t>
        <a:bodyPr/>
        <a:lstStyle/>
        <a:p>
          <a:r>
            <a:rPr lang="id-ID" dirty="0" smtClean="0"/>
            <a:t>Melakukan pekerjaan secara tepat sasaran, atau menghasilkan output sebanyak mungkin dari input sedikit mungkin.</a:t>
          </a:r>
          <a:endParaRPr lang="id-ID" dirty="0"/>
        </a:p>
      </dgm:t>
    </dgm:pt>
    <dgm:pt modelId="{BD0E325A-02C2-47CE-A8C5-AEC2F96E04E5}" type="parTrans" cxnId="{A17B0C95-BD62-42A9-9C68-FF725F65A178}">
      <dgm:prSet/>
      <dgm:spPr/>
      <dgm:t>
        <a:bodyPr/>
        <a:lstStyle/>
        <a:p>
          <a:endParaRPr lang="id-ID"/>
        </a:p>
      </dgm:t>
    </dgm:pt>
    <dgm:pt modelId="{F5FDB742-48DC-442C-B8F0-290695843725}" type="sibTrans" cxnId="{A17B0C95-BD62-42A9-9C68-FF725F65A178}">
      <dgm:prSet/>
      <dgm:spPr/>
      <dgm:t>
        <a:bodyPr/>
        <a:lstStyle/>
        <a:p>
          <a:endParaRPr lang="id-ID"/>
        </a:p>
      </dgm:t>
    </dgm:pt>
    <dgm:pt modelId="{FCFBFFDA-A8F0-4246-9B27-CB4F2DC684F2}">
      <dgm:prSet phldrT="[Text]"/>
      <dgm:spPr/>
      <dgm:t>
        <a:bodyPr/>
        <a:lstStyle/>
        <a:p>
          <a:r>
            <a:rPr lang="id-ID" dirty="0" smtClean="0">
              <a:solidFill>
                <a:schemeClr val="tx1"/>
              </a:solidFill>
            </a:rPr>
            <a:t>Efektif</a:t>
          </a:r>
          <a:endParaRPr lang="id-ID" dirty="0">
            <a:solidFill>
              <a:schemeClr val="tx1"/>
            </a:solidFill>
          </a:endParaRPr>
        </a:p>
      </dgm:t>
    </dgm:pt>
    <dgm:pt modelId="{B80FB2D3-E67D-4955-96CD-5FA81283D838}" type="parTrans" cxnId="{F39B5623-B86A-4352-82D0-02802C760106}">
      <dgm:prSet/>
      <dgm:spPr/>
      <dgm:t>
        <a:bodyPr/>
        <a:lstStyle/>
        <a:p>
          <a:endParaRPr lang="id-ID"/>
        </a:p>
      </dgm:t>
    </dgm:pt>
    <dgm:pt modelId="{444F2238-F0AF-4E25-832B-49EB8E500E1C}" type="sibTrans" cxnId="{F39B5623-B86A-4352-82D0-02802C760106}">
      <dgm:prSet/>
      <dgm:spPr/>
      <dgm:t>
        <a:bodyPr/>
        <a:lstStyle/>
        <a:p>
          <a:endParaRPr lang="id-ID"/>
        </a:p>
      </dgm:t>
    </dgm:pt>
    <dgm:pt modelId="{B9BC6B92-7DE1-40AF-BC04-993BFA33A2F6}">
      <dgm:prSet phldrT="[Text]"/>
      <dgm:spPr/>
      <dgm:t>
        <a:bodyPr/>
        <a:lstStyle/>
        <a:p>
          <a:r>
            <a:rPr lang="id-ID" dirty="0" smtClean="0"/>
            <a:t>Melakukan pekerjaan-pekerjaan yang tepat, atau menyelesaikan aktivitas-aktivitas yang secara langsung mendorong tercapainya sasaran-sasaran organisasi.</a:t>
          </a:r>
          <a:endParaRPr lang="id-ID" dirty="0"/>
        </a:p>
      </dgm:t>
    </dgm:pt>
    <dgm:pt modelId="{7ECB8DBF-633C-44E1-952B-6EAEC0AC9ED8}" type="parTrans" cxnId="{3179A2D7-9365-4672-BC83-D8915B932E70}">
      <dgm:prSet/>
      <dgm:spPr/>
      <dgm:t>
        <a:bodyPr/>
        <a:lstStyle/>
        <a:p>
          <a:endParaRPr lang="id-ID"/>
        </a:p>
      </dgm:t>
    </dgm:pt>
    <dgm:pt modelId="{0E42F805-2504-40E8-AF70-5D49C56B6AA1}" type="sibTrans" cxnId="{3179A2D7-9365-4672-BC83-D8915B932E70}">
      <dgm:prSet/>
      <dgm:spPr/>
      <dgm:t>
        <a:bodyPr/>
        <a:lstStyle/>
        <a:p>
          <a:endParaRPr lang="id-ID"/>
        </a:p>
      </dgm:t>
    </dgm:pt>
    <dgm:pt modelId="{5F557F07-3377-400C-A709-73F37B1F4848}" type="pres">
      <dgm:prSet presAssocID="{15B1D1B6-4CF2-4FF0-BD60-2AD6B4FCE62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59058D34-39BD-450C-82D1-D714D72D98BA}" type="pres">
      <dgm:prSet presAssocID="{C2AEFBFF-6526-4740-B26E-7C64CFAD663B}" presName="linNode" presStyleCnt="0"/>
      <dgm:spPr/>
      <dgm:t>
        <a:bodyPr/>
        <a:lstStyle/>
        <a:p>
          <a:endParaRPr lang="id-ID"/>
        </a:p>
      </dgm:t>
    </dgm:pt>
    <dgm:pt modelId="{FD050CE4-45DB-4ABA-A80D-4696506150CA}" type="pres">
      <dgm:prSet presAssocID="{C2AEFBFF-6526-4740-B26E-7C64CFAD663B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1BE1D13-A3C1-4ADC-8FAE-B0F6721286CE}" type="pres">
      <dgm:prSet presAssocID="{C2AEFBFF-6526-4740-B26E-7C64CFAD663B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DDA87F-728B-4077-B30A-628FF54EAA8D}" type="pres">
      <dgm:prSet presAssocID="{6E7F1184-D311-4316-96EB-FCD3F4C537EB}" presName="spacing" presStyleCnt="0"/>
      <dgm:spPr/>
      <dgm:t>
        <a:bodyPr/>
        <a:lstStyle/>
        <a:p>
          <a:endParaRPr lang="id-ID"/>
        </a:p>
      </dgm:t>
    </dgm:pt>
    <dgm:pt modelId="{4613ADC6-615E-40BB-975A-82AD4124C0DB}" type="pres">
      <dgm:prSet presAssocID="{FCFBFFDA-A8F0-4246-9B27-CB4F2DC684F2}" presName="linNode" presStyleCnt="0"/>
      <dgm:spPr/>
      <dgm:t>
        <a:bodyPr/>
        <a:lstStyle/>
        <a:p>
          <a:endParaRPr lang="id-ID"/>
        </a:p>
      </dgm:t>
    </dgm:pt>
    <dgm:pt modelId="{7DE24D2C-4D1C-4750-95D1-E3D28C101E1F}" type="pres">
      <dgm:prSet presAssocID="{FCFBFFDA-A8F0-4246-9B27-CB4F2DC684F2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CA7E424-E567-45EE-A955-FEDEF88619D7}" type="pres">
      <dgm:prSet presAssocID="{FCFBFFDA-A8F0-4246-9B27-CB4F2DC684F2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82C6557-690C-4B51-BC15-11834CB54941}" type="presOf" srcId="{15B1D1B6-4CF2-4FF0-BD60-2AD6B4FCE62A}" destId="{5F557F07-3377-400C-A709-73F37B1F4848}" srcOrd="0" destOrd="0" presId="urn:microsoft.com/office/officeart/2005/8/layout/vList6"/>
    <dgm:cxn modelId="{A17B0C95-BD62-42A9-9C68-FF725F65A178}" srcId="{C2AEFBFF-6526-4740-B26E-7C64CFAD663B}" destId="{40AB6B7E-1E7B-436F-898E-186EF5C5D1A3}" srcOrd="0" destOrd="0" parTransId="{BD0E325A-02C2-47CE-A8C5-AEC2F96E04E5}" sibTransId="{F5FDB742-48DC-442C-B8F0-290695843725}"/>
    <dgm:cxn modelId="{8584E69B-CC2F-448C-B4FB-9F77661B00A8}" type="presOf" srcId="{40AB6B7E-1E7B-436F-898E-186EF5C5D1A3}" destId="{11BE1D13-A3C1-4ADC-8FAE-B0F6721286CE}" srcOrd="0" destOrd="0" presId="urn:microsoft.com/office/officeart/2005/8/layout/vList6"/>
    <dgm:cxn modelId="{F39B5623-B86A-4352-82D0-02802C760106}" srcId="{15B1D1B6-4CF2-4FF0-BD60-2AD6B4FCE62A}" destId="{FCFBFFDA-A8F0-4246-9B27-CB4F2DC684F2}" srcOrd="1" destOrd="0" parTransId="{B80FB2D3-E67D-4955-96CD-5FA81283D838}" sibTransId="{444F2238-F0AF-4E25-832B-49EB8E500E1C}"/>
    <dgm:cxn modelId="{3179A2D7-9365-4672-BC83-D8915B932E70}" srcId="{FCFBFFDA-A8F0-4246-9B27-CB4F2DC684F2}" destId="{B9BC6B92-7DE1-40AF-BC04-993BFA33A2F6}" srcOrd="0" destOrd="0" parTransId="{7ECB8DBF-633C-44E1-952B-6EAEC0AC9ED8}" sibTransId="{0E42F805-2504-40E8-AF70-5D49C56B6AA1}"/>
    <dgm:cxn modelId="{F9A8FA79-2BE3-41E5-84D2-FB8129C3CBB5}" type="presOf" srcId="{FCFBFFDA-A8F0-4246-9B27-CB4F2DC684F2}" destId="{7DE24D2C-4D1C-4750-95D1-E3D28C101E1F}" srcOrd="0" destOrd="0" presId="urn:microsoft.com/office/officeart/2005/8/layout/vList6"/>
    <dgm:cxn modelId="{0FAAF3AB-CD35-4712-99EC-82A53C21A697}" type="presOf" srcId="{B9BC6B92-7DE1-40AF-BC04-993BFA33A2F6}" destId="{7CA7E424-E567-45EE-A955-FEDEF88619D7}" srcOrd="0" destOrd="0" presId="urn:microsoft.com/office/officeart/2005/8/layout/vList6"/>
    <dgm:cxn modelId="{B9EA5493-04E0-412D-8CD5-7193CC197A12}" type="presOf" srcId="{C2AEFBFF-6526-4740-B26E-7C64CFAD663B}" destId="{FD050CE4-45DB-4ABA-A80D-4696506150CA}" srcOrd="0" destOrd="0" presId="urn:microsoft.com/office/officeart/2005/8/layout/vList6"/>
    <dgm:cxn modelId="{FCD42B6E-5866-41A4-A691-6A442CEF78ED}" srcId="{15B1D1B6-4CF2-4FF0-BD60-2AD6B4FCE62A}" destId="{C2AEFBFF-6526-4740-B26E-7C64CFAD663B}" srcOrd="0" destOrd="0" parTransId="{492B4C4B-EC04-4467-868A-F96C3EE2A16B}" sibTransId="{6E7F1184-D311-4316-96EB-FCD3F4C537EB}"/>
    <dgm:cxn modelId="{3F3EADD3-05FD-4571-ACF9-1D2B135019F9}" type="presParOf" srcId="{5F557F07-3377-400C-A709-73F37B1F4848}" destId="{59058D34-39BD-450C-82D1-D714D72D98BA}" srcOrd="0" destOrd="0" presId="urn:microsoft.com/office/officeart/2005/8/layout/vList6"/>
    <dgm:cxn modelId="{90E80DA2-0D85-4D08-9EB4-EF01D7F8A77A}" type="presParOf" srcId="{59058D34-39BD-450C-82D1-D714D72D98BA}" destId="{FD050CE4-45DB-4ABA-A80D-4696506150CA}" srcOrd="0" destOrd="0" presId="urn:microsoft.com/office/officeart/2005/8/layout/vList6"/>
    <dgm:cxn modelId="{60B7B662-6C64-427A-8D7D-6DC3D0937059}" type="presParOf" srcId="{59058D34-39BD-450C-82D1-D714D72D98BA}" destId="{11BE1D13-A3C1-4ADC-8FAE-B0F6721286CE}" srcOrd="1" destOrd="0" presId="urn:microsoft.com/office/officeart/2005/8/layout/vList6"/>
    <dgm:cxn modelId="{3F9624CB-CE37-40CD-885C-F970BC65C8CE}" type="presParOf" srcId="{5F557F07-3377-400C-A709-73F37B1F4848}" destId="{22DDA87F-728B-4077-B30A-628FF54EAA8D}" srcOrd="1" destOrd="0" presId="urn:microsoft.com/office/officeart/2005/8/layout/vList6"/>
    <dgm:cxn modelId="{469483BC-2EC7-4347-9788-AFCD9172ADB1}" type="presParOf" srcId="{5F557F07-3377-400C-A709-73F37B1F4848}" destId="{4613ADC6-615E-40BB-975A-82AD4124C0DB}" srcOrd="2" destOrd="0" presId="urn:microsoft.com/office/officeart/2005/8/layout/vList6"/>
    <dgm:cxn modelId="{CDC57248-2013-4D10-9B05-52321301D576}" type="presParOf" srcId="{4613ADC6-615E-40BB-975A-82AD4124C0DB}" destId="{7DE24D2C-4D1C-4750-95D1-E3D28C101E1F}" srcOrd="0" destOrd="0" presId="urn:microsoft.com/office/officeart/2005/8/layout/vList6"/>
    <dgm:cxn modelId="{465600BB-2FE5-405C-B9C9-78B661942300}" type="presParOf" srcId="{4613ADC6-615E-40BB-975A-82AD4124C0DB}" destId="{7CA7E424-E567-45EE-A955-FEDEF88619D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EDA9F9-CD5D-451A-B617-3ACF78BC0424}" type="doc">
      <dgm:prSet loTypeId="urn:microsoft.com/office/officeart/2005/8/layout/radial5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54A0B2-1762-4C68-9868-B28A22BB2253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THE MANAGEMENT PROCESS</a:t>
          </a:r>
          <a:endParaRPr lang="en-US" sz="1600" b="1" dirty="0">
            <a:solidFill>
              <a:schemeClr val="tx1"/>
            </a:solidFill>
          </a:endParaRPr>
        </a:p>
      </dgm:t>
    </dgm:pt>
    <dgm:pt modelId="{3A2759AB-40DD-483D-883B-3F9A272B6AC0}" type="parTrans" cxnId="{409888DF-BC37-4C87-A22E-E8EAC70CCB4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DA4D1A-BA96-4253-B488-FD5804E5FD30}" type="sibTrans" cxnId="{409888DF-BC37-4C87-A22E-E8EAC70CCB4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D40BF87-DE33-4C5F-98DA-9A951C826736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PLANNING</a:t>
          </a:r>
        </a:p>
        <a:p>
          <a:r>
            <a:rPr lang="en-US" sz="1600" b="1" dirty="0" smtClean="0">
              <a:solidFill>
                <a:schemeClr val="tx1"/>
              </a:solidFill>
            </a:rPr>
            <a:t>(</a:t>
          </a:r>
          <a:r>
            <a:rPr lang="en-US" sz="1600" b="1" dirty="0" err="1" smtClean="0">
              <a:solidFill>
                <a:schemeClr val="tx1"/>
              </a:solidFill>
            </a:rPr>
            <a:t>Perencanaan</a:t>
          </a:r>
          <a:r>
            <a:rPr lang="en-US" sz="1600" b="1" dirty="0" smtClean="0">
              <a:solidFill>
                <a:schemeClr val="tx1"/>
              </a:solidFill>
            </a:rPr>
            <a:t>)</a:t>
          </a:r>
          <a:endParaRPr lang="en-US" sz="1600" b="1" dirty="0">
            <a:solidFill>
              <a:schemeClr val="tx1"/>
            </a:solidFill>
          </a:endParaRPr>
        </a:p>
      </dgm:t>
    </dgm:pt>
    <dgm:pt modelId="{062AC265-5F35-408D-A908-3A94D2ADAECB}" type="parTrans" cxnId="{B1083DFD-9F8E-4AF4-989B-94F146E01FF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B37D89B-0F0A-4305-ABE3-008F3A93C888}" type="sibTrans" cxnId="{B1083DFD-9F8E-4AF4-989B-94F146E01FF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64A43E9-C1F4-4CCE-AF99-F32E8287DBD3}">
      <dgm:prSet phldrT="[Text]" custT="1"/>
      <dgm:spPr/>
      <dgm:t>
        <a:bodyPr/>
        <a:lstStyle/>
        <a:p>
          <a:r>
            <a:rPr lang="en-US" sz="1600" b="1" smtClean="0">
              <a:solidFill>
                <a:schemeClr val="tx1"/>
              </a:solidFill>
            </a:rPr>
            <a:t>CONTROLING</a:t>
          </a:r>
        </a:p>
        <a:p>
          <a:r>
            <a:rPr lang="en-US" sz="1600" b="1" smtClean="0">
              <a:solidFill>
                <a:schemeClr val="tx1"/>
              </a:solidFill>
            </a:rPr>
            <a:t>(Pengendalian)</a:t>
          </a:r>
          <a:endParaRPr lang="en-US" sz="1600" b="1" dirty="0">
            <a:solidFill>
              <a:schemeClr val="tx1"/>
            </a:solidFill>
          </a:endParaRPr>
        </a:p>
      </dgm:t>
    </dgm:pt>
    <dgm:pt modelId="{101E0AF9-CF93-4A84-AE00-7F454A28DD29}" type="parTrans" cxnId="{5DCF3335-323A-4B82-939A-CDD27F873FFB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1883EC97-FE6C-4ED8-878B-48E03B7FBA41}" type="sibTrans" cxnId="{5DCF3335-323A-4B82-939A-CDD27F873FF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D4925E-8627-49BE-9F0D-3C77C6A4149F}">
      <dgm:prSet phldrT="[Text]" custT="1"/>
      <dgm:spPr/>
      <dgm:t>
        <a:bodyPr/>
        <a:lstStyle/>
        <a:p>
          <a:r>
            <a:rPr lang="en-US" sz="1600" b="1" smtClean="0">
              <a:solidFill>
                <a:schemeClr val="tx1"/>
              </a:solidFill>
            </a:rPr>
            <a:t>LEADING</a:t>
          </a:r>
        </a:p>
        <a:p>
          <a:r>
            <a:rPr lang="en-US" sz="1600" b="1" smtClean="0">
              <a:solidFill>
                <a:schemeClr val="tx1"/>
              </a:solidFill>
            </a:rPr>
            <a:t>(Kepemimpinan)</a:t>
          </a:r>
          <a:endParaRPr lang="en-US" sz="1600" b="1" dirty="0">
            <a:solidFill>
              <a:schemeClr val="tx1"/>
            </a:solidFill>
          </a:endParaRPr>
        </a:p>
      </dgm:t>
    </dgm:pt>
    <dgm:pt modelId="{0A824413-3BD4-4432-B960-80CFA9BC586A}" type="parTrans" cxnId="{E9D4B0FB-62A4-4909-B1C3-FA14F6C91C4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7418758-1C81-492F-804E-1AB54CF868EE}" type="sibTrans" cxnId="{E9D4B0FB-62A4-4909-B1C3-FA14F6C91C4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8970F6B-D2BF-4404-8AB1-0841167A7638}">
      <dgm:prSet phldrT="[Text]" custT="1"/>
      <dgm:spPr/>
      <dgm:t>
        <a:bodyPr/>
        <a:lstStyle/>
        <a:p>
          <a:r>
            <a:rPr lang="en-US" sz="1600" b="1" smtClean="0">
              <a:solidFill>
                <a:schemeClr val="tx1"/>
              </a:solidFill>
            </a:rPr>
            <a:t>ORGANIZING</a:t>
          </a:r>
        </a:p>
        <a:p>
          <a:r>
            <a:rPr lang="en-US" sz="1600" b="1" smtClean="0">
              <a:solidFill>
                <a:schemeClr val="tx1"/>
              </a:solidFill>
            </a:rPr>
            <a:t>(Organisasi)</a:t>
          </a:r>
          <a:endParaRPr lang="en-US" sz="1600" b="1" dirty="0">
            <a:solidFill>
              <a:schemeClr val="tx1"/>
            </a:solidFill>
          </a:endParaRPr>
        </a:p>
      </dgm:t>
    </dgm:pt>
    <dgm:pt modelId="{8D2E6905-FD07-4B6E-B781-5D4B5C44A387}" type="parTrans" cxnId="{9B552355-AD2E-407A-8690-31C4E9EB6A4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DBAAC4-A859-4EEC-9EF4-3179C361D3BA}" type="sibTrans" cxnId="{9B552355-AD2E-407A-8690-31C4E9EB6A4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0271321-209E-4A93-A306-13E31D6CCBB6}" type="pres">
      <dgm:prSet presAssocID="{52EDA9F9-CD5D-451A-B617-3ACF78BC042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4779E8-4DF9-46E4-8B3A-588EF1C94D15}" type="pres">
      <dgm:prSet presAssocID="{2C54A0B2-1762-4C68-9868-B28A22BB2253}" presName="centerShape" presStyleLbl="node0" presStyleIdx="0" presStyleCnt="1" custScaleX="245568"/>
      <dgm:spPr/>
    </dgm:pt>
    <dgm:pt modelId="{27FA86F8-23FA-46D4-ACF2-E7E4814B6B18}" type="pres">
      <dgm:prSet presAssocID="{062AC265-5F35-408D-A908-3A94D2ADAECB}" presName="parTrans" presStyleLbl="sibTrans2D1" presStyleIdx="0" presStyleCnt="4" custAng="10800000" custScaleX="211752" custScaleY="132754"/>
      <dgm:spPr/>
    </dgm:pt>
    <dgm:pt modelId="{E86D8314-D091-4D42-96EC-C231B4DBA8D9}" type="pres">
      <dgm:prSet presAssocID="{062AC265-5F35-408D-A908-3A94D2ADAECB}" presName="connectorText" presStyleLbl="sibTrans2D1" presStyleIdx="0" presStyleCnt="4"/>
      <dgm:spPr/>
    </dgm:pt>
    <dgm:pt modelId="{41104F0D-8925-452C-B9E9-A66EA753A81D}" type="pres">
      <dgm:prSet presAssocID="{8D40BF87-DE33-4C5F-98DA-9A951C826736}" presName="node" presStyleLbl="node1" presStyleIdx="0" presStyleCnt="4" custScaleX="2919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97E4D-B64C-4039-B64A-65C7EF140132}" type="pres">
      <dgm:prSet presAssocID="{101E0AF9-CF93-4A84-AE00-7F454A28DD29}" presName="parTrans" presStyleLbl="sibTrans2D1" presStyleIdx="1" presStyleCnt="4" custAng="10800000" custScaleX="211752" custScaleY="132754"/>
      <dgm:spPr/>
    </dgm:pt>
    <dgm:pt modelId="{E6074AD5-D7AD-43D8-B16C-E8829981D0B9}" type="pres">
      <dgm:prSet presAssocID="{101E0AF9-CF93-4A84-AE00-7F454A28DD29}" presName="connectorText" presStyleLbl="sibTrans2D1" presStyleIdx="1" presStyleCnt="4"/>
      <dgm:spPr/>
    </dgm:pt>
    <dgm:pt modelId="{336558BD-8B74-479E-8EE4-028CFDCE661A}" type="pres">
      <dgm:prSet presAssocID="{864A43E9-C1F4-4CCE-AF99-F32E8287DBD3}" presName="node" presStyleLbl="node1" presStyleIdx="1" presStyleCnt="4" custScaleX="245568" custRadScaleRad="215051" custRadScaleInc="3462">
        <dgm:presLayoutVars>
          <dgm:bulletEnabled val="1"/>
        </dgm:presLayoutVars>
      </dgm:prSet>
      <dgm:spPr/>
    </dgm:pt>
    <dgm:pt modelId="{B89B606E-0B5B-4DC1-BD54-4393BA6BEE02}" type="pres">
      <dgm:prSet presAssocID="{0A824413-3BD4-4432-B960-80CFA9BC586A}" presName="parTrans" presStyleLbl="sibTrans2D1" presStyleIdx="2" presStyleCnt="4" custAng="10800000" custScaleX="211752" custScaleY="132754"/>
      <dgm:spPr/>
    </dgm:pt>
    <dgm:pt modelId="{993913FA-2A49-4C94-B902-49810788B1CB}" type="pres">
      <dgm:prSet presAssocID="{0A824413-3BD4-4432-B960-80CFA9BC586A}" presName="connectorText" presStyleLbl="sibTrans2D1" presStyleIdx="2" presStyleCnt="4"/>
      <dgm:spPr/>
    </dgm:pt>
    <dgm:pt modelId="{43C4F0C0-2838-4E4A-B8B1-A0EC3E4CD465}" type="pres">
      <dgm:prSet presAssocID="{FED4925E-8627-49BE-9F0D-3C77C6A4149F}" presName="node" presStyleLbl="node1" presStyleIdx="2" presStyleCnt="4" custScaleX="2992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99BB-B2A4-4635-BE9B-3F01E26ACCAF}" type="pres">
      <dgm:prSet presAssocID="{8D2E6905-FD07-4B6E-B781-5D4B5C44A387}" presName="parTrans" presStyleLbl="sibTrans2D1" presStyleIdx="3" presStyleCnt="4" custAng="10800000" custScaleX="211752" custScaleY="132754"/>
      <dgm:spPr/>
    </dgm:pt>
    <dgm:pt modelId="{F8AC7574-73B4-47C6-BC8C-99FF76BD42AE}" type="pres">
      <dgm:prSet presAssocID="{8D2E6905-FD07-4B6E-B781-5D4B5C44A387}" presName="connectorText" presStyleLbl="sibTrans2D1" presStyleIdx="3" presStyleCnt="4"/>
      <dgm:spPr/>
    </dgm:pt>
    <dgm:pt modelId="{E6E9E418-5996-439E-B423-25357C8ABD95}" type="pres">
      <dgm:prSet presAssocID="{48970F6B-D2BF-4404-8AB1-0841167A7638}" presName="node" presStyleLbl="node1" presStyleIdx="3" presStyleCnt="4" custScaleX="245568" custRadScaleRad="224715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8A8DC5-931E-4AF2-890F-4C3BBA9AB510}" type="presOf" srcId="{0A824413-3BD4-4432-B960-80CFA9BC586A}" destId="{B89B606E-0B5B-4DC1-BD54-4393BA6BEE02}" srcOrd="0" destOrd="0" presId="urn:microsoft.com/office/officeart/2005/8/layout/radial5"/>
    <dgm:cxn modelId="{E9D4B0FB-62A4-4909-B1C3-FA14F6C91C4A}" srcId="{2C54A0B2-1762-4C68-9868-B28A22BB2253}" destId="{FED4925E-8627-49BE-9F0D-3C77C6A4149F}" srcOrd="2" destOrd="0" parTransId="{0A824413-3BD4-4432-B960-80CFA9BC586A}" sibTransId="{27418758-1C81-492F-804E-1AB54CF868EE}"/>
    <dgm:cxn modelId="{E94665C6-7DAF-4962-9C6A-105EE3918053}" type="presOf" srcId="{FED4925E-8627-49BE-9F0D-3C77C6A4149F}" destId="{43C4F0C0-2838-4E4A-B8B1-A0EC3E4CD465}" srcOrd="0" destOrd="0" presId="urn:microsoft.com/office/officeart/2005/8/layout/radial5"/>
    <dgm:cxn modelId="{409888DF-BC37-4C87-A22E-E8EAC70CCB48}" srcId="{52EDA9F9-CD5D-451A-B617-3ACF78BC0424}" destId="{2C54A0B2-1762-4C68-9868-B28A22BB2253}" srcOrd="0" destOrd="0" parTransId="{3A2759AB-40DD-483D-883B-3F9A272B6AC0}" sibTransId="{2FDA4D1A-BA96-4253-B488-FD5804E5FD30}"/>
    <dgm:cxn modelId="{DD5D24B8-D301-4142-8832-D1AA1BB3C35B}" type="presOf" srcId="{52EDA9F9-CD5D-451A-B617-3ACF78BC0424}" destId="{F0271321-209E-4A93-A306-13E31D6CCBB6}" srcOrd="0" destOrd="0" presId="urn:microsoft.com/office/officeart/2005/8/layout/radial5"/>
    <dgm:cxn modelId="{D4CB76B7-C1BE-40D7-9E2A-B4626A89211B}" type="presOf" srcId="{101E0AF9-CF93-4A84-AE00-7F454A28DD29}" destId="{E6074AD5-D7AD-43D8-B16C-E8829981D0B9}" srcOrd="1" destOrd="0" presId="urn:microsoft.com/office/officeart/2005/8/layout/radial5"/>
    <dgm:cxn modelId="{6F4E5D82-8309-4289-8DDF-AA19F87EE792}" type="presOf" srcId="{062AC265-5F35-408D-A908-3A94D2ADAECB}" destId="{27FA86F8-23FA-46D4-ACF2-E7E4814B6B18}" srcOrd="0" destOrd="0" presId="urn:microsoft.com/office/officeart/2005/8/layout/radial5"/>
    <dgm:cxn modelId="{9B552355-AD2E-407A-8690-31C4E9EB6A48}" srcId="{2C54A0B2-1762-4C68-9868-B28A22BB2253}" destId="{48970F6B-D2BF-4404-8AB1-0841167A7638}" srcOrd="3" destOrd="0" parTransId="{8D2E6905-FD07-4B6E-B781-5D4B5C44A387}" sibTransId="{70DBAAC4-A859-4EEC-9EF4-3179C361D3BA}"/>
    <dgm:cxn modelId="{B988C590-B788-4DE4-BB0F-548C128FE1BA}" type="presOf" srcId="{2C54A0B2-1762-4C68-9868-B28A22BB2253}" destId="{9A4779E8-4DF9-46E4-8B3A-588EF1C94D15}" srcOrd="0" destOrd="0" presId="urn:microsoft.com/office/officeart/2005/8/layout/radial5"/>
    <dgm:cxn modelId="{325B0D50-C783-400F-8C42-572F89B082AE}" type="presOf" srcId="{101E0AF9-CF93-4A84-AE00-7F454A28DD29}" destId="{B8597E4D-B64C-4039-B64A-65C7EF140132}" srcOrd="0" destOrd="0" presId="urn:microsoft.com/office/officeart/2005/8/layout/radial5"/>
    <dgm:cxn modelId="{A254E5EA-4F3C-45E4-B98B-D26EEC254583}" type="presOf" srcId="{864A43E9-C1F4-4CCE-AF99-F32E8287DBD3}" destId="{336558BD-8B74-479E-8EE4-028CFDCE661A}" srcOrd="0" destOrd="0" presId="urn:microsoft.com/office/officeart/2005/8/layout/radial5"/>
    <dgm:cxn modelId="{D499FD9B-627F-46CF-9822-F40716C1D7D1}" type="presOf" srcId="{0A824413-3BD4-4432-B960-80CFA9BC586A}" destId="{993913FA-2A49-4C94-B902-49810788B1CB}" srcOrd="1" destOrd="0" presId="urn:microsoft.com/office/officeart/2005/8/layout/radial5"/>
    <dgm:cxn modelId="{8DD2721F-0805-4BEA-8221-52D3760AA4AA}" type="presOf" srcId="{062AC265-5F35-408D-A908-3A94D2ADAECB}" destId="{E86D8314-D091-4D42-96EC-C231B4DBA8D9}" srcOrd="1" destOrd="0" presId="urn:microsoft.com/office/officeart/2005/8/layout/radial5"/>
    <dgm:cxn modelId="{861E79C2-BD60-4FA8-B30A-FC8AC8394004}" type="presOf" srcId="{8D2E6905-FD07-4B6E-B781-5D4B5C44A387}" destId="{9B4899BB-B2A4-4635-BE9B-3F01E26ACCAF}" srcOrd="0" destOrd="0" presId="urn:microsoft.com/office/officeart/2005/8/layout/radial5"/>
    <dgm:cxn modelId="{BD4C0EC2-0263-4BC7-AE43-0192ABCAA4F4}" type="presOf" srcId="{48970F6B-D2BF-4404-8AB1-0841167A7638}" destId="{E6E9E418-5996-439E-B423-25357C8ABD95}" srcOrd="0" destOrd="0" presId="urn:microsoft.com/office/officeart/2005/8/layout/radial5"/>
    <dgm:cxn modelId="{895E956A-4524-48EE-B528-B8C0B8240C56}" type="presOf" srcId="{8D40BF87-DE33-4C5F-98DA-9A951C826736}" destId="{41104F0D-8925-452C-B9E9-A66EA753A81D}" srcOrd="0" destOrd="0" presId="urn:microsoft.com/office/officeart/2005/8/layout/radial5"/>
    <dgm:cxn modelId="{5DCF3335-323A-4B82-939A-CDD27F873FFB}" srcId="{2C54A0B2-1762-4C68-9868-B28A22BB2253}" destId="{864A43E9-C1F4-4CCE-AF99-F32E8287DBD3}" srcOrd="1" destOrd="0" parTransId="{101E0AF9-CF93-4A84-AE00-7F454A28DD29}" sibTransId="{1883EC97-FE6C-4ED8-878B-48E03B7FBA41}"/>
    <dgm:cxn modelId="{B1083DFD-9F8E-4AF4-989B-94F146E01FFC}" srcId="{2C54A0B2-1762-4C68-9868-B28A22BB2253}" destId="{8D40BF87-DE33-4C5F-98DA-9A951C826736}" srcOrd="0" destOrd="0" parTransId="{062AC265-5F35-408D-A908-3A94D2ADAECB}" sibTransId="{1B37D89B-0F0A-4305-ABE3-008F3A93C888}"/>
    <dgm:cxn modelId="{7ECB3657-BA21-4046-9FA4-841A4E88EB47}" type="presOf" srcId="{8D2E6905-FD07-4B6E-B781-5D4B5C44A387}" destId="{F8AC7574-73B4-47C6-BC8C-99FF76BD42AE}" srcOrd="1" destOrd="0" presId="urn:microsoft.com/office/officeart/2005/8/layout/radial5"/>
    <dgm:cxn modelId="{5C0C8748-6B0C-47FA-8FDD-CD96DC6EB621}" type="presParOf" srcId="{F0271321-209E-4A93-A306-13E31D6CCBB6}" destId="{9A4779E8-4DF9-46E4-8B3A-588EF1C94D15}" srcOrd="0" destOrd="0" presId="urn:microsoft.com/office/officeart/2005/8/layout/radial5"/>
    <dgm:cxn modelId="{C3E25CB5-F867-4E79-BBD4-5582CA923126}" type="presParOf" srcId="{F0271321-209E-4A93-A306-13E31D6CCBB6}" destId="{27FA86F8-23FA-46D4-ACF2-E7E4814B6B18}" srcOrd="1" destOrd="0" presId="urn:microsoft.com/office/officeart/2005/8/layout/radial5"/>
    <dgm:cxn modelId="{0A992368-0B98-448B-B368-21C7B88E8EFB}" type="presParOf" srcId="{27FA86F8-23FA-46D4-ACF2-E7E4814B6B18}" destId="{E86D8314-D091-4D42-96EC-C231B4DBA8D9}" srcOrd="0" destOrd="0" presId="urn:microsoft.com/office/officeart/2005/8/layout/radial5"/>
    <dgm:cxn modelId="{C5F9DC1F-CDF2-48AC-910B-D28F92B3CEBB}" type="presParOf" srcId="{F0271321-209E-4A93-A306-13E31D6CCBB6}" destId="{41104F0D-8925-452C-B9E9-A66EA753A81D}" srcOrd="2" destOrd="0" presId="urn:microsoft.com/office/officeart/2005/8/layout/radial5"/>
    <dgm:cxn modelId="{45AA4E73-7732-475C-96CF-2C6A52C5B8AB}" type="presParOf" srcId="{F0271321-209E-4A93-A306-13E31D6CCBB6}" destId="{B8597E4D-B64C-4039-B64A-65C7EF140132}" srcOrd="3" destOrd="0" presId="urn:microsoft.com/office/officeart/2005/8/layout/radial5"/>
    <dgm:cxn modelId="{F73DD0B4-E179-42A8-A62D-95C0BED36EFB}" type="presParOf" srcId="{B8597E4D-B64C-4039-B64A-65C7EF140132}" destId="{E6074AD5-D7AD-43D8-B16C-E8829981D0B9}" srcOrd="0" destOrd="0" presId="urn:microsoft.com/office/officeart/2005/8/layout/radial5"/>
    <dgm:cxn modelId="{DFAA7E28-FA2B-4045-B730-5D8143244BA4}" type="presParOf" srcId="{F0271321-209E-4A93-A306-13E31D6CCBB6}" destId="{336558BD-8B74-479E-8EE4-028CFDCE661A}" srcOrd="4" destOrd="0" presId="urn:microsoft.com/office/officeart/2005/8/layout/radial5"/>
    <dgm:cxn modelId="{5CE14DF3-8E00-497B-8B95-26A8F06A4D2C}" type="presParOf" srcId="{F0271321-209E-4A93-A306-13E31D6CCBB6}" destId="{B89B606E-0B5B-4DC1-BD54-4393BA6BEE02}" srcOrd="5" destOrd="0" presId="urn:microsoft.com/office/officeart/2005/8/layout/radial5"/>
    <dgm:cxn modelId="{5466AAFC-955B-4964-98DF-4B81E00C63A2}" type="presParOf" srcId="{B89B606E-0B5B-4DC1-BD54-4393BA6BEE02}" destId="{993913FA-2A49-4C94-B902-49810788B1CB}" srcOrd="0" destOrd="0" presId="urn:microsoft.com/office/officeart/2005/8/layout/radial5"/>
    <dgm:cxn modelId="{771C366B-5CAA-49DB-8BDD-5C23E08313F9}" type="presParOf" srcId="{F0271321-209E-4A93-A306-13E31D6CCBB6}" destId="{43C4F0C0-2838-4E4A-B8B1-A0EC3E4CD465}" srcOrd="6" destOrd="0" presId="urn:microsoft.com/office/officeart/2005/8/layout/radial5"/>
    <dgm:cxn modelId="{DA3926C7-8870-45B9-9389-C9B10599E1EF}" type="presParOf" srcId="{F0271321-209E-4A93-A306-13E31D6CCBB6}" destId="{9B4899BB-B2A4-4635-BE9B-3F01E26ACCAF}" srcOrd="7" destOrd="0" presId="urn:microsoft.com/office/officeart/2005/8/layout/radial5"/>
    <dgm:cxn modelId="{2074A542-E46C-4957-9F97-3AC1E968F1C2}" type="presParOf" srcId="{9B4899BB-B2A4-4635-BE9B-3F01E26ACCAF}" destId="{F8AC7574-73B4-47C6-BC8C-99FF76BD42AE}" srcOrd="0" destOrd="0" presId="urn:microsoft.com/office/officeart/2005/8/layout/radial5"/>
    <dgm:cxn modelId="{CF08963D-BBAF-4D47-88BB-B57C67519D92}" type="presParOf" srcId="{F0271321-209E-4A93-A306-13E31D6CCBB6}" destId="{E6E9E418-5996-439E-B423-25357C8ABD9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6EA04A-5BBF-4C98-A6D2-2B244E81B16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9617392-55EC-49E9-A24D-4C4F853A8492}">
      <dgm:prSet phldrT="[Text]"/>
      <dgm:spPr/>
      <dgm:t>
        <a:bodyPr/>
        <a:lstStyle/>
        <a:p>
          <a:r>
            <a:rPr lang="id-ID" b="1" dirty="0" smtClean="0">
              <a:solidFill>
                <a:schemeClr val="tx1"/>
              </a:solidFill>
            </a:rPr>
            <a:t>Perencanaan </a:t>
          </a:r>
        </a:p>
        <a:p>
          <a:r>
            <a:rPr lang="id-ID" b="1" dirty="0" smtClean="0">
              <a:solidFill>
                <a:schemeClr val="tx1"/>
              </a:solidFill>
            </a:rPr>
            <a:t>(Planning)</a:t>
          </a:r>
          <a:endParaRPr lang="id-ID" b="1" dirty="0">
            <a:solidFill>
              <a:schemeClr val="tx1"/>
            </a:solidFill>
          </a:endParaRPr>
        </a:p>
      </dgm:t>
    </dgm:pt>
    <dgm:pt modelId="{2F3FE33E-3595-4FA0-8386-A631AE330719}" type="parTrans" cxnId="{A52CC710-D8C1-4D42-8C31-CE5451678ED7}">
      <dgm:prSet/>
      <dgm:spPr/>
      <dgm:t>
        <a:bodyPr/>
        <a:lstStyle/>
        <a:p>
          <a:endParaRPr lang="id-ID"/>
        </a:p>
      </dgm:t>
    </dgm:pt>
    <dgm:pt modelId="{BCD205B3-68C4-45B8-AFC6-21E852E32157}" type="sibTrans" cxnId="{A52CC710-D8C1-4D42-8C31-CE5451678ED7}">
      <dgm:prSet/>
      <dgm:spPr/>
      <dgm:t>
        <a:bodyPr/>
        <a:lstStyle/>
        <a:p>
          <a:endParaRPr lang="id-ID"/>
        </a:p>
      </dgm:t>
    </dgm:pt>
    <dgm:pt modelId="{C7365D8A-42D2-42FB-9EFF-C0519231EDC7}">
      <dgm:prSet phldrT="[Text]" custT="1"/>
      <dgm:spPr/>
      <dgm:t>
        <a:bodyPr/>
        <a:lstStyle/>
        <a:p>
          <a:r>
            <a:rPr lang="id-ID" sz="1600" dirty="0" smtClean="0"/>
            <a:t>Mendefinisikan sasaran, menetapkan strategi, dan mengambangkan rencana kerja untuk mengelola aktivitas.</a:t>
          </a:r>
          <a:endParaRPr lang="id-ID" sz="1600" dirty="0"/>
        </a:p>
      </dgm:t>
    </dgm:pt>
    <dgm:pt modelId="{A574D861-79B0-48F8-89C0-E541B10E7E90}" type="parTrans" cxnId="{62CCEFC3-04BB-4801-B7EB-2D108CEA4A2C}">
      <dgm:prSet/>
      <dgm:spPr/>
      <dgm:t>
        <a:bodyPr/>
        <a:lstStyle/>
        <a:p>
          <a:endParaRPr lang="id-ID"/>
        </a:p>
      </dgm:t>
    </dgm:pt>
    <dgm:pt modelId="{9EB24BAC-0D3E-4EF6-B0EA-F003436EDA54}" type="sibTrans" cxnId="{62CCEFC3-04BB-4801-B7EB-2D108CEA4A2C}">
      <dgm:prSet/>
      <dgm:spPr/>
      <dgm:t>
        <a:bodyPr/>
        <a:lstStyle/>
        <a:p>
          <a:endParaRPr lang="id-ID"/>
        </a:p>
      </dgm:t>
    </dgm:pt>
    <dgm:pt modelId="{C07DE367-76BF-460C-B531-E2E5FE848C1C}">
      <dgm:prSet phldrT="[Text]"/>
      <dgm:spPr/>
      <dgm:t>
        <a:bodyPr/>
        <a:lstStyle/>
        <a:p>
          <a:r>
            <a:rPr lang="id-ID" b="1" dirty="0" smtClean="0">
              <a:solidFill>
                <a:schemeClr val="tx1"/>
              </a:solidFill>
            </a:rPr>
            <a:t>Penataan</a:t>
          </a:r>
        </a:p>
        <a:p>
          <a:r>
            <a:rPr lang="id-ID" b="1" dirty="0" smtClean="0">
              <a:solidFill>
                <a:schemeClr val="tx1"/>
              </a:solidFill>
            </a:rPr>
            <a:t>(Organizing)</a:t>
          </a:r>
          <a:endParaRPr lang="id-ID" b="1" dirty="0">
            <a:solidFill>
              <a:schemeClr val="tx1"/>
            </a:solidFill>
          </a:endParaRPr>
        </a:p>
      </dgm:t>
    </dgm:pt>
    <dgm:pt modelId="{825DA6F6-CE35-4D2C-8923-268ACEF58205}" type="parTrans" cxnId="{C58B8477-5C83-4937-B1B0-B4D7F9D9FD07}">
      <dgm:prSet/>
      <dgm:spPr/>
      <dgm:t>
        <a:bodyPr/>
        <a:lstStyle/>
        <a:p>
          <a:endParaRPr lang="id-ID"/>
        </a:p>
      </dgm:t>
    </dgm:pt>
    <dgm:pt modelId="{31255372-124F-4ABE-BC5D-C4467FDAC57F}" type="sibTrans" cxnId="{C58B8477-5C83-4937-B1B0-B4D7F9D9FD07}">
      <dgm:prSet/>
      <dgm:spPr/>
      <dgm:t>
        <a:bodyPr/>
        <a:lstStyle/>
        <a:p>
          <a:endParaRPr lang="id-ID"/>
        </a:p>
      </dgm:t>
    </dgm:pt>
    <dgm:pt modelId="{BE74B802-8C52-4ADB-B3CD-B9E6FC79325F}">
      <dgm:prSet phldrT="[Text]" custT="1"/>
      <dgm:spPr/>
      <dgm:t>
        <a:bodyPr/>
        <a:lstStyle/>
        <a:p>
          <a:r>
            <a:rPr lang="id-ID" sz="1600" dirty="0" smtClean="0"/>
            <a:t>Menentukan apa yang harus diselesaikan, bagaimana caranya dan siapa yang akan mengerjakannya.</a:t>
          </a:r>
          <a:endParaRPr lang="id-ID" sz="1600" dirty="0"/>
        </a:p>
      </dgm:t>
    </dgm:pt>
    <dgm:pt modelId="{6AE3F461-FE62-4FEB-BF7B-A5B177095A65}" type="parTrans" cxnId="{10EC4DC2-F3D4-4585-9F53-D22526C347B4}">
      <dgm:prSet/>
      <dgm:spPr/>
      <dgm:t>
        <a:bodyPr/>
        <a:lstStyle/>
        <a:p>
          <a:endParaRPr lang="id-ID"/>
        </a:p>
      </dgm:t>
    </dgm:pt>
    <dgm:pt modelId="{3C3B4BB9-6327-48C1-8801-BF9FCDF19778}" type="sibTrans" cxnId="{10EC4DC2-F3D4-4585-9F53-D22526C347B4}">
      <dgm:prSet/>
      <dgm:spPr/>
      <dgm:t>
        <a:bodyPr/>
        <a:lstStyle/>
        <a:p>
          <a:endParaRPr lang="id-ID"/>
        </a:p>
      </dgm:t>
    </dgm:pt>
    <dgm:pt modelId="{C1052899-4931-49FE-8FEE-5C0D59742BDD}">
      <dgm:prSet phldrT="[Text]" custT="1"/>
      <dgm:spPr/>
      <dgm:t>
        <a:bodyPr/>
        <a:lstStyle/>
        <a:p>
          <a:r>
            <a:rPr lang="id-ID" sz="1600" dirty="0" smtClean="0"/>
            <a:t>Memotivasi, memimpin, dan tindakan lainnya yang melibatkan interaksi dengan orang lain.</a:t>
          </a:r>
          <a:endParaRPr lang="id-ID" sz="1600" dirty="0"/>
        </a:p>
      </dgm:t>
    </dgm:pt>
    <dgm:pt modelId="{89DD4B17-33B0-4521-9CCF-D45A75D36A49}" type="parTrans" cxnId="{292A2F94-889E-4C14-9693-8B9D4571FB56}">
      <dgm:prSet/>
      <dgm:spPr/>
      <dgm:t>
        <a:bodyPr/>
        <a:lstStyle/>
        <a:p>
          <a:endParaRPr lang="id-ID"/>
        </a:p>
      </dgm:t>
    </dgm:pt>
    <dgm:pt modelId="{919F5D63-922E-43DD-AAAB-2ECBF67263DB}" type="sibTrans" cxnId="{292A2F94-889E-4C14-9693-8B9D4571FB56}">
      <dgm:prSet/>
      <dgm:spPr/>
      <dgm:t>
        <a:bodyPr/>
        <a:lstStyle/>
        <a:p>
          <a:endParaRPr lang="id-ID"/>
        </a:p>
      </dgm:t>
    </dgm:pt>
    <dgm:pt modelId="{10979417-86C5-4D65-95A7-F597AFC9C92E}">
      <dgm:prSet phldrT="[Text]"/>
      <dgm:spPr/>
      <dgm:t>
        <a:bodyPr/>
        <a:lstStyle/>
        <a:p>
          <a:r>
            <a:rPr lang="id-ID" b="1" dirty="0" smtClean="0">
              <a:solidFill>
                <a:schemeClr val="tx1"/>
              </a:solidFill>
            </a:rPr>
            <a:t>Kepemimpinan</a:t>
          </a:r>
        </a:p>
        <a:p>
          <a:r>
            <a:rPr lang="id-ID" b="1" dirty="0" smtClean="0">
              <a:solidFill>
                <a:schemeClr val="tx1"/>
              </a:solidFill>
            </a:rPr>
            <a:t>(Leading)</a:t>
          </a:r>
          <a:endParaRPr lang="id-ID" b="1" dirty="0">
            <a:solidFill>
              <a:schemeClr val="tx1"/>
            </a:solidFill>
          </a:endParaRPr>
        </a:p>
      </dgm:t>
    </dgm:pt>
    <dgm:pt modelId="{D9B0A700-E160-4F30-89BC-E8B939F36449}" type="parTrans" cxnId="{1D20CD3F-5D2C-4846-B194-E407AF241FA2}">
      <dgm:prSet/>
      <dgm:spPr/>
      <dgm:t>
        <a:bodyPr/>
        <a:lstStyle/>
        <a:p>
          <a:endParaRPr lang="id-ID"/>
        </a:p>
      </dgm:t>
    </dgm:pt>
    <dgm:pt modelId="{C6B88736-1512-4A45-9357-45280F83E920}" type="sibTrans" cxnId="{1D20CD3F-5D2C-4846-B194-E407AF241FA2}">
      <dgm:prSet/>
      <dgm:spPr/>
      <dgm:t>
        <a:bodyPr/>
        <a:lstStyle/>
        <a:p>
          <a:endParaRPr lang="id-ID"/>
        </a:p>
      </dgm:t>
    </dgm:pt>
    <dgm:pt modelId="{ACC0FCD3-7BE7-4AA9-8EAF-DAF93DD3EA2D}" type="pres">
      <dgm:prSet presAssocID="{B36EA04A-5BBF-4C98-A6D2-2B244E81B1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17F8F35E-B014-47DB-95A2-C9C75D9BFA5E}" type="pres">
      <dgm:prSet presAssocID="{C9617392-55EC-49E9-A24D-4C4F853A8492}" presName="linNode" presStyleCnt="0"/>
      <dgm:spPr/>
    </dgm:pt>
    <dgm:pt modelId="{688E09E2-D7B8-476B-8694-921922A7FDB4}" type="pres">
      <dgm:prSet presAssocID="{C9617392-55EC-49E9-A24D-4C4F853A849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1DF2709-27D7-4A4F-840D-513CE37ED63A}" type="pres">
      <dgm:prSet presAssocID="{C9617392-55EC-49E9-A24D-4C4F853A8492}" presName="descendantText" presStyleLbl="alignAccFollowNode1" presStyleIdx="0" presStyleCnt="3" custLinFactNeighborY="437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A34C1F0-2270-4DEE-B0DF-A8700CDDF2FC}" type="pres">
      <dgm:prSet presAssocID="{BCD205B3-68C4-45B8-AFC6-21E852E32157}" presName="sp" presStyleCnt="0"/>
      <dgm:spPr/>
    </dgm:pt>
    <dgm:pt modelId="{477B80D5-261C-4857-BDBE-AC8B4B5E539B}" type="pres">
      <dgm:prSet presAssocID="{C07DE367-76BF-460C-B531-E2E5FE848C1C}" presName="linNode" presStyleCnt="0"/>
      <dgm:spPr/>
    </dgm:pt>
    <dgm:pt modelId="{19072E51-F3B7-47B5-8E0D-196040F0DBD9}" type="pres">
      <dgm:prSet presAssocID="{C07DE367-76BF-460C-B531-E2E5FE848C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4D466A9-5EF2-46E0-A6CD-63731ED0FF7E}" type="pres">
      <dgm:prSet presAssocID="{C07DE367-76BF-460C-B531-E2E5FE848C1C}" presName="descendantText" presStyleLbl="alignAccFollowNode1" presStyleIdx="1" presStyleCnt="3" custLinFactNeighborY="-437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1CC4FCC-B373-4B75-BCCB-8241D18145B2}" type="pres">
      <dgm:prSet presAssocID="{31255372-124F-4ABE-BC5D-C4467FDAC57F}" presName="sp" presStyleCnt="0"/>
      <dgm:spPr/>
    </dgm:pt>
    <dgm:pt modelId="{5D6F4700-4F85-4B26-8BED-EAB18D97BF2D}" type="pres">
      <dgm:prSet presAssocID="{10979417-86C5-4D65-95A7-F597AFC9C92E}" presName="linNode" presStyleCnt="0"/>
      <dgm:spPr/>
    </dgm:pt>
    <dgm:pt modelId="{61FD4186-55FB-4F8F-963D-D330E23B5CD4}" type="pres">
      <dgm:prSet presAssocID="{10979417-86C5-4D65-95A7-F597AFC9C92E}" presName="parentText" presStyleLbl="node1" presStyleIdx="2" presStyleCnt="3" custLinFactNeighborX="-543" custLinFactNeighborY="-141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84EC253-D377-4F2B-9070-0E69B297C33B}" type="pres">
      <dgm:prSet presAssocID="{10979417-86C5-4D65-95A7-F597AFC9C92E}" presName="descendantText" presStyleLbl="alignAccFollowNode1" presStyleIdx="2" presStyleCnt="3" custLinFactNeighborY="-437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822749F-7BB0-4285-B193-276D729F6AB4}" type="presOf" srcId="{C9617392-55EC-49E9-A24D-4C4F853A8492}" destId="{688E09E2-D7B8-476B-8694-921922A7FDB4}" srcOrd="0" destOrd="0" presId="urn:microsoft.com/office/officeart/2005/8/layout/vList5"/>
    <dgm:cxn modelId="{3C5EBA2F-37E2-45A0-837A-62DC65882D1F}" type="presOf" srcId="{C7365D8A-42D2-42FB-9EFF-C0519231EDC7}" destId="{41DF2709-27D7-4A4F-840D-513CE37ED63A}" srcOrd="0" destOrd="0" presId="urn:microsoft.com/office/officeart/2005/8/layout/vList5"/>
    <dgm:cxn modelId="{62CCEFC3-04BB-4801-B7EB-2D108CEA4A2C}" srcId="{C9617392-55EC-49E9-A24D-4C4F853A8492}" destId="{C7365D8A-42D2-42FB-9EFF-C0519231EDC7}" srcOrd="0" destOrd="0" parTransId="{A574D861-79B0-48F8-89C0-E541B10E7E90}" sibTransId="{9EB24BAC-0D3E-4EF6-B0EA-F003436EDA54}"/>
    <dgm:cxn modelId="{35AFE7F6-940D-472F-8635-DF3867E9FB72}" type="presOf" srcId="{BE74B802-8C52-4ADB-B3CD-B9E6FC79325F}" destId="{A4D466A9-5EF2-46E0-A6CD-63731ED0FF7E}" srcOrd="0" destOrd="0" presId="urn:microsoft.com/office/officeart/2005/8/layout/vList5"/>
    <dgm:cxn modelId="{68C256A3-4991-4D13-ADC6-4F3B641644FD}" type="presOf" srcId="{C1052899-4931-49FE-8FEE-5C0D59742BDD}" destId="{E84EC253-D377-4F2B-9070-0E69B297C33B}" srcOrd="0" destOrd="0" presId="urn:microsoft.com/office/officeart/2005/8/layout/vList5"/>
    <dgm:cxn modelId="{1D20CD3F-5D2C-4846-B194-E407AF241FA2}" srcId="{B36EA04A-5BBF-4C98-A6D2-2B244E81B16A}" destId="{10979417-86C5-4D65-95A7-F597AFC9C92E}" srcOrd="2" destOrd="0" parTransId="{D9B0A700-E160-4F30-89BC-E8B939F36449}" sibTransId="{C6B88736-1512-4A45-9357-45280F83E920}"/>
    <dgm:cxn modelId="{A52CC710-D8C1-4D42-8C31-CE5451678ED7}" srcId="{B36EA04A-5BBF-4C98-A6D2-2B244E81B16A}" destId="{C9617392-55EC-49E9-A24D-4C4F853A8492}" srcOrd="0" destOrd="0" parTransId="{2F3FE33E-3595-4FA0-8386-A631AE330719}" sibTransId="{BCD205B3-68C4-45B8-AFC6-21E852E32157}"/>
    <dgm:cxn modelId="{EFD96037-48B3-48FE-8BFE-F983F3EDA0B3}" type="presOf" srcId="{B36EA04A-5BBF-4C98-A6D2-2B244E81B16A}" destId="{ACC0FCD3-7BE7-4AA9-8EAF-DAF93DD3EA2D}" srcOrd="0" destOrd="0" presId="urn:microsoft.com/office/officeart/2005/8/layout/vList5"/>
    <dgm:cxn modelId="{292A2F94-889E-4C14-9693-8B9D4571FB56}" srcId="{10979417-86C5-4D65-95A7-F597AFC9C92E}" destId="{C1052899-4931-49FE-8FEE-5C0D59742BDD}" srcOrd="0" destOrd="0" parTransId="{89DD4B17-33B0-4521-9CCF-D45A75D36A49}" sibTransId="{919F5D63-922E-43DD-AAAB-2ECBF67263DB}"/>
    <dgm:cxn modelId="{2440C0B9-8F5D-4CE6-A22D-5FBD5238A95C}" type="presOf" srcId="{C07DE367-76BF-460C-B531-E2E5FE848C1C}" destId="{19072E51-F3B7-47B5-8E0D-196040F0DBD9}" srcOrd="0" destOrd="0" presId="urn:microsoft.com/office/officeart/2005/8/layout/vList5"/>
    <dgm:cxn modelId="{D208EAA7-9959-40F8-BB03-657E341372A2}" type="presOf" srcId="{10979417-86C5-4D65-95A7-F597AFC9C92E}" destId="{61FD4186-55FB-4F8F-963D-D330E23B5CD4}" srcOrd="0" destOrd="0" presId="urn:microsoft.com/office/officeart/2005/8/layout/vList5"/>
    <dgm:cxn modelId="{C58B8477-5C83-4937-B1B0-B4D7F9D9FD07}" srcId="{B36EA04A-5BBF-4C98-A6D2-2B244E81B16A}" destId="{C07DE367-76BF-460C-B531-E2E5FE848C1C}" srcOrd="1" destOrd="0" parTransId="{825DA6F6-CE35-4D2C-8923-268ACEF58205}" sibTransId="{31255372-124F-4ABE-BC5D-C4467FDAC57F}"/>
    <dgm:cxn modelId="{10EC4DC2-F3D4-4585-9F53-D22526C347B4}" srcId="{C07DE367-76BF-460C-B531-E2E5FE848C1C}" destId="{BE74B802-8C52-4ADB-B3CD-B9E6FC79325F}" srcOrd="0" destOrd="0" parTransId="{6AE3F461-FE62-4FEB-BF7B-A5B177095A65}" sibTransId="{3C3B4BB9-6327-48C1-8801-BF9FCDF19778}"/>
    <dgm:cxn modelId="{6F747AC7-EB34-49C9-B9D1-9C4ADBADED77}" type="presParOf" srcId="{ACC0FCD3-7BE7-4AA9-8EAF-DAF93DD3EA2D}" destId="{17F8F35E-B014-47DB-95A2-C9C75D9BFA5E}" srcOrd="0" destOrd="0" presId="urn:microsoft.com/office/officeart/2005/8/layout/vList5"/>
    <dgm:cxn modelId="{A03354A2-8DD1-41EA-AEEF-3198C1062923}" type="presParOf" srcId="{17F8F35E-B014-47DB-95A2-C9C75D9BFA5E}" destId="{688E09E2-D7B8-476B-8694-921922A7FDB4}" srcOrd="0" destOrd="0" presId="urn:microsoft.com/office/officeart/2005/8/layout/vList5"/>
    <dgm:cxn modelId="{AB29213E-4E21-4BA9-9BEF-CBB799A580C3}" type="presParOf" srcId="{17F8F35E-B014-47DB-95A2-C9C75D9BFA5E}" destId="{41DF2709-27D7-4A4F-840D-513CE37ED63A}" srcOrd="1" destOrd="0" presId="urn:microsoft.com/office/officeart/2005/8/layout/vList5"/>
    <dgm:cxn modelId="{B909A31F-522E-4B48-9BE7-0A06DDCFC1EF}" type="presParOf" srcId="{ACC0FCD3-7BE7-4AA9-8EAF-DAF93DD3EA2D}" destId="{BA34C1F0-2270-4DEE-B0DF-A8700CDDF2FC}" srcOrd="1" destOrd="0" presId="urn:microsoft.com/office/officeart/2005/8/layout/vList5"/>
    <dgm:cxn modelId="{8DBDC522-96BE-4B91-B5BB-65F76641D4E0}" type="presParOf" srcId="{ACC0FCD3-7BE7-4AA9-8EAF-DAF93DD3EA2D}" destId="{477B80D5-261C-4857-BDBE-AC8B4B5E539B}" srcOrd="2" destOrd="0" presId="urn:microsoft.com/office/officeart/2005/8/layout/vList5"/>
    <dgm:cxn modelId="{8C104659-BC4E-4D76-96C6-3840232BE0B8}" type="presParOf" srcId="{477B80D5-261C-4857-BDBE-AC8B4B5E539B}" destId="{19072E51-F3B7-47B5-8E0D-196040F0DBD9}" srcOrd="0" destOrd="0" presId="urn:microsoft.com/office/officeart/2005/8/layout/vList5"/>
    <dgm:cxn modelId="{E0CE4CD6-FEA6-443D-8AFB-077ADFF6CCB1}" type="presParOf" srcId="{477B80D5-261C-4857-BDBE-AC8B4B5E539B}" destId="{A4D466A9-5EF2-46E0-A6CD-63731ED0FF7E}" srcOrd="1" destOrd="0" presId="urn:microsoft.com/office/officeart/2005/8/layout/vList5"/>
    <dgm:cxn modelId="{DDD58E4E-EB02-4B18-B8F4-0924822F6422}" type="presParOf" srcId="{ACC0FCD3-7BE7-4AA9-8EAF-DAF93DD3EA2D}" destId="{B1CC4FCC-B373-4B75-BCCB-8241D18145B2}" srcOrd="3" destOrd="0" presId="urn:microsoft.com/office/officeart/2005/8/layout/vList5"/>
    <dgm:cxn modelId="{4424572A-DCD8-4AF3-A222-13A760063103}" type="presParOf" srcId="{ACC0FCD3-7BE7-4AA9-8EAF-DAF93DD3EA2D}" destId="{5D6F4700-4F85-4B26-8BED-EAB18D97BF2D}" srcOrd="4" destOrd="0" presId="urn:microsoft.com/office/officeart/2005/8/layout/vList5"/>
    <dgm:cxn modelId="{DF458BC6-1E7D-4E04-BFED-05013718350B}" type="presParOf" srcId="{5D6F4700-4F85-4B26-8BED-EAB18D97BF2D}" destId="{61FD4186-55FB-4F8F-963D-D330E23B5CD4}" srcOrd="0" destOrd="0" presId="urn:microsoft.com/office/officeart/2005/8/layout/vList5"/>
    <dgm:cxn modelId="{479F7DC7-0C22-4AD4-BFC3-1D430FE7AC34}" type="presParOf" srcId="{5D6F4700-4F85-4B26-8BED-EAB18D97BF2D}" destId="{E84EC253-D377-4F2B-9070-0E69B297C3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632859-65A8-4929-A072-89090CA7A9AF}" type="doc">
      <dgm:prSet loTypeId="urn:microsoft.com/office/officeart/2005/8/layout/pyramid1" loCatId="pyramid" qsTypeId="urn:microsoft.com/office/officeart/2005/8/quickstyle/3d2" qsCatId="3D" csTypeId="urn:microsoft.com/office/officeart/2005/8/colors/accent1_4" csCatId="accent1" phldr="1"/>
      <dgm:spPr/>
    </dgm:pt>
    <dgm:pt modelId="{21753189-04A0-4727-96EB-C052FD126EE2}">
      <dgm:prSet phldrT="[Text]" custT="1"/>
      <dgm:spPr/>
      <dgm:t>
        <a:bodyPr/>
        <a:lstStyle/>
        <a:p>
          <a:r>
            <a:rPr lang="id-ID" sz="2800" dirty="0" smtClean="0">
              <a:latin typeface="+mn-lt"/>
              <a:cs typeface="Aharoni" pitchFamily="2" charset="-79"/>
            </a:rPr>
            <a:t>Manajer</a:t>
          </a:r>
        </a:p>
        <a:p>
          <a:r>
            <a:rPr lang="id-ID" sz="2800" dirty="0" smtClean="0">
              <a:latin typeface="+mn-lt"/>
              <a:cs typeface="Aharoni" pitchFamily="2" charset="-79"/>
            </a:rPr>
            <a:t> Puncak</a:t>
          </a:r>
          <a:endParaRPr lang="id-ID" sz="2800" dirty="0">
            <a:latin typeface="+mn-lt"/>
            <a:cs typeface="Aharoni" pitchFamily="2" charset="-79"/>
          </a:endParaRPr>
        </a:p>
      </dgm:t>
    </dgm:pt>
    <dgm:pt modelId="{9086720E-8423-437E-B95E-7AF4581D3D20}" type="parTrans" cxnId="{066D2230-9A8E-4108-9EA0-ED82A05BC20A}">
      <dgm:prSet/>
      <dgm:spPr/>
      <dgm:t>
        <a:bodyPr/>
        <a:lstStyle/>
        <a:p>
          <a:endParaRPr lang="id-ID"/>
        </a:p>
      </dgm:t>
    </dgm:pt>
    <dgm:pt modelId="{E07AA43B-18F3-4618-BBB3-E82684B8D4FE}" type="sibTrans" cxnId="{066D2230-9A8E-4108-9EA0-ED82A05BC20A}">
      <dgm:prSet/>
      <dgm:spPr/>
      <dgm:t>
        <a:bodyPr/>
        <a:lstStyle/>
        <a:p>
          <a:endParaRPr lang="id-ID"/>
        </a:p>
      </dgm:t>
    </dgm:pt>
    <dgm:pt modelId="{2D694E50-978D-44CF-BA47-1EAAC2D7F9FC}">
      <dgm:prSet phldrT="[Text]" custT="1"/>
      <dgm:spPr/>
      <dgm:t>
        <a:bodyPr/>
        <a:lstStyle/>
        <a:p>
          <a:r>
            <a:rPr lang="id-ID" sz="2800" dirty="0" smtClean="0">
              <a:latin typeface="+mn-lt"/>
              <a:cs typeface="Aharoni" pitchFamily="2" charset="-79"/>
            </a:rPr>
            <a:t>Manajer Menengah</a:t>
          </a:r>
          <a:endParaRPr lang="id-ID" sz="2800" dirty="0">
            <a:latin typeface="+mn-lt"/>
            <a:cs typeface="Aharoni" pitchFamily="2" charset="-79"/>
          </a:endParaRPr>
        </a:p>
      </dgm:t>
    </dgm:pt>
    <dgm:pt modelId="{0492F4DB-1CD7-4623-AC46-332FB8303EC6}" type="parTrans" cxnId="{C6C2919A-6770-4ECA-A97E-5716D3C3ACCA}">
      <dgm:prSet/>
      <dgm:spPr/>
      <dgm:t>
        <a:bodyPr/>
        <a:lstStyle/>
        <a:p>
          <a:endParaRPr lang="id-ID"/>
        </a:p>
      </dgm:t>
    </dgm:pt>
    <dgm:pt modelId="{20087DB1-B122-4084-9248-C317B3932C73}" type="sibTrans" cxnId="{C6C2919A-6770-4ECA-A97E-5716D3C3ACCA}">
      <dgm:prSet/>
      <dgm:spPr/>
      <dgm:t>
        <a:bodyPr/>
        <a:lstStyle/>
        <a:p>
          <a:endParaRPr lang="id-ID"/>
        </a:p>
      </dgm:t>
    </dgm:pt>
    <dgm:pt modelId="{A8D598D6-9916-4D64-BC1F-169D34644655}">
      <dgm:prSet phldrT="[Text]" custT="1"/>
      <dgm:spPr/>
      <dgm:t>
        <a:bodyPr/>
        <a:lstStyle/>
        <a:p>
          <a:r>
            <a:rPr lang="id-ID" sz="2800" dirty="0" smtClean="0">
              <a:latin typeface="+mn-lt"/>
              <a:cs typeface="Aharoni" pitchFamily="2" charset="-79"/>
            </a:rPr>
            <a:t>Manajer Lini Pertama</a:t>
          </a:r>
          <a:endParaRPr lang="id-ID" sz="2800" dirty="0">
            <a:latin typeface="+mn-lt"/>
            <a:cs typeface="Aharoni" pitchFamily="2" charset="-79"/>
          </a:endParaRPr>
        </a:p>
      </dgm:t>
    </dgm:pt>
    <dgm:pt modelId="{218C2242-FDF6-42F9-AE08-AA20494171F7}" type="parTrans" cxnId="{15092EF3-B8CE-4E57-B50A-4C1AF85E26FE}">
      <dgm:prSet/>
      <dgm:spPr/>
      <dgm:t>
        <a:bodyPr/>
        <a:lstStyle/>
        <a:p>
          <a:endParaRPr lang="id-ID"/>
        </a:p>
      </dgm:t>
    </dgm:pt>
    <dgm:pt modelId="{B5E40C2D-8C35-4249-A060-323F16485382}" type="sibTrans" cxnId="{15092EF3-B8CE-4E57-B50A-4C1AF85E26FE}">
      <dgm:prSet/>
      <dgm:spPr/>
      <dgm:t>
        <a:bodyPr/>
        <a:lstStyle/>
        <a:p>
          <a:endParaRPr lang="id-ID"/>
        </a:p>
      </dgm:t>
    </dgm:pt>
    <dgm:pt modelId="{95A63C74-42E7-42E9-97AC-0C18820136DB}" type="pres">
      <dgm:prSet presAssocID="{A9632859-65A8-4929-A072-89090CA7A9AF}" presName="Name0" presStyleCnt="0">
        <dgm:presLayoutVars>
          <dgm:dir/>
          <dgm:animLvl val="lvl"/>
          <dgm:resizeHandles val="exact"/>
        </dgm:presLayoutVars>
      </dgm:prSet>
      <dgm:spPr/>
    </dgm:pt>
    <dgm:pt modelId="{D73D2375-9C9B-4827-AE97-36CE65DBDC62}" type="pres">
      <dgm:prSet presAssocID="{21753189-04A0-4727-96EB-C052FD126EE2}" presName="Name8" presStyleCnt="0"/>
      <dgm:spPr/>
    </dgm:pt>
    <dgm:pt modelId="{910446C0-D987-44B0-9E01-89CD00CEDA7F}" type="pres">
      <dgm:prSet presAssocID="{21753189-04A0-4727-96EB-C052FD126EE2}" presName="level" presStyleLbl="node1" presStyleIdx="0" presStyleCnt="3" custScaleX="101953" custScaleY="34679" custLinFactNeighborX="-1289" custLinFactNeighborY="-37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B778AD5-B55A-4730-AC9F-C488C2302344}" type="pres">
      <dgm:prSet presAssocID="{21753189-04A0-4727-96EB-C052FD126EE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80B520C-C7A3-46F3-A43D-BCE5C159B405}" type="pres">
      <dgm:prSet presAssocID="{2D694E50-978D-44CF-BA47-1EAAC2D7F9FC}" presName="Name8" presStyleCnt="0"/>
      <dgm:spPr/>
    </dgm:pt>
    <dgm:pt modelId="{1F8422B3-277F-4FD8-919B-4D440E5CEF66}" type="pres">
      <dgm:prSet presAssocID="{2D694E50-978D-44CF-BA47-1EAAC2D7F9FC}" presName="level" presStyleLbl="node1" presStyleIdx="1" presStyleCnt="3" custScaleX="99805" custScaleY="36590" custLinFactNeighborX="44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F23AFE9-CD0F-4121-8A5F-801D5ED9F31D}" type="pres">
      <dgm:prSet presAssocID="{2D694E50-978D-44CF-BA47-1EAAC2D7F9F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8593D02-540C-472C-A099-293963221811}" type="pres">
      <dgm:prSet presAssocID="{A8D598D6-9916-4D64-BC1F-169D34644655}" presName="Name8" presStyleCnt="0"/>
      <dgm:spPr/>
    </dgm:pt>
    <dgm:pt modelId="{9C61CFBC-E3A7-466E-8C58-1E69E43228B4}" type="pres">
      <dgm:prSet presAssocID="{A8D598D6-9916-4D64-BC1F-169D34644655}" presName="level" presStyleLbl="node1" presStyleIdx="2" presStyleCnt="3" custScaleY="38289" custLinFactNeighborX="-132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CD566D9-AB48-4681-B21B-43F28A26C3D8}" type="pres">
      <dgm:prSet presAssocID="{A8D598D6-9916-4D64-BC1F-169D3464465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66550B8-4AA6-4675-AAF8-579455619710}" type="presOf" srcId="{2D694E50-978D-44CF-BA47-1EAAC2D7F9FC}" destId="{1F8422B3-277F-4FD8-919B-4D440E5CEF66}" srcOrd="0" destOrd="0" presId="urn:microsoft.com/office/officeart/2005/8/layout/pyramid1"/>
    <dgm:cxn modelId="{3C4D0766-F59C-4E45-807B-AB4031F1B54E}" type="presOf" srcId="{2D694E50-978D-44CF-BA47-1EAAC2D7F9FC}" destId="{4F23AFE9-CD0F-4121-8A5F-801D5ED9F31D}" srcOrd="1" destOrd="0" presId="urn:microsoft.com/office/officeart/2005/8/layout/pyramid1"/>
    <dgm:cxn modelId="{C6C2919A-6770-4ECA-A97E-5716D3C3ACCA}" srcId="{A9632859-65A8-4929-A072-89090CA7A9AF}" destId="{2D694E50-978D-44CF-BA47-1EAAC2D7F9FC}" srcOrd="1" destOrd="0" parTransId="{0492F4DB-1CD7-4623-AC46-332FB8303EC6}" sibTransId="{20087DB1-B122-4084-9248-C317B3932C73}"/>
    <dgm:cxn modelId="{15092EF3-B8CE-4E57-B50A-4C1AF85E26FE}" srcId="{A9632859-65A8-4929-A072-89090CA7A9AF}" destId="{A8D598D6-9916-4D64-BC1F-169D34644655}" srcOrd="2" destOrd="0" parTransId="{218C2242-FDF6-42F9-AE08-AA20494171F7}" sibTransId="{B5E40C2D-8C35-4249-A060-323F16485382}"/>
    <dgm:cxn modelId="{9AC714EE-5DD0-4AB1-BF04-11E016215EAE}" type="presOf" srcId="{A8D598D6-9916-4D64-BC1F-169D34644655}" destId="{BCD566D9-AB48-4681-B21B-43F28A26C3D8}" srcOrd="1" destOrd="0" presId="urn:microsoft.com/office/officeart/2005/8/layout/pyramid1"/>
    <dgm:cxn modelId="{94050F94-395E-403F-A2B5-2A2F991DBDB4}" type="presOf" srcId="{21753189-04A0-4727-96EB-C052FD126EE2}" destId="{0B778AD5-B55A-4730-AC9F-C488C2302344}" srcOrd="1" destOrd="0" presId="urn:microsoft.com/office/officeart/2005/8/layout/pyramid1"/>
    <dgm:cxn modelId="{066D2230-9A8E-4108-9EA0-ED82A05BC20A}" srcId="{A9632859-65A8-4929-A072-89090CA7A9AF}" destId="{21753189-04A0-4727-96EB-C052FD126EE2}" srcOrd="0" destOrd="0" parTransId="{9086720E-8423-437E-B95E-7AF4581D3D20}" sibTransId="{E07AA43B-18F3-4618-BBB3-E82684B8D4FE}"/>
    <dgm:cxn modelId="{E2DCBB8C-C6A8-4D8D-B65F-D14EDA20F9B2}" type="presOf" srcId="{A9632859-65A8-4929-A072-89090CA7A9AF}" destId="{95A63C74-42E7-42E9-97AC-0C18820136DB}" srcOrd="0" destOrd="0" presId="urn:microsoft.com/office/officeart/2005/8/layout/pyramid1"/>
    <dgm:cxn modelId="{ABDF3E5D-F6EF-4204-BC6E-B558C55D46B4}" type="presOf" srcId="{A8D598D6-9916-4D64-BC1F-169D34644655}" destId="{9C61CFBC-E3A7-466E-8C58-1E69E43228B4}" srcOrd="0" destOrd="0" presId="urn:microsoft.com/office/officeart/2005/8/layout/pyramid1"/>
    <dgm:cxn modelId="{629B832D-078B-458C-9448-D748B2251228}" type="presOf" srcId="{21753189-04A0-4727-96EB-C052FD126EE2}" destId="{910446C0-D987-44B0-9E01-89CD00CEDA7F}" srcOrd="0" destOrd="0" presId="urn:microsoft.com/office/officeart/2005/8/layout/pyramid1"/>
    <dgm:cxn modelId="{C1AD7993-3EC7-4952-B64E-66EC1B357CD5}" type="presParOf" srcId="{95A63C74-42E7-42E9-97AC-0C18820136DB}" destId="{D73D2375-9C9B-4827-AE97-36CE65DBDC62}" srcOrd="0" destOrd="0" presId="urn:microsoft.com/office/officeart/2005/8/layout/pyramid1"/>
    <dgm:cxn modelId="{BC267B66-D89C-47A6-92DB-EFFBCBB95DC6}" type="presParOf" srcId="{D73D2375-9C9B-4827-AE97-36CE65DBDC62}" destId="{910446C0-D987-44B0-9E01-89CD00CEDA7F}" srcOrd="0" destOrd="0" presId="urn:microsoft.com/office/officeart/2005/8/layout/pyramid1"/>
    <dgm:cxn modelId="{AFAFC409-DF91-4A8B-9C96-D9B11A82F509}" type="presParOf" srcId="{D73D2375-9C9B-4827-AE97-36CE65DBDC62}" destId="{0B778AD5-B55A-4730-AC9F-C488C2302344}" srcOrd="1" destOrd="0" presId="urn:microsoft.com/office/officeart/2005/8/layout/pyramid1"/>
    <dgm:cxn modelId="{1CCB94B5-9005-40E3-A2C0-7132D35C991C}" type="presParOf" srcId="{95A63C74-42E7-42E9-97AC-0C18820136DB}" destId="{980B520C-C7A3-46F3-A43D-BCE5C159B405}" srcOrd="1" destOrd="0" presId="urn:microsoft.com/office/officeart/2005/8/layout/pyramid1"/>
    <dgm:cxn modelId="{68A8A4E7-8523-4BD4-9FDC-391CBA176963}" type="presParOf" srcId="{980B520C-C7A3-46F3-A43D-BCE5C159B405}" destId="{1F8422B3-277F-4FD8-919B-4D440E5CEF66}" srcOrd="0" destOrd="0" presId="urn:microsoft.com/office/officeart/2005/8/layout/pyramid1"/>
    <dgm:cxn modelId="{04108079-5894-4BD1-B89F-CC45DA60681F}" type="presParOf" srcId="{980B520C-C7A3-46F3-A43D-BCE5C159B405}" destId="{4F23AFE9-CD0F-4121-8A5F-801D5ED9F31D}" srcOrd="1" destOrd="0" presId="urn:microsoft.com/office/officeart/2005/8/layout/pyramid1"/>
    <dgm:cxn modelId="{56FA5E1B-BECF-461E-9431-2750251EF7A4}" type="presParOf" srcId="{95A63C74-42E7-42E9-97AC-0C18820136DB}" destId="{18593D02-540C-472C-A099-293963221811}" srcOrd="2" destOrd="0" presId="urn:microsoft.com/office/officeart/2005/8/layout/pyramid1"/>
    <dgm:cxn modelId="{3CF1DEC9-E1E1-4EB3-BBA5-03C15FB5E147}" type="presParOf" srcId="{18593D02-540C-472C-A099-293963221811}" destId="{9C61CFBC-E3A7-466E-8C58-1E69E43228B4}" srcOrd="0" destOrd="0" presId="urn:microsoft.com/office/officeart/2005/8/layout/pyramid1"/>
    <dgm:cxn modelId="{E23470B2-7D17-435F-9D81-0C21E4BAACD5}" type="presParOf" srcId="{18593D02-540C-472C-A099-293963221811}" destId="{BCD566D9-AB48-4681-B21B-43F28A26C3D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E1D13-A3C1-4ADC-8FAE-B0F6721286CE}">
      <dsp:nvSpPr>
        <dsp:cNvPr id="0" name=""/>
        <dsp:cNvSpPr/>
      </dsp:nvSpPr>
      <dsp:spPr>
        <a:xfrm>
          <a:off x="2918041" y="368"/>
          <a:ext cx="4377062" cy="1438715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Melakukan pekerjaan secara tepat sasaran, atau menghasilkan output sebanyak mungkin dari input sedikit mungkin.</a:t>
          </a:r>
          <a:endParaRPr lang="id-ID" sz="1600" kern="1200" dirty="0"/>
        </a:p>
      </dsp:txBody>
      <dsp:txXfrm>
        <a:off x="2918041" y="180207"/>
        <a:ext cx="3837544" cy="1079037"/>
      </dsp:txXfrm>
    </dsp:sp>
    <dsp:sp modelId="{FD050CE4-45DB-4ABA-A80D-4696506150CA}">
      <dsp:nvSpPr>
        <dsp:cNvPr id="0" name=""/>
        <dsp:cNvSpPr/>
      </dsp:nvSpPr>
      <dsp:spPr>
        <a:xfrm>
          <a:off x="0" y="368"/>
          <a:ext cx="2918041" cy="1438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700" kern="1200" dirty="0" smtClean="0">
              <a:solidFill>
                <a:schemeClr val="tx1"/>
              </a:solidFill>
            </a:rPr>
            <a:t>Efisien </a:t>
          </a:r>
          <a:endParaRPr lang="id-ID" sz="5700" kern="1200" dirty="0">
            <a:solidFill>
              <a:schemeClr val="tx1"/>
            </a:solidFill>
          </a:endParaRPr>
        </a:p>
      </dsp:txBody>
      <dsp:txXfrm>
        <a:off x="70232" y="70600"/>
        <a:ext cx="2777577" cy="1298251"/>
      </dsp:txXfrm>
    </dsp:sp>
    <dsp:sp modelId="{7CA7E424-E567-45EE-A955-FEDEF88619D7}">
      <dsp:nvSpPr>
        <dsp:cNvPr id="0" name=""/>
        <dsp:cNvSpPr/>
      </dsp:nvSpPr>
      <dsp:spPr>
        <a:xfrm>
          <a:off x="2918041" y="1582956"/>
          <a:ext cx="4377062" cy="1438715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Melakukan pekerjaan-pekerjaan yang tepat, atau menyelesaikan aktivitas-aktivitas yang secara langsung mendorong tercapainya sasaran-sasaran organisasi.</a:t>
          </a:r>
          <a:endParaRPr lang="id-ID" sz="1600" kern="1200" dirty="0"/>
        </a:p>
      </dsp:txBody>
      <dsp:txXfrm>
        <a:off x="2918041" y="1762795"/>
        <a:ext cx="3837544" cy="1079037"/>
      </dsp:txXfrm>
    </dsp:sp>
    <dsp:sp modelId="{7DE24D2C-4D1C-4750-95D1-E3D28C101E1F}">
      <dsp:nvSpPr>
        <dsp:cNvPr id="0" name=""/>
        <dsp:cNvSpPr/>
      </dsp:nvSpPr>
      <dsp:spPr>
        <a:xfrm>
          <a:off x="0" y="1582956"/>
          <a:ext cx="2918041" cy="1438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700" kern="1200" dirty="0" smtClean="0">
              <a:solidFill>
                <a:schemeClr val="tx1"/>
              </a:solidFill>
            </a:rPr>
            <a:t>Efektif</a:t>
          </a:r>
          <a:endParaRPr lang="id-ID" sz="5700" kern="1200" dirty="0">
            <a:solidFill>
              <a:schemeClr val="tx1"/>
            </a:solidFill>
          </a:endParaRPr>
        </a:p>
      </dsp:txBody>
      <dsp:txXfrm>
        <a:off x="70232" y="1653188"/>
        <a:ext cx="2777577" cy="1298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779E8-4DF9-46E4-8B3A-588EF1C94D15}">
      <dsp:nvSpPr>
        <dsp:cNvPr id="0" name=""/>
        <dsp:cNvSpPr/>
      </dsp:nvSpPr>
      <dsp:spPr>
        <a:xfrm>
          <a:off x="2927845" y="1281610"/>
          <a:ext cx="2243280" cy="913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THE MANAGEMENT PROCESS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3256366" y="1415390"/>
        <a:ext cx="1586238" cy="645946"/>
      </dsp:txXfrm>
    </dsp:sp>
    <dsp:sp modelId="{27FA86F8-23FA-46D4-ACF2-E7E4814B6B18}">
      <dsp:nvSpPr>
        <dsp:cNvPr id="0" name=""/>
        <dsp:cNvSpPr/>
      </dsp:nvSpPr>
      <dsp:spPr>
        <a:xfrm rot="5400000">
          <a:off x="3843707" y="897592"/>
          <a:ext cx="411556" cy="412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>
            <a:solidFill>
              <a:schemeClr val="tx1"/>
            </a:solidFill>
          </a:endParaRPr>
        </a:p>
      </dsp:txBody>
      <dsp:txXfrm>
        <a:off x="3905441" y="918324"/>
        <a:ext cx="288089" cy="247393"/>
      </dsp:txXfrm>
    </dsp:sp>
    <dsp:sp modelId="{41104F0D-8925-452C-B9E9-A66EA753A81D}">
      <dsp:nvSpPr>
        <dsp:cNvPr id="0" name=""/>
        <dsp:cNvSpPr/>
      </dsp:nvSpPr>
      <dsp:spPr>
        <a:xfrm>
          <a:off x="2715979" y="1390"/>
          <a:ext cx="2667011" cy="913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PLANNING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(</a:t>
          </a:r>
          <a:r>
            <a:rPr lang="en-US" sz="1600" b="1" kern="1200" dirty="0" err="1" smtClean="0">
              <a:solidFill>
                <a:schemeClr val="tx1"/>
              </a:solidFill>
            </a:rPr>
            <a:t>Perencanaan</a:t>
          </a:r>
          <a:r>
            <a:rPr lang="en-US" sz="1600" b="1" kern="1200" dirty="0" smtClean="0">
              <a:solidFill>
                <a:schemeClr val="tx1"/>
              </a:solidFill>
            </a:rPr>
            <a:t>)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3106554" y="135170"/>
        <a:ext cx="1885861" cy="645946"/>
      </dsp:txXfrm>
    </dsp:sp>
    <dsp:sp modelId="{B8597E4D-B64C-4039-B64A-65C7EF140132}">
      <dsp:nvSpPr>
        <dsp:cNvPr id="0" name=""/>
        <dsp:cNvSpPr/>
      </dsp:nvSpPr>
      <dsp:spPr>
        <a:xfrm rot="10893474">
          <a:off x="5129402" y="1569417"/>
          <a:ext cx="576858" cy="412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solidFill>
              <a:schemeClr val="tx1"/>
            </a:solidFill>
          </a:endParaRPr>
        </a:p>
      </dsp:txBody>
      <dsp:txXfrm>
        <a:off x="5253076" y="1653563"/>
        <a:ext cx="453161" cy="247393"/>
      </dsp:txXfrm>
    </dsp:sp>
    <dsp:sp modelId="{336558BD-8B74-479E-8EE4-028CFDCE661A}">
      <dsp:nvSpPr>
        <dsp:cNvPr id="0" name=""/>
        <dsp:cNvSpPr/>
      </dsp:nvSpPr>
      <dsp:spPr>
        <a:xfrm>
          <a:off x="5679953" y="1356460"/>
          <a:ext cx="2243280" cy="913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solidFill>
                <a:schemeClr val="tx1"/>
              </a:solidFill>
            </a:rPr>
            <a:t>CONTROLING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solidFill>
                <a:schemeClr val="tx1"/>
              </a:solidFill>
            </a:rPr>
            <a:t>(Pengendalian)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6008474" y="1490240"/>
        <a:ext cx="1586238" cy="645946"/>
      </dsp:txXfrm>
    </dsp:sp>
    <dsp:sp modelId="{B89B606E-0B5B-4DC1-BD54-4393BA6BEE02}">
      <dsp:nvSpPr>
        <dsp:cNvPr id="0" name=""/>
        <dsp:cNvSpPr/>
      </dsp:nvSpPr>
      <dsp:spPr>
        <a:xfrm rot="16200000">
          <a:off x="3843707" y="2166811"/>
          <a:ext cx="411556" cy="412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>
            <a:solidFill>
              <a:schemeClr val="tx1"/>
            </a:solidFill>
          </a:endParaRPr>
        </a:p>
      </dsp:txBody>
      <dsp:txXfrm>
        <a:off x="3905441" y="2311010"/>
        <a:ext cx="288089" cy="247393"/>
      </dsp:txXfrm>
    </dsp:sp>
    <dsp:sp modelId="{43C4F0C0-2838-4E4A-B8B1-A0EC3E4CD465}">
      <dsp:nvSpPr>
        <dsp:cNvPr id="0" name=""/>
        <dsp:cNvSpPr/>
      </dsp:nvSpPr>
      <dsp:spPr>
        <a:xfrm>
          <a:off x="2682705" y="2561830"/>
          <a:ext cx="2733560" cy="913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solidFill>
                <a:schemeClr val="tx1"/>
              </a:solidFill>
            </a:rPr>
            <a:t>LEADING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solidFill>
                <a:schemeClr val="tx1"/>
              </a:solidFill>
            </a:rPr>
            <a:t>(Kepemimpinan)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3083026" y="2695610"/>
        <a:ext cx="1932918" cy="645946"/>
      </dsp:txXfrm>
    </dsp:sp>
    <dsp:sp modelId="{9B4899BB-B2A4-4635-BE9B-3F01E26ACCAF}">
      <dsp:nvSpPr>
        <dsp:cNvPr id="0" name=""/>
        <dsp:cNvSpPr/>
      </dsp:nvSpPr>
      <dsp:spPr>
        <a:xfrm>
          <a:off x="2265045" y="1532202"/>
          <a:ext cx="711041" cy="412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>
            <a:solidFill>
              <a:schemeClr val="tx1"/>
            </a:solidFill>
          </a:endParaRPr>
        </a:p>
      </dsp:txBody>
      <dsp:txXfrm rot="10800000">
        <a:off x="2265045" y="1614667"/>
        <a:ext cx="587344" cy="247393"/>
      </dsp:txXfrm>
    </dsp:sp>
    <dsp:sp modelId="{E6E9E418-5996-439E-B423-25357C8ABD95}">
      <dsp:nvSpPr>
        <dsp:cNvPr id="0" name=""/>
        <dsp:cNvSpPr/>
      </dsp:nvSpPr>
      <dsp:spPr>
        <a:xfrm>
          <a:off x="50998" y="1281610"/>
          <a:ext cx="2243280" cy="913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solidFill>
                <a:schemeClr val="tx1"/>
              </a:solidFill>
            </a:rPr>
            <a:t>ORGANIZING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solidFill>
                <a:schemeClr val="tx1"/>
              </a:solidFill>
            </a:rPr>
            <a:t>(Organisasi)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379519" y="1415390"/>
        <a:ext cx="1586238" cy="6459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2709-27D7-4A4F-840D-513CE37ED63A}">
      <dsp:nvSpPr>
        <dsp:cNvPr id="0" name=""/>
        <dsp:cNvSpPr/>
      </dsp:nvSpPr>
      <dsp:spPr>
        <a:xfrm rot="5400000">
          <a:off x="4903182" y="-2007255"/>
          <a:ext cx="689434" cy="4939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Mendefinisikan sasaran, menetapkan strategi, dan mengambangkan rencana kerja untuk mengelola aktivitas.</a:t>
          </a:r>
          <a:endParaRPr lang="id-ID" sz="1600" kern="1200" dirty="0"/>
        </a:p>
      </dsp:txBody>
      <dsp:txXfrm rot="-5400000">
        <a:off x="2778300" y="151282"/>
        <a:ext cx="4905545" cy="622124"/>
      </dsp:txXfrm>
    </dsp:sp>
    <dsp:sp modelId="{688E09E2-D7B8-476B-8694-921922A7FDB4}">
      <dsp:nvSpPr>
        <dsp:cNvPr id="0" name=""/>
        <dsp:cNvSpPr/>
      </dsp:nvSpPr>
      <dsp:spPr>
        <a:xfrm>
          <a:off x="0" y="1305"/>
          <a:ext cx="2778300" cy="861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b="1" kern="1200" dirty="0" smtClean="0">
              <a:solidFill>
                <a:schemeClr val="tx1"/>
              </a:solidFill>
            </a:rPr>
            <a:t>Perencanaan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b="1" kern="1200" dirty="0" smtClean="0">
              <a:solidFill>
                <a:schemeClr val="tx1"/>
              </a:solidFill>
            </a:rPr>
            <a:t>(Planning)</a:t>
          </a:r>
          <a:endParaRPr lang="id-ID" sz="2200" b="1" kern="1200" dirty="0">
            <a:solidFill>
              <a:schemeClr val="tx1"/>
            </a:solidFill>
          </a:endParaRPr>
        </a:p>
      </dsp:txBody>
      <dsp:txXfrm>
        <a:off x="42069" y="43374"/>
        <a:ext cx="2694162" cy="777655"/>
      </dsp:txXfrm>
    </dsp:sp>
    <dsp:sp modelId="{A4D466A9-5EF2-46E0-A6CD-63731ED0FF7E}">
      <dsp:nvSpPr>
        <dsp:cNvPr id="0" name=""/>
        <dsp:cNvSpPr/>
      </dsp:nvSpPr>
      <dsp:spPr>
        <a:xfrm rot="5400000">
          <a:off x="4903182" y="-1162663"/>
          <a:ext cx="689434" cy="4939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Menentukan apa yang harus diselesaikan, bagaimana caranya dan siapa yang akan mengerjakannya.</a:t>
          </a:r>
          <a:endParaRPr lang="id-ID" sz="1600" kern="1200" dirty="0"/>
        </a:p>
      </dsp:txBody>
      <dsp:txXfrm rot="-5400000">
        <a:off x="2778300" y="995874"/>
        <a:ext cx="4905545" cy="622124"/>
      </dsp:txXfrm>
    </dsp:sp>
    <dsp:sp modelId="{19072E51-F3B7-47B5-8E0D-196040F0DBD9}">
      <dsp:nvSpPr>
        <dsp:cNvPr id="0" name=""/>
        <dsp:cNvSpPr/>
      </dsp:nvSpPr>
      <dsp:spPr>
        <a:xfrm>
          <a:off x="0" y="906188"/>
          <a:ext cx="2778300" cy="861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b="1" kern="1200" dirty="0" smtClean="0">
              <a:solidFill>
                <a:schemeClr val="tx1"/>
              </a:solidFill>
            </a:rPr>
            <a:t>Penataan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b="1" kern="1200" dirty="0" smtClean="0">
              <a:solidFill>
                <a:schemeClr val="tx1"/>
              </a:solidFill>
            </a:rPr>
            <a:t>(Organizing)</a:t>
          </a:r>
          <a:endParaRPr lang="id-ID" sz="2200" b="1" kern="1200" dirty="0">
            <a:solidFill>
              <a:schemeClr val="tx1"/>
            </a:solidFill>
          </a:endParaRPr>
        </a:p>
      </dsp:txBody>
      <dsp:txXfrm>
        <a:off x="42069" y="948257"/>
        <a:ext cx="2694162" cy="777655"/>
      </dsp:txXfrm>
    </dsp:sp>
    <dsp:sp modelId="{E84EC253-D377-4F2B-9070-0E69B297C33B}">
      <dsp:nvSpPr>
        <dsp:cNvPr id="0" name=""/>
        <dsp:cNvSpPr/>
      </dsp:nvSpPr>
      <dsp:spPr>
        <a:xfrm rot="5400000">
          <a:off x="4903182" y="-257780"/>
          <a:ext cx="689434" cy="4939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Memotivasi, memimpin, dan tindakan lainnya yang melibatkan interaksi dengan orang lain.</a:t>
          </a:r>
          <a:endParaRPr lang="id-ID" sz="1600" kern="1200" dirty="0"/>
        </a:p>
      </dsp:txBody>
      <dsp:txXfrm rot="-5400000">
        <a:off x="2778300" y="1900757"/>
        <a:ext cx="4905545" cy="622124"/>
      </dsp:txXfrm>
    </dsp:sp>
    <dsp:sp modelId="{61FD4186-55FB-4F8F-963D-D330E23B5CD4}">
      <dsp:nvSpPr>
        <dsp:cNvPr id="0" name=""/>
        <dsp:cNvSpPr/>
      </dsp:nvSpPr>
      <dsp:spPr>
        <a:xfrm>
          <a:off x="0" y="1798868"/>
          <a:ext cx="2778300" cy="861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b="1" kern="1200" dirty="0" smtClean="0">
              <a:solidFill>
                <a:schemeClr val="tx1"/>
              </a:solidFill>
            </a:rPr>
            <a:t>Kepemimpinan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b="1" kern="1200" dirty="0" smtClean="0">
              <a:solidFill>
                <a:schemeClr val="tx1"/>
              </a:solidFill>
            </a:rPr>
            <a:t>(Leading)</a:t>
          </a:r>
          <a:endParaRPr lang="id-ID" sz="2200" b="1" kern="1200" dirty="0">
            <a:solidFill>
              <a:schemeClr val="tx1"/>
            </a:solidFill>
          </a:endParaRPr>
        </a:p>
      </dsp:txBody>
      <dsp:txXfrm>
        <a:off x="42069" y="1840937"/>
        <a:ext cx="2694162" cy="7776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446C0-D987-44B0-9E01-89CD00CEDA7F}">
      <dsp:nvSpPr>
        <dsp:cNvPr id="0" name=""/>
        <dsp:cNvSpPr/>
      </dsp:nvSpPr>
      <dsp:spPr>
        <a:xfrm>
          <a:off x="1945013" y="0"/>
          <a:ext cx="1876159" cy="976462"/>
        </a:xfrm>
        <a:prstGeom prst="trapezoid">
          <a:avLst>
            <a:gd name="adj" fmla="val 94229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>
              <a:latin typeface="+mn-lt"/>
              <a:cs typeface="Aharoni" pitchFamily="2" charset="-79"/>
            </a:rPr>
            <a:t>Manajer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>
              <a:latin typeface="+mn-lt"/>
              <a:cs typeface="Aharoni" pitchFamily="2" charset="-79"/>
            </a:rPr>
            <a:t> Puncak</a:t>
          </a:r>
          <a:endParaRPr lang="id-ID" sz="2800" kern="1200" dirty="0">
            <a:latin typeface="+mn-lt"/>
            <a:cs typeface="Aharoni" pitchFamily="2" charset="-79"/>
          </a:endParaRPr>
        </a:p>
      </dsp:txBody>
      <dsp:txXfrm>
        <a:off x="1945013" y="0"/>
        <a:ext cx="1876159" cy="976462"/>
      </dsp:txXfrm>
    </dsp:sp>
    <dsp:sp modelId="{1F8422B3-277F-4FD8-919B-4D440E5CEF66}">
      <dsp:nvSpPr>
        <dsp:cNvPr id="0" name=""/>
        <dsp:cNvSpPr/>
      </dsp:nvSpPr>
      <dsp:spPr>
        <a:xfrm>
          <a:off x="1036218" y="976462"/>
          <a:ext cx="3774471" cy="1030271"/>
        </a:xfrm>
        <a:prstGeom prst="trapezoid">
          <a:avLst>
            <a:gd name="adj" fmla="val 94229"/>
          </a:avLst>
        </a:prstGeom>
        <a:gradFill rotWithShape="0">
          <a:gsLst>
            <a:gs pos="0">
              <a:schemeClr val="accent1">
                <a:shade val="50000"/>
                <a:hueOff val="87610"/>
                <a:satOff val="22063"/>
                <a:lumOff val="217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87610"/>
                <a:satOff val="22063"/>
                <a:lumOff val="217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>
              <a:latin typeface="+mn-lt"/>
              <a:cs typeface="Aharoni" pitchFamily="2" charset="-79"/>
            </a:rPr>
            <a:t>Manajer Menengah</a:t>
          </a:r>
          <a:endParaRPr lang="id-ID" sz="2800" kern="1200" dirty="0">
            <a:latin typeface="+mn-lt"/>
            <a:cs typeface="Aharoni" pitchFamily="2" charset="-79"/>
          </a:endParaRPr>
        </a:p>
      </dsp:txBody>
      <dsp:txXfrm>
        <a:off x="1696751" y="976462"/>
        <a:ext cx="2453406" cy="1030271"/>
      </dsp:txXfrm>
    </dsp:sp>
    <dsp:sp modelId="{9C61CFBC-E3A7-466E-8C58-1E69E43228B4}">
      <dsp:nvSpPr>
        <dsp:cNvPr id="0" name=""/>
        <dsp:cNvSpPr/>
      </dsp:nvSpPr>
      <dsp:spPr>
        <a:xfrm>
          <a:off x="0" y="2006733"/>
          <a:ext cx="5813628" cy="1078110"/>
        </a:xfrm>
        <a:prstGeom prst="trapezoid">
          <a:avLst>
            <a:gd name="adj" fmla="val 94229"/>
          </a:avLst>
        </a:prstGeom>
        <a:gradFill rotWithShape="0">
          <a:gsLst>
            <a:gs pos="0">
              <a:schemeClr val="accent1">
                <a:shade val="50000"/>
                <a:hueOff val="87610"/>
                <a:satOff val="22063"/>
                <a:lumOff val="217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87610"/>
                <a:satOff val="22063"/>
                <a:lumOff val="217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>
              <a:latin typeface="+mn-lt"/>
              <a:cs typeface="Aharoni" pitchFamily="2" charset="-79"/>
            </a:rPr>
            <a:t>Manajer Lini Pertama</a:t>
          </a:r>
          <a:endParaRPr lang="id-ID" sz="2800" kern="1200" dirty="0">
            <a:latin typeface="+mn-lt"/>
            <a:cs typeface="Aharoni" pitchFamily="2" charset="-79"/>
          </a:endParaRPr>
        </a:p>
      </dsp:txBody>
      <dsp:txXfrm>
        <a:off x="1017384" y="2006733"/>
        <a:ext cx="3778858" cy="1078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e7b5288d78_0_29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e7b5288d78_0_29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e7a021b27b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e7a021b27b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e7a021b27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e7a021b27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e7a021b27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e7a021b27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e7b5288d7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9" name="Google Shape;1709;ge7b5288d7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e7a021b27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e7a021b27b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e7b5288d78_0_29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e7b5288d78_0_29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e7b5288d78_0_29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e7b5288d78_0_29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e7b5288d78_0_30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e7b5288d78_0_30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57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31205" t="21461" r="31680" b="26711"/>
          <a:stretch/>
        </p:blipFill>
        <p:spPr>
          <a:xfrm>
            <a:off x="1890600" y="469725"/>
            <a:ext cx="5073077" cy="39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l="19549" t="37004" r="51290" b="21356"/>
          <a:stretch/>
        </p:blipFill>
        <p:spPr>
          <a:xfrm>
            <a:off x="-752375" y="-692850"/>
            <a:ext cx="3424402" cy="27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8665269" y="1897014"/>
            <a:ext cx="220642" cy="4090234"/>
          </a:xfrm>
          <a:custGeom>
            <a:avLst/>
            <a:gdLst/>
            <a:ahLst/>
            <a:cxnLst/>
            <a:rect l="l" t="t" r="r" b="b"/>
            <a:pathLst>
              <a:path w="2733" h="33915" extrusionOk="0">
                <a:moveTo>
                  <a:pt x="2523" y="0"/>
                </a:moveTo>
                <a:cubicBezTo>
                  <a:pt x="2417" y="0"/>
                  <a:pt x="2310" y="66"/>
                  <a:pt x="2310" y="196"/>
                </a:cubicBezTo>
                <a:cubicBezTo>
                  <a:pt x="2275" y="4507"/>
                  <a:pt x="2096" y="8817"/>
                  <a:pt x="1834" y="13115"/>
                </a:cubicBezTo>
                <a:cubicBezTo>
                  <a:pt x="1703" y="15246"/>
                  <a:pt x="1584" y="17389"/>
                  <a:pt x="1370" y="19508"/>
                </a:cubicBezTo>
                <a:cubicBezTo>
                  <a:pt x="1143" y="21651"/>
                  <a:pt x="941" y="23807"/>
                  <a:pt x="715" y="25950"/>
                </a:cubicBezTo>
                <a:cubicBezTo>
                  <a:pt x="477" y="28379"/>
                  <a:pt x="262" y="30795"/>
                  <a:pt x="36" y="33212"/>
                </a:cubicBezTo>
                <a:cubicBezTo>
                  <a:pt x="0" y="33593"/>
                  <a:pt x="381" y="33915"/>
                  <a:pt x="739" y="33915"/>
                </a:cubicBezTo>
                <a:cubicBezTo>
                  <a:pt x="1155" y="33915"/>
                  <a:pt x="1405" y="33593"/>
                  <a:pt x="1441" y="33212"/>
                </a:cubicBezTo>
                <a:cubicBezTo>
                  <a:pt x="1905" y="28938"/>
                  <a:pt x="2191" y="24640"/>
                  <a:pt x="2298" y="20342"/>
                </a:cubicBezTo>
                <a:cubicBezTo>
                  <a:pt x="2406" y="16056"/>
                  <a:pt x="2572" y="11781"/>
                  <a:pt x="2644" y="7495"/>
                </a:cubicBezTo>
                <a:cubicBezTo>
                  <a:pt x="2679" y="5066"/>
                  <a:pt x="2703" y="2625"/>
                  <a:pt x="2727" y="196"/>
                </a:cubicBezTo>
                <a:cubicBezTo>
                  <a:pt x="2733" y="66"/>
                  <a:pt x="2629" y="0"/>
                  <a:pt x="2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257009" y="2178168"/>
            <a:ext cx="1010232" cy="1837869"/>
            <a:chOff x="3452200" y="1678600"/>
            <a:chExt cx="406925" cy="740300"/>
          </a:xfrm>
        </p:grpSpPr>
        <p:sp>
          <p:nvSpPr>
            <p:cNvPr id="14" name="Google Shape;14;p2"/>
            <p:cNvSpPr/>
            <p:nvPr/>
          </p:nvSpPr>
          <p:spPr>
            <a:xfrm>
              <a:off x="3498925" y="1784575"/>
              <a:ext cx="42600" cy="32775"/>
            </a:xfrm>
            <a:custGeom>
              <a:avLst/>
              <a:gdLst/>
              <a:ahLst/>
              <a:cxnLst/>
              <a:rect l="l" t="t" r="r" b="b"/>
              <a:pathLst>
                <a:path w="1704" h="1311" extrusionOk="0">
                  <a:moveTo>
                    <a:pt x="858" y="1"/>
                  </a:moveTo>
                  <a:cubicBezTo>
                    <a:pt x="13" y="1"/>
                    <a:pt x="1" y="1310"/>
                    <a:pt x="858" y="1310"/>
                  </a:cubicBezTo>
                  <a:cubicBezTo>
                    <a:pt x="1704" y="1310"/>
                    <a:pt x="170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53400" y="1760475"/>
              <a:ext cx="39325" cy="30675"/>
            </a:xfrm>
            <a:custGeom>
              <a:avLst/>
              <a:gdLst/>
              <a:ahLst/>
              <a:cxnLst/>
              <a:rect l="l" t="t" r="r" b="b"/>
              <a:pathLst>
                <a:path w="1573" h="1227" extrusionOk="0">
                  <a:moveTo>
                    <a:pt x="787" y="0"/>
                  </a:moveTo>
                  <a:cubicBezTo>
                    <a:pt x="1" y="0"/>
                    <a:pt x="1" y="1226"/>
                    <a:pt x="787" y="1226"/>
                  </a:cubicBezTo>
                  <a:cubicBezTo>
                    <a:pt x="1572" y="1226"/>
                    <a:pt x="1572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50125" y="1844700"/>
              <a:ext cx="35750" cy="27700"/>
            </a:xfrm>
            <a:custGeom>
              <a:avLst/>
              <a:gdLst/>
              <a:ahLst/>
              <a:cxnLst/>
              <a:rect l="l" t="t" r="r" b="b"/>
              <a:pathLst>
                <a:path w="1430" h="1108" extrusionOk="0">
                  <a:moveTo>
                    <a:pt x="715" y="1"/>
                  </a:moveTo>
                  <a:cubicBezTo>
                    <a:pt x="1" y="1"/>
                    <a:pt x="1" y="1108"/>
                    <a:pt x="715" y="1108"/>
                  </a:cubicBezTo>
                  <a:cubicBezTo>
                    <a:pt x="1430" y="1108"/>
                    <a:pt x="1430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2350" y="1828925"/>
              <a:ext cx="31575" cy="24425"/>
            </a:xfrm>
            <a:custGeom>
              <a:avLst/>
              <a:gdLst/>
              <a:ahLst/>
              <a:cxnLst/>
              <a:rect l="l" t="t" r="r" b="b"/>
              <a:pathLst>
                <a:path w="1263" h="977" extrusionOk="0">
                  <a:moveTo>
                    <a:pt x="631" y="1"/>
                  </a:moveTo>
                  <a:cubicBezTo>
                    <a:pt x="12" y="1"/>
                    <a:pt x="0" y="977"/>
                    <a:pt x="631" y="977"/>
                  </a:cubicBezTo>
                  <a:cubicBezTo>
                    <a:pt x="1262" y="977"/>
                    <a:pt x="1262" y="1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24550" y="1907800"/>
              <a:ext cx="2400" cy="2125"/>
            </a:xfrm>
            <a:custGeom>
              <a:avLst/>
              <a:gdLst/>
              <a:ahLst/>
              <a:cxnLst/>
              <a:rect l="l" t="t" r="r" b="b"/>
              <a:pathLst>
                <a:path w="96" h="85" extrusionOk="0">
                  <a:moveTo>
                    <a:pt x="48" y="1"/>
                  </a:moveTo>
                  <a:cubicBezTo>
                    <a:pt x="0" y="1"/>
                    <a:pt x="0" y="84"/>
                    <a:pt x="48" y="84"/>
                  </a:cubicBezTo>
                  <a:cubicBezTo>
                    <a:pt x="96" y="84"/>
                    <a:pt x="96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20675" y="1918075"/>
              <a:ext cx="25025" cy="25550"/>
            </a:xfrm>
            <a:custGeom>
              <a:avLst/>
              <a:gdLst/>
              <a:ahLst/>
              <a:cxnLst/>
              <a:rect l="l" t="t" r="r" b="b"/>
              <a:pathLst>
                <a:path w="1001" h="1022" extrusionOk="0">
                  <a:moveTo>
                    <a:pt x="507" y="0"/>
                  </a:moveTo>
                  <a:cubicBezTo>
                    <a:pt x="465" y="0"/>
                    <a:pt x="423" y="6"/>
                    <a:pt x="394" y="18"/>
                  </a:cubicBezTo>
                  <a:lnTo>
                    <a:pt x="382" y="18"/>
                  </a:lnTo>
                  <a:cubicBezTo>
                    <a:pt x="334" y="30"/>
                    <a:pt x="298" y="42"/>
                    <a:pt x="263" y="66"/>
                  </a:cubicBezTo>
                  <a:cubicBezTo>
                    <a:pt x="203" y="114"/>
                    <a:pt x="144" y="161"/>
                    <a:pt x="96" y="233"/>
                  </a:cubicBezTo>
                  <a:cubicBezTo>
                    <a:pt x="84" y="268"/>
                    <a:pt x="72" y="304"/>
                    <a:pt x="48" y="352"/>
                  </a:cubicBezTo>
                  <a:lnTo>
                    <a:pt x="24" y="399"/>
                  </a:lnTo>
                  <a:cubicBezTo>
                    <a:pt x="1" y="495"/>
                    <a:pt x="1" y="578"/>
                    <a:pt x="24" y="661"/>
                  </a:cubicBezTo>
                  <a:cubicBezTo>
                    <a:pt x="48" y="745"/>
                    <a:pt x="96" y="816"/>
                    <a:pt x="155" y="876"/>
                  </a:cubicBezTo>
                  <a:cubicBezTo>
                    <a:pt x="191" y="911"/>
                    <a:pt x="227" y="935"/>
                    <a:pt x="251" y="959"/>
                  </a:cubicBezTo>
                  <a:cubicBezTo>
                    <a:pt x="334" y="1007"/>
                    <a:pt x="417" y="1018"/>
                    <a:pt x="501" y="1018"/>
                  </a:cubicBezTo>
                  <a:cubicBezTo>
                    <a:pt x="514" y="1021"/>
                    <a:pt x="527" y="1022"/>
                    <a:pt x="539" y="1022"/>
                  </a:cubicBezTo>
                  <a:cubicBezTo>
                    <a:pt x="594" y="1022"/>
                    <a:pt x="643" y="1002"/>
                    <a:pt x="691" y="983"/>
                  </a:cubicBezTo>
                  <a:cubicBezTo>
                    <a:pt x="751" y="959"/>
                    <a:pt x="810" y="923"/>
                    <a:pt x="846" y="876"/>
                  </a:cubicBezTo>
                  <a:cubicBezTo>
                    <a:pt x="906" y="816"/>
                    <a:pt x="953" y="745"/>
                    <a:pt x="977" y="661"/>
                  </a:cubicBezTo>
                  <a:cubicBezTo>
                    <a:pt x="1001" y="578"/>
                    <a:pt x="1001" y="495"/>
                    <a:pt x="977" y="399"/>
                  </a:cubicBezTo>
                  <a:cubicBezTo>
                    <a:pt x="965" y="387"/>
                    <a:pt x="965" y="376"/>
                    <a:pt x="953" y="352"/>
                  </a:cubicBezTo>
                  <a:cubicBezTo>
                    <a:pt x="941" y="304"/>
                    <a:pt x="929" y="268"/>
                    <a:pt x="906" y="233"/>
                  </a:cubicBezTo>
                  <a:cubicBezTo>
                    <a:pt x="882" y="185"/>
                    <a:pt x="834" y="137"/>
                    <a:pt x="786" y="102"/>
                  </a:cubicBezTo>
                  <a:cubicBezTo>
                    <a:pt x="727" y="54"/>
                    <a:pt x="727" y="54"/>
                    <a:pt x="632" y="18"/>
                  </a:cubicBezTo>
                  <a:lnTo>
                    <a:pt x="620" y="18"/>
                  </a:lnTo>
                  <a:cubicBezTo>
                    <a:pt x="590" y="6"/>
                    <a:pt x="548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10550" y="1927750"/>
              <a:ext cx="29200" cy="22650"/>
            </a:xfrm>
            <a:custGeom>
              <a:avLst/>
              <a:gdLst/>
              <a:ahLst/>
              <a:cxnLst/>
              <a:rect l="l" t="t" r="r" b="b"/>
              <a:pathLst>
                <a:path w="1168" h="906" extrusionOk="0">
                  <a:moveTo>
                    <a:pt x="584" y="0"/>
                  </a:moveTo>
                  <a:cubicBezTo>
                    <a:pt x="12" y="0"/>
                    <a:pt x="0" y="905"/>
                    <a:pt x="584" y="905"/>
                  </a:cubicBezTo>
                  <a:cubicBezTo>
                    <a:pt x="1167" y="905"/>
                    <a:pt x="1167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684675" y="1862850"/>
              <a:ext cx="27700" cy="21775"/>
            </a:xfrm>
            <a:custGeom>
              <a:avLst/>
              <a:gdLst/>
              <a:ahLst/>
              <a:cxnLst/>
              <a:rect l="l" t="t" r="r" b="b"/>
              <a:pathLst>
                <a:path w="1108" h="871" extrusionOk="0">
                  <a:moveTo>
                    <a:pt x="560" y="1"/>
                  </a:moveTo>
                  <a:cubicBezTo>
                    <a:pt x="0" y="1"/>
                    <a:pt x="0" y="870"/>
                    <a:pt x="560" y="870"/>
                  </a:cubicBezTo>
                  <a:cubicBezTo>
                    <a:pt x="1108" y="870"/>
                    <a:pt x="1108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669500" y="2011100"/>
              <a:ext cx="28000" cy="21750"/>
            </a:xfrm>
            <a:custGeom>
              <a:avLst/>
              <a:gdLst/>
              <a:ahLst/>
              <a:cxnLst/>
              <a:rect l="l" t="t" r="r" b="b"/>
              <a:pathLst>
                <a:path w="1120" h="870" extrusionOk="0">
                  <a:moveTo>
                    <a:pt x="560" y="0"/>
                  </a:moveTo>
                  <a:cubicBezTo>
                    <a:pt x="0" y="0"/>
                    <a:pt x="0" y="869"/>
                    <a:pt x="560" y="869"/>
                  </a:cubicBezTo>
                  <a:cubicBezTo>
                    <a:pt x="1119" y="869"/>
                    <a:pt x="111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741525" y="1783525"/>
              <a:ext cx="26525" cy="24750"/>
            </a:xfrm>
            <a:custGeom>
              <a:avLst/>
              <a:gdLst/>
              <a:ahLst/>
              <a:cxnLst/>
              <a:rect l="l" t="t" r="r" b="b"/>
              <a:pathLst>
                <a:path w="1061" h="990" extrusionOk="0">
                  <a:moveTo>
                    <a:pt x="493" y="1"/>
                  </a:moveTo>
                  <a:cubicBezTo>
                    <a:pt x="450" y="1"/>
                    <a:pt x="405" y="7"/>
                    <a:pt x="358" y="19"/>
                  </a:cubicBezTo>
                  <a:cubicBezTo>
                    <a:pt x="274" y="43"/>
                    <a:pt x="203" y="90"/>
                    <a:pt x="143" y="150"/>
                  </a:cubicBezTo>
                  <a:cubicBezTo>
                    <a:pt x="120" y="185"/>
                    <a:pt x="96" y="209"/>
                    <a:pt x="60" y="245"/>
                  </a:cubicBezTo>
                  <a:cubicBezTo>
                    <a:pt x="24" y="328"/>
                    <a:pt x="1" y="412"/>
                    <a:pt x="1" y="495"/>
                  </a:cubicBezTo>
                  <a:cubicBezTo>
                    <a:pt x="1" y="566"/>
                    <a:pt x="12" y="626"/>
                    <a:pt x="36" y="685"/>
                  </a:cubicBezTo>
                  <a:cubicBezTo>
                    <a:pt x="60" y="745"/>
                    <a:pt x="96" y="793"/>
                    <a:pt x="143" y="840"/>
                  </a:cubicBezTo>
                  <a:cubicBezTo>
                    <a:pt x="203" y="900"/>
                    <a:pt x="274" y="947"/>
                    <a:pt x="358" y="971"/>
                  </a:cubicBezTo>
                  <a:cubicBezTo>
                    <a:pt x="399" y="983"/>
                    <a:pt x="444" y="989"/>
                    <a:pt x="489" y="989"/>
                  </a:cubicBezTo>
                  <a:cubicBezTo>
                    <a:pt x="533" y="989"/>
                    <a:pt x="578" y="983"/>
                    <a:pt x="620" y="971"/>
                  </a:cubicBezTo>
                  <a:cubicBezTo>
                    <a:pt x="655" y="959"/>
                    <a:pt x="679" y="959"/>
                    <a:pt x="715" y="947"/>
                  </a:cubicBezTo>
                  <a:cubicBezTo>
                    <a:pt x="751" y="935"/>
                    <a:pt x="786" y="912"/>
                    <a:pt x="822" y="900"/>
                  </a:cubicBezTo>
                  <a:cubicBezTo>
                    <a:pt x="882" y="876"/>
                    <a:pt x="929" y="828"/>
                    <a:pt x="953" y="781"/>
                  </a:cubicBezTo>
                  <a:cubicBezTo>
                    <a:pt x="989" y="745"/>
                    <a:pt x="1013" y="721"/>
                    <a:pt x="1025" y="674"/>
                  </a:cubicBezTo>
                  <a:cubicBezTo>
                    <a:pt x="1048" y="614"/>
                    <a:pt x="1060" y="554"/>
                    <a:pt x="1060" y="495"/>
                  </a:cubicBezTo>
                  <a:cubicBezTo>
                    <a:pt x="1048" y="447"/>
                    <a:pt x="1048" y="412"/>
                    <a:pt x="1048" y="364"/>
                  </a:cubicBezTo>
                  <a:cubicBezTo>
                    <a:pt x="1025" y="328"/>
                    <a:pt x="1013" y="293"/>
                    <a:pt x="1001" y="257"/>
                  </a:cubicBezTo>
                  <a:cubicBezTo>
                    <a:pt x="965" y="197"/>
                    <a:pt x="929" y="162"/>
                    <a:pt x="870" y="126"/>
                  </a:cubicBezTo>
                  <a:cubicBezTo>
                    <a:pt x="834" y="78"/>
                    <a:pt x="774" y="54"/>
                    <a:pt x="715" y="43"/>
                  </a:cubicBezTo>
                  <a:cubicBezTo>
                    <a:pt x="691" y="31"/>
                    <a:pt x="655" y="31"/>
                    <a:pt x="620" y="19"/>
                  </a:cubicBezTo>
                  <a:cubicBezTo>
                    <a:pt x="578" y="7"/>
                    <a:pt x="536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67700" y="1734875"/>
              <a:ext cx="21475" cy="23525"/>
            </a:xfrm>
            <a:custGeom>
              <a:avLst/>
              <a:gdLst/>
              <a:ahLst/>
              <a:cxnLst/>
              <a:rect l="l" t="t" r="r" b="b"/>
              <a:pathLst>
                <a:path w="859" h="941" extrusionOk="0">
                  <a:moveTo>
                    <a:pt x="429" y="0"/>
                  </a:moveTo>
                  <a:cubicBezTo>
                    <a:pt x="370" y="0"/>
                    <a:pt x="322" y="12"/>
                    <a:pt x="263" y="48"/>
                  </a:cubicBezTo>
                  <a:cubicBezTo>
                    <a:pt x="215" y="60"/>
                    <a:pt x="168" y="84"/>
                    <a:pt x="132" y="131"/>
                  </a:cubicBezTo>
                  <a:cubicBezTo>
                    <a:pt x="72" y="179"/>
                    <a:pt x="37" y="250"/>
                    <a:pt x="25" y="322"/>
                  </a:cubicBezTo>
                  <a:cubicBezTo>
                    <a:pt x="1" y="393"/>
                    <a:pt x="1" y="465"/>
                    <a:pt x="25" y="548"/>
                  </a:cubicBezTo>
                  <a:cubicBezTo>
                    <a:pt x="25" y="572"/>
                    <a:pt x="25" y="607"/>
                    <a:pt x="37" y="643"/>
                  </a:cubicBezTo>
                  <a:cubicBezTo>
                    <a:pt x="48" y="679"/>
                    <a:pt x="60" y="703"/>
                    <a:pt x="72" y="738"/>
                  </a:cubicBezTo>
                  <a:cubicBezTo>
                    <a:pt x="96" y="786"/>
                    <a:pt x="132" y="822"/>
                    <a:pt x="179" y="857"/>
                  </a:cubicBezTo>
                  <a:cubicBezTo>
                    <a:pt x="203" y="881"/>
                    <a:pt x="239" y="893"/>
                    <a:pt x="275" y="905"/>
                  </a:cubicBezTo>
                  <a:cubicBezTo>
                    <a:pt x="322" y="929"/>
                    <a:pt x="370" y="941"/>
                    <a:pt x="429" y="941"/>
                  </a:cubicBezTo>
                  <a:cubicBezTo>
                    <a:pt x="465" y="941"/>
                    <a:pt x="501" y="929"/>
                    <a:pt x="537" y="929"/>
                  </a:cubicBezTo>
                  <a:cubicBezTo>
                    <a:pt x="572" y="917"/>
                    <a:pt x="608" y="905"/>
                    <a:pt x="632" y="881"/>
                  </a:cubicBezTo>
                  <a:cubicBezTo>
                    <a:pt x="679" y="857"/>
                    <a:pt x="727" y="822"/>
                    <a:pt x="751" y="786"/>
                  </a:cubicBezTo>
                  <a:cubicBezTo>
                    <a:pt x="787" y="738"/>
                    <a:pt x="810" y="691"/>
                    <a:pt x="822" y="643"/>
                  </a:cubicBezTo>
                  <a:cubicBezTo>
                    <a:pt x="834" y="607"/>
                    <a:pt x="834" y="572"/>
                    <a:pt x="846" y="548"/>
                  </a:cubicBezTo>
                  <a:cubicBezTo>
                    <a:pt x="858" y="465"/>
                    <a:pt x="858" y="393"/>
                    <a:pt x="846" y="322"/>
                  </a:cubicBezTo>
                  <a:cubicBezTo>
                    <a:pt x="822" y="250"/>
                    <a:pt x="787" y="179"/>
                    <a:pt x="727" y="131"/>
                  </a:cubicBezTo>
                  <a:cubicBezTo>
                    <a:pt x="703" y="107"/>
                    <a:pt x="679" y="84"/>
                    <a:pt x="644" y="60"/>
                  </a:cubicBezTo>
                  <a:cubicBezTo>
                    <a:pt x="572" y="24"/>
                    <a:pt x="513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679900" y="1678600"/>
              <a:ext cx="17300" cy="13425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1"/>
                  </a:moveTo>
                  <a:cubicBezTo>
                    <a:pt x="1" y="1"/>
                    <a:pt x="1" y="537"/>
                    <a:pt x="346" y="537"/>
                  </a:cubicBezTo>
                  <a:cubicBezTo>
                    <a:pt x="692" y="537"/>
                    <a:pt x="692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78700" y="1700050"/>
              <a:ext cx="13725" cy="10725"/>
            </a:xfrm>
            <a:custGeom>
              <a:avLst/>
              <a:gdLst/>
              <a:ahLst/>
              <a:cxnLst/>
              <a:rect l="l" t="t" r="r" b="b"/>
              <a:pathLst>
                <a:path w="549" h="429" extrusionOk="0">
                  <a:moveTo>
                    <a:pt x="275" y="0"/>
                  </a:moveTo>
                  <a:cubicBezTo>
                    <a:pt x="1" y="0"/>
                    <a:pt x="1" y="429"/>
                    <a:pt x="275" y="429"/>
                  </a:cubicBezTo>
                  <a:cubicBezTo>
                    <a:pt x="549" y="429"/>
                    <a:pt x="549" y="0"/>
                    <a:pt x="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460250" y="1696475"/>
              <a:ext cx="29475" cy="22950"/>
            </a:xfrm>
            <a:custGeom>
              <a:avLst/>
              <a:gdLst/>
              <a:ahLst/>
              <a:cxnLst/>
              <a:rect l="l" t="t" r="r" b="b"/>
              <a:pathLst>
                <a:path w="1179" h="918" extrusionOk="0">
                  <a:moveTo>
                    <a:pt x="595" y="0"/>
                  </a:moveTo>
                  <a:cubicBezTo>
                    <a:pt x="0" y="0"/>
                    <a:pt x="0" y="917"/>
                    <a:pt x="595" y="917"/>
                  </a:cubicBezTo>
                  <a:cubicBezTo>
                    <a:pt x="1179" y="917"/>
                    <a:pt x="1179" y="0"/>
                    <a:pt x="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2200" y="1860775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1"/>
                  </a:moveTo>
                  <a:cubicBezTo>
                    <a:pt x="1" y="1"/>
                    <a:pt x="1" y="632"/>
                    <a:pt x="417" y="632"/>
                  </a:cubicBezTo>
                  <a:cubicBezTo>
                    <a:pt x="822" y="632"/>
                    <a:pt x="822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60250" y="2041150"/>
              <a:ext cx="34550" cy="26825"/>
            </a:xfrm>
            <a:custGeom>
              <a:avLst/>
              <a:gdLst/>
              <a:ahLst/>
              <a:cxnLst/>
              <a:rect l="l" t="t" r="r" b="b"/>
              <a:pathLst>
                <a:path w="1382" h="1073" extrusionOk="0">
                  <a:moveTo>
                    <a:pt x="691" y="1"/>
                  </a:moveTo>
                  <a:cubicBezTo>
                    <a:pt x="0" y="1"/>
                    <a:pt x="0" y="1072"/>
                    <a:pt x="691" y="1072"/>
                  </a:cubicBezTo>
                  <a:cubicBezTo>
                    <a:pt x="1381" y="1072"/>
                    <a:pt x="1381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553700" y="2114075"/>
              <a:ext cx="8650" cy="6575"/>
            </a:xfrm>
            <a:custGeom>
              <a:avLst/>
              <a:gdLst/>
              <a:ahLst/>
              <a:cxnLst/>
              <a:rect l="l" t="t" r="r" b="b"/>
              <a:pathLst>
                <a:path w="346" h="263" extrusionOk="0">
                  <a:moveTo>
                    <a:pt x="167" y="1"/>
                  </a:moveTo>
                  <a:cubicBezTo>
                    <a:pt x="1" y="1"/>
                    <a:pt x="1" y="263"/>
                    <a:pt x="167" y="263"/>
                  </a:cubicBezTo>
                  <a:cubicBezTo>
                    <a:pt x="346" y="263"/>
                    <a:pt x="34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79625" y="2075675"/>
              <a:ext cx="22925" cy="17900"/>
            </a:xfrm>
            <a:custGeom>
              <a:avLst/>
              <a:gdLst/>
              <a:ahLst/>
              <a:cxnLst/>
              <a:rect l="l" t="t" r="r" b="b"/>
              <a:pathLst>
                <a:path w="917" h="716" extrusionOk="0">
                  <a:moveTo>
                    <a:pt x="453" y="1"/>
                  </a:moveTo>
                  <a:cubicBezTo>
                    <a:pt x="0" y="1"/>
                    <a:pt x="0" y="715"/>
                    <a:pt x="453" y="715"/>
                  </a:cubicBezTo>
                  <a:cubicBezTo>
                    <a:pt x="917" y="715"/>
                    <a:pt x="917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53125" y="1902450"/>
              <a:ext cx="33075" cy="32075"/>
            </a:xfrm>
            <a:custGeom>
              <a:avLst/>
              <a:gdLst/>
              <a:ahLst/>
              <a:cxnLst/>
              <a:rect l="l" t="t" r="r" b="b"/>
              <a:pathLst>
                <a:path w="1323" h="1283" extrusionOk="0">
                  <a:moveTo>
                    <a:pt x="1001" y="96"/>
                  </a:moveTo>
                  <a:cubicBezTo>
                    <a:pt x="1031" y="111"/>
                    <a:pt x="1056" y="130"/>
                    <a:pt x="1082" y="151"/>
                  </a:cubicBezTo>
                  <a:lnTo>
                    <a:pt x="1082" y="151"/>
                  </a:lnTo>
                  <a:cubicBezTo>
                    <a:pt x="1063" y="138"/>
                    <a:pt x="1037" y="120"/>
                    <a:pt x="1001" y="96"/>
                  </a:cubicBezTo>
                  <a:close/>
                  <a:moveTo>
                    <a:pt x="1180" y="953"/>
                  </a:moveTo>
                  <a:cubicBezTo>
                    <a:pt x="1179" y="953"/>
                    <a:pt x="1179" y="953"/>
                    <a:pt x="1179" y="954"/>
                  </a:cubicBezTo>
                  <a:lnTo>
                    <a:pt x="1179" y="954"/>
                  </a:lnTo>
                  <a:cubicBezTo>
                    <a:pt x="1179" y="953"/>
                    <a:pt x="1179" y="953"/>
                    <a:pt x="1179" y="953"/>
                  </a:cubicBezTo>
                  <a:close/>
                  <a:moveTo>
                    <a:pt x="276" y="1072"/>
                  </a:moveTo>
                  <a:cubicBezTo>
                    <a:pt x="276" y="1072"/>
                    <a:pt x="276" y="1072"/>
                    <a:pt x="276" y="1073"/>
                  </a:cubicBezTo>
                  <a:lnTo>
                    <a:pt x="276" y="1073"/>
                  </a:lnTo>
                  <a:cubicBezTo>
                    <a:pt x="276" y="1072"/>
                    <a:pt x="275" y="1072"/>
                    <a:pt x="275" y="1072"/>
                  </a:cubicBezTo>
                  <a:close/>
                  <a:moveTo>
                    <a:pt x="394" y="1155"/>
                  </a:moveTo>
                  <a:cubicBezTo>
                    <a:pt x="394" y="1155"/>
                    <a:pt x="401" y="1155"/>
                    <a:pt x="404" y="1160"/>
                  </a:cubicBezTo>
                  <a:lnTo>
                    <a:pt x="404" y="1160"/>
                  </a:lnTo>
                  <a:cubicBezTo>
                    <a:pt x="401" y="1159"/>
                    <a:pt x="397" y="1157"/>
                    <a:pt x="394" y="1155"/>
                  </a:cubicBezTo>
                  <a:close/>
                  <a:moveTo>
                    <a:pt x="525" y="1215"/>
                  </a:moveTo>
                  <a:lnTo>
                    <a:pt x="525" y="1215"/>
                  </a:lnTo>
                  <a:cubicBezTo>
                    <a:pt x="529" y="1216"/>
                    <a:pt x="533" y="1216"/>
                    <a:pt x="537" y="1217"/>
                  </a:cubicBezTo>
                  <a:lnTo>
                    <a:pt x="537" y="1217"/>
                  </a:lnTo>
                  <a:cubicBezTo>
                    <a:pt x="537" y="1217"/>
                    <a:pt x="537" y="1217"/>
                    <a:pt x="537" y="1218"/>
                  </a:cubicBezTo>
                  <a:lnTo>
                    <a:pt x="537" y="1218"/>
                  </a:lnTo>
                  <a:cubicBezTo>
                    <a:pt x="533" y="1217"/>
                    <a:pt x="529" y="1216"/>
                    <a:pt x="525" y="1215"/>
                  </a:cubicBezTo>
                  <a:close/>
                  <a:moveTo>
                    <a:pt x="668" y="0"/>
                  </a:moveTo>
                  <a:cubicBezTo>
                    <a:pt x="632" y="0"/>
                    <a:pt x="572" y="12"/>
                    <a:pt x="584" y="12"/>
                  </a:cubicBezTo>
                  <a:cubicBezTo>
                    <a:pt x="584" y="12"/>
                    <a:pt x="525" y="24"/>
                    <a:pt x="501" y="24"/>
                  </a:cubicBezTo>
                  <a:lnTo>
                    <a:pt x="489" y="24"/>
                  </a:lnTo>
                  <a:cubicBezTo>
                    <a:pt x="477" y="36"/>
                    <a:pt x="346" y="84"/>
                    <a:pt x="334" y="96"/>
                  </a:cubicBezTo>
                  <a:cubicBezTo>
                    <a:pt x="287" y="119"/>
                    <a:pt x="239" y="155"/>
                    <a:pt x="203" y="191"/>
                  </a:cubicBezTo>
                  <a:lnTo>
                    <a:pt x="191" y="191"/>
                  </a:lnTo>
                  <a:cubicBezTo>
                    <a:pt x="191" y="203"/>
                    <a:pt x="96" y="322"/>
                    <a:pt x="96" y="322"/>
                  </a:cubicBezTo>
                  <a:cubicBezTo>
                    <a:pt x="86" y="343"/>
                    <a:pt x="57" y="409"/>
                    <a:pt x="58" y="409"/>
                  </a:cubicBezTo>
                  <a:cubicBezTo>
                    <a:pt x="58" y="409"/>
                    <a:pt x="59" y="408"/>
                    <a:pt x="60" y="405"/>
                  </a:cubicBezTo>
                  <a:cubicBezTo>
                    <a:pt x="62" y="402"/>
                    <a:pt x="63" y="400"/>
                    <a:pt x="63" y="400"/>
                  </a:cubicBezTo>
                  <a:lnTo>
                    <a:pt x="63" y="400"/>
                  </a:lnTo>
                  <a:cubicBezTo>
                    <a:pt x="63" y="400"/>
                    <a:pt x="37" y="456"/>
                    <a:pt x="37" y="477"/>
                  </a:cubicBezTo>
                  <a:cubicBezTo>
                    <a:pt x="27" y="497"/>
                    <a:pt x="17" y="568"/>
                    <a:pt x="21" y="568"/>
                  </a:cubicBezTo>
                  <a:cubicBezTo>
                    <a:pt x="22" y="568"/>
                    <a:pt x="23" y="566"/>
                    <a:pt x="25" y="560"/>
                  </a:cubicBezTo>
                  <a:lnTo>
                    <a:pt x="25" y="560"/>
                  </a:lnTo>
                  <a:cubicBezTo>
                    <a:pt x="1" y="691"/>
                    <a:pt x="1" y="655"/>
                    <a:pt x="37" y="822"/>
                  </a:cubicBezTo>
                  <a:cubicBezTo>
                    <a:pt x="49" y="905"/>
                    <a:pt x="84" y="977"/>
                    <a:pt x="144" y="1036"/>
                  </a:cubicBezTo>
                  <a:cubicBezTo>
                    <a:pt x="191" y="1108"/>
                    <a:pt x="251" y="1155"/>
                    <a:pt x="322" y="1191"/>
                  </a:cubicBezTo>
                  <a:cubicBezTo>
                    <a:pt x="394" y="1239"/>
                    <a:pt x="465" y="1262"/>
                    <a:pt x="549" y="1274"/>
                  </a:cubicBezTo>
                  <a:cubicBezTo>
                    <a:pt x="583" y="1279"/>
                    <a:pt x="618" y="1282"/>
                    <a:pt x="652" y="1282"/>
                  </a:cubicBezTo>
                  <a:cubicBezTo>
                    <a:pt x="701" y="1282"/>
                    <a:pt x="750" y="1276"/>
                    <a:pt x="799" y="1262"/>
                  </a:cubicBezTo>
                  <a:cubicBezTo>
                    <a:pt x="807" y="1258"/>
                    <a:pt x="816" y="1254"/>
                    <a:pt x="825" y="1249"/>
                  </a:cubicBezTo>
                  <a:lnTo>
                    <a:pt x="825" y="1249"/>
                  </a:lnTo>
                  <a:cubicBezTo>
                    <a:pt x="864" y="1245"/>
                    <a:pt x="903" y="1232"/>
                    <a:pt x="942" y="1203"/>
                  </a:cubicBezTo>
                  <a:cubicBezTo>
                    <a:pt x="1001" y="1191"/>
                    <a:pt x="1037" y="1167"/>
                    <a:pt x="1084" y="1131"/>
                  </a:cubicBezTo>
                  <a:cubicBezTo>
                    <a:pt x="1144" y="1084"/>
                    <a:pt x="1192" y="1036"/>
                    <a:pt x="1239" y="965"/>
                  </a:cubicBezTo>
                  <a:cubicBezTo>
                    <a:pt x="1239" y="965"/>
                    <a:pt x="1239" y="965"/>
                    <a:pt x="1239" y="953"/>
                  </a:cubicBezTo>
                  <a:cubicBezTo>
                    <a:pt x="1263" y="905"/>
                    <a:pt x="1275" y="858"/>
                    <a:pt x="1299" y="810"/>
                  </a:cubicBezTo>
                  <a:cubicBezTo>
                    <a:pt x="1311" y="762"/>
                    <a:pt x="1323" y="679"/>
                    <a:pt x="1323" y="643"/>
                  </a:cubicBezTo>
                  <a:cubicBezTo>
                    <a:pt x="1323" y="631"/>
                    <a:pt x="1299" y="477"/>
                    <a:pt x="1299" y="477"/>
                  </a:cubicBezTo>
                  <a:cubicBezTo>
                    <a:pt x="1290" y="459"/>
                    <a:pt x="1269" y="411"/>
                    <a:pt x="1263" y="395"/>
                  </a:cubicBezTo>
                  <a:lnTo>
                    <a:pt x="1263" y="395"/>
                  </a:lnTo>
                  <a:cubicBezTo>
                    <a:pt x="1263" y="395"/>
                    <a:pt x="1263" y="395"/>
                    <a:pt x="1263" y="395"/>
                  </a:cubicBezTo>
                  <a:cubicBezTo>
                    <a:pt x="1263" y="395"/>
                    <a:pt x="1263" y="394"/>
                    <a:pt x="1263" y="393"/>
                  </a:cubicBezTo>
                  <a:cubicBezTo>
                    <a:pt x="1262" y="390"/>
                    <a:pt x="1261" y="389"/>
                    <a:pt x="1261" y="389"/>
                  </a:cubicBezTo>
                  <a:lnTo>
                    <a:pt x="1261" y="389"/>
                  </a:lnTo>
                  <a:cubicBezTo>
                    <a:pt x="1260" y="389"/>
                    <a:pt x="1261" y="391"/>
                    <a:pt x="1263" y="395"/>
                  </a:cubicBezTo>
                  <a:lnTo>
                    <a:pt x="1263" y="395"/>
                  </a:lnTo>
                  <a:cubicBezTo>
                    <a:pt x="1260" y="393"/>
                    <a:pt x="1250" y="343"/>
                    <a:pt x="1239" y="322"/>
                  </a:cubicBezTo>
                  <a:lnTo>
                    <a:pt x="1227" y="322"/>
                  </a:lnTo>
                  <a:cubicBezTo>
                    <a:pt x="1147" y="206"/>
                    <a:pt x="1147" y="197"/>
                    <a:pt x="1086" y="154"/>
                  </a:cubicBezTo>
                  <a:lnTo>
                    <a:pt x="1086" y="154"/>
                  </a:lnTo>
                  <a:cubicBezTo>
                    <a:pt x="1055" y="128"/>
                    <a:pt x="1025" y="104"/>
                    <a:pt x="1001" y="96"/>
                  </a:cubicBezTo>
                  <a:lnTo>
                    <a:pt x="1001" y="96"/>
                  </a:lnTo>
                  <a:cubicBezTo>
                    <a:pt x="1001" y="96"/>
                    <a:pt x="1001" y="96"/>
                    <a:pt x="1001" y="96"/>
                  </a:cubicBezTo>
                  <a:cubicBezTo>
                    <a:pt x="1001" y="96"/>
                    <a:pt x="858" y="24"/>
                    <a:pt x="858" y="24"/>
                  </a:cubicBezTo>
                  <a:lnTo>
                    <a:pt x="846" y="24"/>
                  </a:lnTo>
                  <a:cubicBezTo>
                    <a:pt x="822" y="24"/>
                    <a:pt x="775" y="12"/>
                    <a:pt x="763" y="12"/>
                  </a:cubicBezTo>
                  <a:cubicBezTo>
                    <a:pt x="739" y="12"/>
                    <a:pt x="703" y="0"/>
                    <a:pt x="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04300" y="2034900"/>
              <a:ext cx="17900" cy="14025"/>
            </a:xfrm>
            <a:custGeom>
              <a:avLst/>
              <a:gdLst/>
              <a:ahLst/>
              <a:cxnLst/>
              <a:rect l="l" t="t" r="r" b="b"/>
              <a:pathLst>
                <a:path w="716" h="561" extrusionOk="0">
                  <a:moveTo>
                    <a:pt x="358" y="1"/>
                  </a:moveTo>
                  <a:cubicBezTo>
                    <a:pt x="1" y="1"/>
                    <a:pt x="1" y="560"/>
                    <a:pt x="358" y="560"/>
                  </a:cubicBezTo>
                  <a:cubicBezTo>
                    <a:pt x="715" y="560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629025" y="2130450"/>
              <a:ext cx="18475" cy="14025"/>
            </a:xfrm>
            <a:custGeom>
              <a:avLst/>
              <a:gdLst/>
              <a:ahLst/>
              <a:cxnLst/>
              <a:rect l="l" t="t" r="r" b="b"/>
              <a:pathLst>
                <a:path w="739" h="561" extrusionOk="0">
                  <a:moveTo>
                    <a:pt x="369" y="1"/>
                  </a:moveTo>
                  <a:cubicBezTo>
                    <a:pt x="0" y="1"/>
                    <a:pt x="0" y="560"/>
                    <a:pt x="369" y="560"/>
                  </a:cubicBezTo>
                  <a:cubicBezTo>
                    <a:pt x="738" y="560"/>
                    <a:pt x="738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667700" y="2188800"/>
              <a:ext cx="16400" cy="12825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13" y="0"/>
                    <a:pt x="1" y="512"/>
                    <a:pt x="334" y="512"/>
                  </a:cubicBezTo>
                  <a:cubicBezTo>
                    <a:pt x="656" y="512"/>
                    <a:pt x="656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745100" y="2166775"/>
              <a:ext cx="27700" cy="21750"/>
            </a:xfrm>
            <a:custGeom>
              <a:avLst/>
              <a:gdLst/>
              <a:ahLst/>
              <a:cxnLst/>
              <a:rect l="l" t="t" r="r" b="b"/>
              <a:pathLst>
                <a:path w="1108" h="870" extrusionOk="0">
                  <a:moveTo>
                    <a:pt x="548" y="0"/>
                  </a:moveTo>
                  <a:cubicBezTo>
                    <a:pt x="0" y="0"/>
                    <a:pt x="0" y="869"/>
                    <a:pt x="548" y="869"/>
                  </a:cubicBezTo>
                  <a:cubicBezTo>
                    <a:pt x="1108" y="869"/>
                    <a:pt x="110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724550" y="2248925"/>
              <a:ext cx="23550" cy="18175"/>
            </a:xfrm>
            <a:custGeom>
              <a:avLst/>
              <a:gdLst/>
              <a:ahLst/>
              <a:cxnLst/>
              <a:rect l="l" t="t" r="r" b="b"/>
              <a:pathLst>
                <a:path w="942" h="727" extrusionOk="0">
                  <a:moveTo>
                    <a:pt x="465" y="0"/>
                  </a:moveTo>
                  <a:cubicBezTo>
                    <a:pt x="1" y="0"/>
                    <a:pt x="1" y="727"/>
                    <a:pt x="465" y="727"/>
                  </a:cubicBezTo>
                  <a:cubicBezTo>
                    <a:pt x="930" y="727"/>
                    <a:pt x="942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789150" y="2279275"/>
              <a:ext cx="9850" cy="7775"/>
            </a:xfrm>
            <a:custGeom>
              <a:avLst/>
              <a:gdLst/>
              <a:ahLst/>
              <a:cxnLst/>
              <a:rect l="l" t="t" r="r" b="b"/>
              <a:pathLst>
                <a:path w="394" h="311" extrusionOk="0">
                  <a:moveTo>
                    <a:pt x="191" y="1"/>
                  </a:moveTo>
                  <a:cubicBezTo>
                    <a:pt x="1" y="1"/>
                    <a:pt x="1" y="310"/>
                    <a:pt x="191" y="310"/>
                  </a:cubicBezTo>
                  <a:cubicBezTo>
                    <a:pt x="393" y="310"/>
                    <a:pt x="393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25175" y="2369175"/>
              <a:ext cx="17875" cy="13725"/>
            </a:xfrm>
            <a:custGeom>
              <a:avLst/>
              <a:gdLst/>
              <a:ahLst/>
              <a:cxnLst/>
              <a:rect l="l" t="t" r="r" b="b"/>
              <a:pathLst>
                <a:path w="715" h="549" extrusionOk="0">
                  <a:moveTo>
                    <a:pt x="357" y="0"/>
                  </a:moveTo>
                  <a:cubicBezTo>
                    <a:pt x="0" y="0"/>
                    <a:pt x="0" y="548"/>
                    <a:pt x="357" y="548"/>
                  </a:cubicBezTo>
                  <a:cubicBezTo>
                    <a:pt x="715" y="548"/>
                    <a:pt x="715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39450" y="2403400"/>
              <a:ext cx="19675" cy="15500"/>
            </a:xfrm>
            <a:custGeom>
              <a:avLst/>
              <a:gdLst/>
              <a:ahLst/>
              <a:cxnLst/>
              <a:rect l="l" t="t" r="r" b="b"/>
              <a:pathLst>
                <a:path w="787" h="620" extrusionOk="0">
                  <a:moveTo>
                    <a:pt x="394" y="1"/>
                  </a:moveTo>
                  <a:cubicBezTo>
                    <a:pt x="1" y="1"/>
                    <a:pt x="1" y="620"/>
                    <a:pt x="394" y="620"/>
                  </a:cubicBezTo>
                  <a:cubicBezTo>
                    <a:pt x="787" y="620"/>
                    <a:pt x="787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" name="Google Shape;41;p2"/>
          <p:cNvPicPr preferRelativeResize="0"/>
          <p:nvPr/>
        </p:nvPicPr>
        <p:blipFill rotWithShape="1">
          <a:blip r:embed="rId4">
            <a:alphaModFix/>
          </a:blip>
          <a:srcRect l="34546" t="34930" r="34246" b="45890"/>
          <a:stretch/>
        </p:blipFill>
        <p:spPr>
          <a:xfrm rot="10800000" flipH="1">
            <a:off x="-1237612" y="4074275"/>
            <a:ext cx="4042574" cy="139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/>
          <p:cNvPicPr preferRelativeResize="0"/>
          <p:nvPr/>
        </p:nvPicPr>
        <p:blipFill rotWithShape="1">
          <a:blip r:embed="rId5">
            <a:alphaModFix/>
          </a:blip>
          <a:srcRect l="25942" t="30366" r="32449" b="43378"/>
          <a:stretch/>
        </p:blipFill>
        <p:spPr>
          <a:xfrm>
            <a:off x="6579600" y="-187875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/>
          <p:cNvPicPr preferRelativeResize="0"/>
          <p:nvPr/>
        </p:nvPicPr>
        <p:blipFill rotWithShape="1">
          <a:blip r:embed="rId5">
            <a:alphaModFix amt="62000"/>
          </a:blip>
          <a:srcRect l="25942" t="30366" r="32449" b="43378"/>
          <a:stretch/>
        </p:blipFill>
        <p:spPr>
          <a:xfrm>
            <a:off x="-1914163" y="3371875"/>
            <a:ext cx="3804773" cy="13504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"/>
          <p:cNvSpPr/>
          <p:nvPr/>
        </p:nvSpPr>
        <p:spPr>
          <a:xfrm>
            <a:off x="575213" y="1719023"/>
            <a:ext cx="589188" cy="3614111"/>
          </a:xfrm>
          <a:custGeom>
            <a:avLst/>
            <a:gdLst/>
            <a:ahLst/>
            <a:cxnLst/>
            <a:rect l="l" t="t" r="r" b="b"/>
            <a:pathLst>
              <a:path w="5192" h="31848" extrusionOk="0">
                <a:moveTo>
                  <a:pt x="881" y="31139"/>
                </a:moveTo>
                <a:lnTo>
                  <a:pt x="881" y="31139"/>
                </a:lnTo>
                <a:cubicBezTo>
                  <a:pt x="877" y="31320"/>
                  <a:pt x="874" y="31501"/>
                  <a:pt x="871" y="31682"/>
                </a:cubicBezTo>
                <a:lnTo>
                  <a:pt x="871" y="31682"/>
                </a:lnTo>
                <a:cubicBezTo>
                  <a:pt x="561" y="31671"/>
                  <a:pt x="288" y="31484"/>
                  <a:pt x="170" y="31195"/>
                </a:cubicBezTo>
                <a:lnTo>
                  <a:pt x="170" y="31195"/>
                </a:lnTo>
                <a:cubicBezTo>
                  <a:pt x="406" y="31172"/>
                  <a:pt x="643" y="31154"/>
                  <a:pt x="881" y="31139"/>
                </a:cubicBezTo>
                <a:close/>
                <a:moveTo>
                  <a:pt x="1352" y="1"/>
                </a:moveTo>
                <a:cubicBezTo>
                  <a:pt x="1325" y="1"/>
                  <a:pt x="1298" y="16"/>
                  <a:pt x="1298" y="46"/>
                </a:cubicBezTo>
                <a:cubicBezTo>
                  <a:pt x="1322" y="4189"/>
                  <a:pt x="1310" y="8320"/>
                  <a:pt x="1275" y="12464"/>
                </a:cubicBezTo>
                <a:cubicBezTo>
                  <a:pt x="1227" y="16571"/>
                  <a:pt x="1156" y="20691"/>
                  <a:pt x="1048" y="24811"/>
                </a:cubicBezTo>
                <a:cubicBezTo>
                  <a:pt x="1006" y="26885"/>
                  <a:pt x="925" y="28959"/>
                  <a:pt x="883" y="31024"/>
                </a:cubicBezTo>
                <a:lnTo>
                  <a:pt x="883" y="31024"/>
                </a:lnTo>
                <a:cubicBezTo>
                  <a:pt x="613" y="31038"/>
                  <a:pt x="342" y="31054"/>
                  <a:pt x="72" y="31073"/>
                </a:cubicBezTo>
                <a:cubicBezTo>
                  <a:pt x="36" y="31085"/>
                  <a:pt x="1" y="31121"/>
                  <a:pt x="13" y="31157"/>
                </a:cubicBezTo>
                <a:cubicBezTo>
                  <a:pt x="129" y="31565"/>
                  <a:pt x="509" y="31847"/>
                  <a:pt x="927" y="31847"/>
                </a:cubicBezTo>
                <a:cubicBezTo>
                  <a:pt x="936" y="31847"/>
                  <a:pt x="944" y="31847"/>
                  <a:pt x="953" y="31847"/>
                </a:cubicBezTo>
                <a:cubicBezTo>
                  <a:pt x="1001" y="31847"/>
                  <a:pt x="1036" y="31811"/>
                  <a:pt x="1036" y="31764"/>
                </a:cubicBezTo>
                <a:cubicBezTo>
                  <a:pt x="1046" y="31552"/>
                  <a:pt x="1055" y="31340"/>
                  <a:pt x="1064" y="31129"/>
                </a:cubicBezTo>
                <a:lnTo>
                  <a:pt x="1064" y="31129"/>
                </a:lnTo>
                <a:cubicBezTo>
                  <a:pt x="1482" y="31106"/>
                  <a:pt x="1902" y="31096"/>
                  <a:pt x="2321" y="31096"/>
                </a:cubicBezTo>
                <a:cubicBezTo>
                  <a:pt x="3252" y="31096"/>
                  <a:pt x="4181" y="31148"/>
                  <a:pt x="5096" y="31240"/>
                </a:cubicBezTo>
                <a:cubicBezTo>
                  <a:pt x="5100" y="31240"/>
                  <a:pt x="5104" y="31241"/>
                  <a:pt x="5107" y="31241"/>
                </a:cubicBezTo>
                <a:cubicBezTo>
                  <a:pt x="5192" y="31241"/>
                  <a:pt x="5188" y="31109"/>
                  <a:pt x="5096" y="31109"/>
                </a:cubicBezTo>
                <a:cubicBezTo>
                  <a:pt x="4228" y="31022"/>
                  <a:pt x="3357" y="30984"/>
                  <a:pt x="2483" y="30984"/>
                </a:cubicBezTo>
                <a:cubicBezTo>
                  <a:pt x="2012" y="30984"/>
                  <a:pt x="1540" y="30995"/>
                  <a:pt x="1069" y="31016"/>
                </a:cubicBezTo>
                <a:lnTo>
                  <a:pt x="1069" y="31016"/>
                </a:lnTo>
                <a:cubicBezTo>
                  <a:pt x="1141" y="29203"/>
                  <a:pt x="1173" y="27382"/>
                  <a:pt x="1215" y="25561"/>
                </a:cubicBezTo>
                <a:cubicBezTo>
                  <a:pt x="1263" y="23489"/>
                  <a:pt x="1298" y="21429"/>
                  <a:pt x="1334" y="19357"/>
                </a:cubicBezTo>
                <a:cubicBezTo>
                  <a:pt x="1394" y="15238"/>
                  <a:pt x="1429" y="11130"/>
                  <a:pt x="1429" y="7011"/>
                </a:cubicBezTo>
                <a:cubicBezTo>
                  <a:pt x="1429" y="4689"/>
                  <a:pt x="1417" y="2367"/>
                  <a:pt x="1406" y="46"/>
                </a:cubicBezTo>
                <a:cubicBezTo>
                  <a:pt x="1406" y="16"/>
                  <a:pt x="1379" y="1"/>
                  <a:pt x="13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515750" y="1300850"/>
            <a:ext cx="195640" cy="2140006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1698156" y="1282325"/>
            <a:ext cx="574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1698150" y="3371875"/>
            <a:ext cx="57477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17"/>
          <p:cNvPicPr preferRelativeResize="0"/>
          <p:nvPr/>
        </p:nvPicPr>
        <p:blipFill rotWithShape="1">
          <a:blip r:embed="rId2">
            <a:alphaModFix/>
          </a:blip>
          <a:srcRect l="27483" t="32006" r="29799" b="34702"/>
          <a:stretch/>
        </p:blipFill>
        <p:spPr>
          <a:xfrm rot="-868288">
            <a:off x="6211325" y="3032625"/>
            <a:ext cx="3905898" cy="171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17"/>
          <p:cNvPicPr preferRelativeResize="0"/>
          <p:nvPr/>
        </p:nvPicPr>
        <p:blipFill rotWithShape="1">
          <a:blip r:embed="rId3">
            <a:alphaModFix/>
          </a:blip>
          <a:srcRect l="32658" t="31809" r="33491" b="19752"/>
          <a:stretch/>
        </p:blipFill>
        <p:spPr>
          <a:xfrm>
            <a:off x="6552975" y="-875698"/>
            <a:ext cx="4104149" cy="33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17"/>
          <p:cNvPicPr preferRelativeResize="0"/>
          <p:nvPr/>
        </p:nvPicPr>
        <p:blipFill rotWithShape="1">
          <a:blip r:embed="rId4">
            <a:alphaModFix amt="62000"/>
          </a:blip>
          <a:srcRect l="25942" t="30366" r="32449" b="43378"/>
          <a:stretch/>
        </p:blipFill>
        <p:spPr>
          <a:xfrm rot="10800000" flipH="1">
            <a:off x="5390099" y="3907525"/>
            <a:ext cx="4192248" cy="14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17"/>
          <p:cNvSpPr/>
          <p:nvPr/>
        </p:nvSpPr>
        <p:spPr>
          <a:xfrm>
            <a:off x="5493650" y="-82625"/>
            <a:ext cx="2574627" cy="5308740"/>
          </a:xfrm>
          <a:custGeom>
            <a:avLst/>
            <a:gdLst/>
            <a:ahLst/>
            <a:cxnLst/>
            <a:rect l="l" t="t" r="r" b="b"/>
            <a:pathLst>
              <a:path w="26265" h="54157" extrusionOk="0">
                <a:moveTo>
                  <a:pt x="5159" y="22742"/>
                </a:moveTo>
                <a:cubicBezTo>
                  <a:pt x="5211" y="22742"/>
                  <a:pt x="5241" y="22785"/>
                  <a:pt x="5299" y="22851"/>
                </a:cubicBezTo>
                <a:cubicBezTo>
                  <a:pt x="5317" y="22872"/>
                  <a:pt x="5336" y="22892"/>
                  <a:pt x="5354" y="22913"/>
                </a:cubicBezTo>
                <a:lnTo>
                  <a:pt x="5354" y="22913"/>
                </a:lnTo>
                <a:cubicBezTo>
                  <a:pt x="5348" y="22928"/>
                  <a:pt x="5341" y="22943"/>
                  <a:pt x="5334" y="22958"/>
                </a:cubicBezTo>
                <a:cubicBezTo>
                  <a:pt x="5203" y="23213"/>
                  <a:pt x="4922" y="23474"/>
                  <a:pt x="4635" y="23474"/>
                </a:cubicBezTo>
                <a:cubicBezTo>
                  <a:pt x="4551" y="23474"/>
                  <a:pt x="4466" y="23452"/>
                  <a:pt x="4385" y="23400"/>
                </a:cubicBezTo>
                <a:lnTo>
                  <a:pt x="4385" y="23400"/>
                </a:lnTo>
                <a:cubicBezTo>
                  <a:pt x="4535" y="23261"/>
                  <a:pt x="4685" y="23121"/>
                  <a:pt x="4834" y="22982"/>
                </a:cubicBezTo>
                <a:cubicBezTo>
                  <a:pt x="4906" y="22923"/>
                  <a:pt x="4989" y="22827"/>
                  <a:pt x="5072" y="22768"/>
                </a:cubicBezTo>
                <a:cubicBezTo>
                  <a:pt x="5109" y="22750"/>
                  <a:pt x="5136" y="22742"/>
                  <a:pt x="5159" y="22742"/>
                </a:cubicBezTo>
                <a:close/>
                <a:moveTo>
                  <a:pt x="18538" y="41688"/>
                </a:moveTo>
                <a:cubicBezTo>
                  <a:pt x="18602" y="41688"/>
                  <a:pt x="18655" y="41725"/>
                  <a:pt x="18669" y="41818"/>
                </a:cubicBezTo>
                <a:cubicBezTo>
                  <a:pt x="18681" y="41949"/>
                  <a:pt x="18598" y="42151"/>
                  <a:pt x="18574" y="42270"/>
                </a:cubicBezTo>
                <a:cubicBezTo>
                  <a:pt x="18543" y="42406"/>
                  <a:pt x="18512" y="42532"/>
                  <a:pt x="18488" y="42665"/>
                </a:cubicBezTo>
                <a:lnTo>
                  <a:pt x="18488" y="42665"/>
                </a:lnTo>
                <a:cubicBezTo>
                  <a:pt x="18437" y="42579"/>
                  <a:pt x="18389" y="42491"/>
                  <a:pt x="18348" y="42401"/>
                </a:cubicBezTo>
                <a:cubicBezTo>
                  <a:pt x="18265" y="42235"/>
                  <a:pt x="18193" y="42020"/>
                  <a:pt x="18288" y="41854"/>
                </a:cubicBezTo>
                <a:cubicBezTo>
                  <a:pt x="18337" y="41763"/>
                  <a:pt x="18448" y="41688"/>
                  <a:pt x="18538" y="41688"/>
                </a:cubicBezTo>
                <a:close/>
                <a:moveTo>
                  <a:pt x="201" y="0"/>
                </a:moveTo>
                <a:cubicBezTo>
                  <a:pt x="167" y="0"/>
                  <a:pt x="131" y="21"/>
                  <a:pt x="131" y="63"/>
                </a:cubicBezTo>
                <a:cubicBezTo>
                  <a:pt x="108" y="4242"/>
                  <a:pt x="84" y="8409"/>
                  <a:pt x="72" y="12576"/>
                </a:cubicBezTo>
                <a:cubicBezTo>
                  <a:pt x="60" y="13636"/>
                  <a:pt x="60" y="14684"/>
                  <a:pt x="48" y="15743"/>
                </a:cubicBezTo>
                <a:cubicBezTo>
                  <a:pt x="48" y="16648"/>
                  <a:pt x="0" y="17553"/>
                  <a:pt x="72" y="18458"/>
                </a:cubicBezTo>
                <a:cubicBezTo>
                  <a:pt x="119" y="19113"/>
                  <a:pt x="239" y="19815"/>
                  <a:pt x="608" y="20375"/>
                </a:cubicBezTo>
                <a:cubicBezTo>
                  <a:pt x="1001" y="20982"/>
                  <a:pt x="1608" y="21268"/>
                  <a:pt x="2310" y="21351"/>
                </a:cubicBezTo>
                <a:cubicBezTo>
                  <a:pt x="3191" y="21446"/>
                  <a:pt x="4203" y="21256"/>
                  <a:pt x="4977" y="21827"/>
                </a:cubicBezTo>
                <a:cubicBezTo>
                  <a:pt x="5304" y="22059"/>
                  <a:pt x="5490" y="22421"/>
                  <a:pt x="5389" y="22807"/>
                </a:cubicBezTo>
                <a:lnTo>
                  <a:pt x="5389" y="22807"/>
                </a:lnTo>
                <a:cubicBezTo>
                  <a:pt x="5322" y="22732"/>
                  <a:pt x="5253" y="22659"/>
                  <a:pt x="5180" y="22589"/>
                </a:cubicBezTo>
                <a:cubicBezTo>
                  <a:pt x="5175" y="22579"/>
                  <a:pt x="5165" y="22576"/>
                  <a:pt x="5154" y="22576"/>
                </a:cubicBezTo>
                <a:cubicBezTo>
                  <a:pt x="5140" y="22576"/>
                  <a:pt x="5122" y="22582"/>
                  <a:pt x="5108" y="22589"/>
                </a:cubicBezTo>
                <a:cubicBezTo>
                  <a:pt x="4822" y="22851"/>
                  <a:pt x="4525" y="23113"/>
                  <a:pt x="4239" y="23363"/>
                </a:cubicBezTo>
                <a:cubicBezTo>
                  <a:pt x="4215" y="23387"/>
                  <a:pt x="4215" y="23435"/>
                  <a:pt x="4239" y="23458"/>
                </a:cubicBezTo>
                <a:cubicBezTo>
                  <a:pt x="4369" y="23564"/>
                  <a:pt x="4508" y="23609"/>
                  <a:pt x="4645" y="23609"/>
                </a:cubicBezTo>
                <a:cubicBezTo>
                  <a:pt x="4974" y="23609"/>
                  <a:pt x="5294" y="23349"/>
                  <a:pt x="5453" y="23030"/>
                </a:cubicBezTo>
                <a:lnTo>
                  <a:pt x="5453" y="23030"/>
                </a:lnTo>
                <a:cubicBezTo>
                  <a:pt x="5668" y="23295"/>
                  <a:pt x="5849" y="23587"/>
                  <a:pt x="6013" y="23887"/>
                </a:cubicBezTo>
                <a:cubicBezTo>
                  <a:pt x="6406" y="24601"/>
                  <a:pt x="6716" y="25363"/>
                  <a:pt x="7061" y="26114"/>
                </a:cubicBezTo>
                <a:cubicBezTo>
                  <a:pt x="7775" y="27638"/>
                  <a:pt x="8549" y="29150"/>
                  <a:pt x="9359" y="30638"/>
                </a:cubicBezTo>
                <a:cubicBezTo>
                  <a:pt x="10990" y="33626"/>
                  <a:pt x="12823" y="36520"/>
                  <a:pt x="14812" y="39294"/>
                </a:cubicBezTo>
                <a:cubicBezTo>
                  <a:pt x="15919" y="40830"/>
                  <a:pt x="17074" y="42342"/>
                  <a:pt x="18300" y="43782"/>
                </a:cubicBezTo>
                <a:cubicBezTo>
                  <a:pt x="18318" y="43805"/>
                  <a:pt x="18346" y="43815"/>
                  <a:pt x="18376" y="43815"/>
                </a:cubicBezTo>
                <a:cubicBezTo>
                  <a:pt x="18424" y="43815"/>
                  <a:pt x="18476" y="43787"/>
                  <a:pt x="18491" y="43735"/>
                </a:cubicBezTo>
                <a:cubicBezTo>
                  <a:pt x="18526" y="43524"/>
                  <a:pt x="18561" y="43312"/>
                  <a:pt x="18596" y="43101"/>
                </a:cubicBezTo>
                <a:lnTo>
                  <a:pt x="18596" y="43101"/>
                </a:lnTo>
                <a:cubicBezTo>
                  <a:pt x="18825" y="43481"/>
                  <a:pt x="19063" y="43855"/>
                  <a:pt x="19289" y="44223"/>
                </a:cubicBezTo>
                <a:cubicBezTo>
                  <a:pt x="20634" y="46402"/>
                  <a:pt x="22051" y="48533"/>
                  <a:pt x="23515" y="50617"/>
                </a:cubicBezTo>
                <a:cubicBezTo>
                  <a:pt x="24337" y="51795"/>
                  <a:pt x="25182" y="52962"/>
                  <a:pt x="26039" y="54117"/>
                </a:cubicBezTo>
                <a:cubicBezTo>
                  <a:pt x="26064" y="54145"/>
                  <a:pt x="26095" y="54156"/>
                  <a:pt x="26126" y="54156"/>
                </a:cubicBezTo>
                <a:cubicBezTo>
                  <a:pt x="26199" y="54156"/>
                  <a:pt x="26265" y="54089"/>
                  <a:pt x="26206" y="54022"/>
                </a:cubicBezTo>
                <a:cubicBezTo>
                  <a:pt x="23575" y="50509"/>
                  <a:pt x="21110" y="46878"/>
                  <a:pt x="18800" y="43151"/>
                </a:cubicBezTo>
                <a:cubicBezTo>
                  <a:pt x="18746" y="43063"/>
                  <a:pt x="18688" y="42977"/>
                  <a:pt x="18632" y="42890"/>
                </a:cubicBezTo>
                <a:lnTo>
                  <a:pt x="18632" y="42890"/>
                </a:lnTo>
                <a:cubicBezTo>
                  <a:pt x="18692" y="42529"/>
                  <a:pt x="18752" y="42167"/>
                  <a:pt x="18812" y="41806"/>
                </a:cubicBezTo>
                <a:cubicBezTo>
                  <a:pt x="18836" y="41675"/>
                  <a:pt x="18836" y="41604"/>
                  <a:pt x="18693" y="41556"/>
                </a:cubicBezTo>
                <a:cubicBezTo>
                  <a:pt x="18659" y="41547"/>
                  <a:pt x="18624" y="41542"/>
                  <a:pt x="18589" y="41542"/>
                </a:cubicBezTo>
                <a:cubicBezTo>
                  <a:pt x="18490" y="41542"/>
                  <a:pt x="18391" y="41578"/>
                  <a:pt x="18312" y="41639"/>
                </a:cubicBezTo>
                <a:cubicBezTo>
                  <a:pt x="17979" y="41889"/>
                  <a:pt x="18146" y="42318"/>
                  <a:pt x="18312" y="42616"/>
                </a:cubicBezTo>
                <a:cubicBezTo>
                  <a:pt x="18357" y="42695"/>
                  <a:pt x="18403" y="42775"/>
                  <a:pt x="18450" y="42854"/>
                </a:cubicBezTo>
                <a:lnTo>
                  <a:pt x="18450" y="42854"/>
                </a:lnTo>
                <a:cubicBezTo>
                  <a:pt x="18404" y="43057"/>
                  <a:pt x="18359" y="43257"/>
                  <a:pt x="18318" y="43460"/>
                </a:cubicBezTo>
                <a:lnTo>
                  <a:pt x="18318" y="43460"/>
                </a:lnTo>
                <a:cubicBezTo>
                  <a:pt x="16273" y="40941"/>
                  <a:pt x="14332" y="38364"/>
                  <a:pt x="12550" y="35650"/>
                </a:cubicBezTo>
                <a:cubicBezTo>
                  <a:pt x="10764" y="32912"/>
                  <a:pt x="9144" y="30066"/>
                  <a:pt x="7692" y="27138"/>
                </a:cubicBezTo>
                <a:cubicBezTo>
                  <a:pt x="7287" y="26316"/>
                  <a:pt x="6906" y="25494"/>
                  <a:pt x="6525" y="24673"/>
                </a:cubicBezTo>
                <a:cubicBezTo>
                  <a:pt x="6235" y="24063"/>
                  <a:pt x="5928" y="23453"/>
                  <a:pt x="5497" y="22932"/>
                </a:cubicBezTo>
                <a:lnTo>
                  <a:pt x="5497" y="22932"/>
                </a:lnTo>
                <a:cubicBezTo>
                  <a:pt x="5712" y="22382"/>
                  <a:pt x="5377" y="21846"/>
                  <a:pt x="4882" y="21565"/>
                </a:cubicBezTo>
                <a:cubicBezTo>
                  <a:pt x="4168" y="21161"/>
                  <a:pt x="3346" y="21232"/>
                  <a:pt x="2572" y="21184"/>
                </a:cubicBezTo>
                <a:cubicBezTo>
                  <a:pt x="2108" y="21149"/>
                  <a:pt x="1632" y="21065"/>
                  <a:pt x="1251" y="20780"/>
                </a:cubicBezTo>
                <a:cubicBezTo>
                  <a:pt x="917" y="20541"/>
                  <a:pt x="691" y="20184"/>
                  <a:pt x="536" y="19803"/>
                </a:cubicBezTo>
                <a:cubicBezTo>
                  <a:pt x="262" y="19077"/>
                  <a:pt x="239" y="18279"/>
                  <a:pt x="239" y="17517"/>
                </a:cubicBezTo>
                <a:cubicBezTo>
                  <a:pt x="250" y="16410"/>
                  <a:pt x="250" y="15291"/>
                  <a:pt x="250" y="14184"/>
                </a:cubicBezTo>
                <a:cubicBezTo>
                  <a:pt x="250" y="11981"/>
                  <a:pt x="250" y="9790"/>
                  <a:pt x="250" y="7587"/>
                </a:cubicBezTo>
                <a:cubicBezTo>
                  <a:pt x="262" y="5075"/>
                  <a:pt x="262" y="2575"/>
                  <a:pt x="262" y="63"/>
                </a:cubicBezTo>
                <a:cubicBezTo>
                  <a:pt x="268" y="21"/>
                  <a:pt x="236" y="0"/>
                  <a:pt x="201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6" name="Google Shape;696;p17"/>
          <p:cNvPicPr preferRelativeResize="0"/>
          <p:nvPr/>
        </p:nvPicPr>
        <p:blipFill rotWithShape="1">
          <a:blip r:embed="rId4">
            <a:alphaModFix/>
          </a:blip>
          <a:srcRect l="25942" t="30366" r="32449" b="43378"/>
          <a:stretch/>
        </p:blipFill>
        <p:spPr>
          <a:xfrm>
            <a:off x="-1353563" y="-474150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17"/>
          <p:cNvPicPr preferRelativeResize="0"/>
          <p:nvPr/>
        </p:nvPicPr>
        <p:blipFill rotWithShape="1">
          <a:blip r:embed="rId5">
            <a:alphaModFix/>
          </a:blip>
          <a:srcRect l="31205" t="21461" r="31680" b="26711"/>
          <a:stretch/>
        </p:blipFill>
        <p:spPr>
          <a:xfrm>
            <a:off x="-1016300" y="82375"/>
            <a:ext cx="1990973" cy="1563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8" name="Google Shape;698;p17"/>
          <p:cNvGrpSpPr/>
          <p:nvPr/>
        </p:nvGrpSpPr>
        <p:grpSpPr>
          <a:xfrm rot="10800000" flipH="1">
            <a:off x="169176" y="3984105"/>
            <a:ext cx="805494" cy="989529"/>
            <a:chOff x="2199075" y="2670475"/>
            <a:chExt cx="141700" cy="174075"/>
          </a:xfrm>
        </p:grpSpPr>
        <p:sp>
          <p:nvSpPr>
            <p:cNvPr id="699" name="Google Shape;699;p17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2" name="Google Shape;712;p17"/>
          <p:cNvSpPr/>
          <p:nvPr/>
        </p:nvSpPr>
        <p:spPr>
          <a:xfrm rot="281139">
            <a:off x="5246152" y="-99988"/>
            <a:ext cx="195638" cy="2139992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7"/>
          <p:cNvSpPr txBox="1">
            <a:spLocks noGrp="1"/>
          </p:cNvSpPr>
          <p:nvPr>
            <p:ph type="title"/>
          </p:nvPr>
        </p:nvSpPr>
        <p:spPr>
          <a:xfrm>
            <a:off x="721788" y="1319100"/>
            <a:ext cx="3838200" cy="11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7"/>
          <p:cNvSpPr txBox="1">
            <a:spLocks noGrp="1"/>
          </p:cNvSpPr>
          <p:nvPr>
            <p:ph type="subTitle" idx="1"/>
          </p:nvPr>
        </p:nvSpPr>
        <p:spPr>
          <a:xfrm>
            <a:off x="713225" y="2427600"/>
            <a:ext cx="3858900" cy="13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19"/>
          <p:cNvPicPr preferRelativeResize="0"/>
          <p:nvPr/>
        </p:nvPicPr>
        <p:blipFill rotWithShape="1">
          <a:blip r:embed="rId2">
            <a:alphaModFix amt="76000"/>
          </a:blip>
          <a:srcRect l="43467" t="26692" r="20501" b="44914"/>
          <a:stretch/>
        </p:blipFill>
        <p:spPr>
          <a:xfrm rot="10800000" flipH="1">
            <a:off x="5239450" y="4074873"/>
            <a:ext cx="4548850" cy="14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19"/>
          <p:cNvPicPr preferRelativeResize="0"/>
          <p:nvPr/>
        </p:nvPicPr>
        <p:blipFill rotWithShape="1">
          <a:blip r:embed="rId3">
            <a:alphaModFix amt="67000"/>
          </a:blip>
          <a:srcRect l="27483" t="32006" r="29799" b="34702"/>
          <a:stretch/>
        </p:blipFill>
        <p:spPr>
          <a:xfrm rot="8784231" flipH="1">
            <a:off x="6259901" y="2811902"/>
            <a:ext cx="3905897" cy="171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19"/>
          <p:cNvPicPr preferRelativeResize="0"/>
          <p:nvPr/>
        </p:nvPicPr>
        <p:blipFill rotWithShape="1">
          <a:blip r:embed="rId4">
            <a:alphaModFix/>
          </a:blip>
          <a:srcRect l="31205" t="21461" r="31680" b="26711"/>
          <a:stretch/>
        </p:blipFill>
        <p:spPr>
          <a:xfrm>
            <a:off x="-800350" y="-730413"/>
            <a:ext cx="2567160" cy="2016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19"/>
          <p:cNvSpPr/>
          <p:nvPr/>
        </p:nvSpPr>
        <p:spPr>
          <a:xfrm rot="2424010">
            <a:off x="6487506" y="1278148"/>
            <a:ext cx="1424243" cy="3937336"/>
          </a:xfrm>
          <a:custGeom>
            <a:avLst/>
            <a:gdLst/>
            <a:ahLst/>
            <a:cxnLst/>
            <a:rect l="l" t="t" r="r" b="b"/>
            <a:pathLst>
              <a:path w="26265" h="54157" extrusionOk="0">
                <a:moveTo>
                  <a:pt x="5159" y="22742"/>
                </a:moveTo>
                <a:cubicBezTo>
                  <a:pt x="5211" y="22742"/>
                  <a:pt x="5241" y="22785"/>
                  <a:pt x="5299" y="22851"/>
                </a:cubicBezTo>
                <a:cubicBezTo>
                  <a:pt x="5317" y="22872"/>
                  <a:pt x="5336" y="22892"/>
                  <a:pt x="5354" y="22913"/>
                </a:cubicBezTo>
                <a:lnTo>
                  <a:pt x="5354" y="22913"/>
                </a:lnTo>
                <a:cubicBezTo>
                  <a:pt x="5348" y="22928"/>
                  <a:pt x="5341" y="22943"/>
                  <a:pt x="5334" y="22958"/>
                </a:cubicBezTo>
                <a:cubicBezTo>
                  <a:pt x="5203" y="23213"/>
                  <a:pt x="4922" y="23474"/>
                  <a:pt x="4635" y="23474"/>
                </a:cubicBezTo>
                <a:cubicBezTo>
                  <a:pt x="4551" y="23474"/>
                  <a:pt x="4466" y="23452"/>
                  <a:pt x="4385" y="23400"/>
                </a:cubicBezTo>
                <a:lnTo>
                  <a:pt x="4385" y="23400"/>
                </a:lnTo>
                <a:cubicBezTo>
                  <a:pt x="4535" y="23261"/>
                  <a:pt x="4685" y="23121"/>
                  <a:pt x="4834" y="22982"/>
                </a:cubicBezTo>
                <a:cubicBezTo>
                  <a:pt x="4906" y="22923"/>
                  <a:pt x="4989" y="22827"/>
                  <a:pt x="5072" y="22768"/>
                </a:cubicBezTo>
                <a:cubicBezTo>
                  <a:pt x="5109" y="22750"/>
                  <a:pt x="5136" y="22742"/>
                  <a:pt x="5159" y="22742"/>
                </a:cubicBezTo>
                <a:close/>
                <a:moveTo>
                  <a:pt x="18538" y="41688"/>
                </a:moveTo>
                <a:cubicBezTo>
                  <a:pt x="18602" y="41688"/>
                  <a:pt x="18655" y="41725"/>
                  <a:pt x="18669" y="41818"/>
                </a:cubicBezTo>
                <a:cubicBezTo>
                  <a:pt x="18681" y="41949"/>
                  <a:pt x="18598" y="42151"/>
                  <a:pt x="18574" y="42270"/>
                </a:cubicBezTo>
                <a:cubicBezTo>
                  <a:pt x="18543" y="42406"/>
                  <a:pt x="18512" y="42532"/>
                  <a:pt x="18488" y="42665"/>
                </a:cubicBezTo>
                <a:lnTo>
                  <a:pt x="18488" y="42665"/>
                </a:lnTo>
                <a:cubicBezTo>
                  <a:pt x="18437" y="42579"/>
                  <a:pt x="18389" y="42491"/>
                  <a:pt x="18348" y="42401"/>
                </a:cubicBezTo>
                <a:cubicBezTo>
                  <a:pt x="18265" y="42235"/>
                  <a:pt x="18193" y="42020"/>
                  <a:pt x="18288" y="41854"/>
                </a:cubicBezTo>
                <a:cubicBezTo>
                  <a:pt x="18337" y="41763"/>
                  <a:pt x="18448" y="41688"/>
                  <a:pt x="18538" y="41688"/>
                </a:cubicBezTo>
                <a:close/>
                <a:moveTo>
                  <a:pt x="201" y="0"/>
                </a:moveTo>
                <a:cubicBezTo>
                  <a:pt x="167" y="0"/>
                  <a:pt x="131" y="21"/>
                  <a:pt x="131" y="63"/>
                </a:cubicBezTo>
                <a:cubicBezTo>
                  <a:pt x="108" y="4242"/>
                  <a:pt x="84" y="8409"/>
                  <a:pt x="72" y="12576"/>
                </a:cubicBezTo>
                <a:cubicBezTo>
                  <a:pt x="60" y="13636"/>
                  <a:pt x="60" y="14684"/>
                  <a:pt x="48" y="15743"/>
                </a:cubicBezTo>
                <a:cubicBezTo>
                  <a:pt x="48" y="16648"/>
                  <a:pt x="0" y="17553"/>
                  <a:pt x="72" y="18458"/>
                </a:cubicBezTo>
                <a:cubicBezTo>
                  <a:pt x="119" y="19113"/>
                  <a:pt x="239" y="19815"/>
                  <a:pt x="608" y="20375"/>
                </a:cubicBezTo>
                <a:cubicBezTo>
                  <a:pt x="1001" y="20982"/>
                  <a:pt x="1608" y="21268"/>
                  <a:pt x="2310" y="21351"/>
                </a:cubicBezTo>
                <a:cubicBezTo>
                  <a:pt x="3191" y="21446"/>
                  <a:pt x="4203" y="21256"/>
                  <a:pt x="4977" y="21827"/>
                </a:cubicBezTo>
                <a:cubicBezTo>
                  <a:pt x="5304" y="22059"/>
                  <a:pt x="5490" y="22421"/>
                  <a:pt x="5389" y="22807"/>
                </a:cubicBezTo>
                <a:lnTo>
                  <a:pt x="5389" y="22807"/>
                </a:lnTo>
                <a:cubicBezTo>
                  <a:pt x="5322" y="22732"/>
                  <a:pt x="5253" y="22659"/>
                  <a:pt x="5180" y="22589"/>
                </a:cubicBezTo>
                <a:cubicBezTo>
                  <a:pt x="5175" y="22579"/>
                  <a:pt x="5165" y="22576"/>
                  <a:pt x="5154" y="22576"/>
                </a:cubicBezTo>
                <a:cubicBezTo>
                  <a:pt x="5140" y="22576"/>
                  <a:pt x="5122" y="22582"/>
                  <a:pt x="5108" y="22589"/>
                </a:cubicBezTo>
                <a:cubicBezTo>
                  <a:pt x="4822" y="22851"/>
                  <a:pt x="4525" y="23113"/>
                  <a:pt x="4239" y="23363"/>
                </a:cubicBezTo>
                <a:cubicBezTo>
                  <a:pt x="4215" y="23387"/>
                  <a:pt x="4215" y="23435"/>
                  <a:pt x="4239" y="23458"/>
                </a:cubicBezTo>
                <a:cubicBezTo>
                  <a:pt x="4369" y="23564"/>
                  <a:pt x="4508" y="23609"/>
                  <a:pt x="4645" y="23609"/>
                </a:cubicBezTo>
                <a:cubicBezTo>
                  <a:pt x="4974" y="23609"/>
                  <a:pt x="5294" y="23349"/>
                  <a:pt x="5453" y="23030"/>
                </a:cubicBezTo>
                <a:lnTo>
                  <a:pt x="5453" y="23030"/>
                </a:lnTo>
                <a:cubicBezTo>
                  <a:pt x="5668" y="23295"/>
                  <a:pt x="5849" y="23587"/>
                  <a:pt x="6013" y="23887"/>
                </a:cubicBezTo>
                <a:cubicBezTo>
                  <a:pt x="6406" y="24601"/>
                  <a:pt x="6716" y="25363"/>
                  <a:pt x="7061" y="26114"/>
                </a:cubicBezTo>
                <a:cubicBezTo>
                  <a:pt x="7775" y="27638"/>
                  <a:pt x="8549" y="29150"/>
                  <a:pt x="9359" y="30638"/>
                </a:cubicBezTo>
                <a:cubicBezTo>
                  <a:pt x="10990" y="33626"/>
                  <a:pt x="12823" y="36520"/>
                  <a:pt x="14812" y="39294"/>
                </a:cubicBezTo>
                <a:cubicBezTo>
                  <a:pt x="15919" y="40830"/>
                  <a:pt x="17074" y="42342"/>
                  <a:pt x="18300" y="43782"/>
                </a:cubicBezTo>
                <a:cubicBezTo>
                  <a:pt x="18318" y="43805"/>
                  <a:pt x="18346" y="43815"/>
                  <a:pt x="18376" y="43815"/>
                </a:cubicBezTo>
                <a:cubicBezTo>
                  <a:pt x="18424" y="43815"/>
                  <a:pt x="18476" y="43787"/>
                  <a:pt x="18491" y="43735"/>
                </a:cubicBezTo>
                <a:cubicBezTo>
                  <a:pt x="18526" y="43524"/>
                  <a:pt x="18561" y="43312"/>
                  <a:pt x="18596" y="43101"/>
                </a:cubicBezTo>
                <a:lnTo>
                  <a:pt x="18596" y="43101"/>
                </a:lnTo>
                <a:cubicBezTo>
                  <a:pt x="18825" y="43481"/>
                  <a:pt x="19063" y="43855"/>
                  <a:pt x="19289" y="44223"/>
                </a:cubicBezTo>
                <a:cubicBezTo>
                  <a:pt x="20634" y="46402"/>
                  <a:pt x="22051" y="48533"/>
                  <a:pt x="23515" y="50617"/>
                </a:cubicBezTo>
                <a:cubicBezTo>
                  <a:pt x="24337" y="51795"/>
                  <a:pt x="25182" y="52962"/>
                  <a:pt x="26039" y="54117"/>
                </a:cubicBezTo>
                <a:cubicBezTo>
                  <a:pt x="26064" y="54145"/>
                  <a:pt x="26095" y="54156"/>
                  <a:pt x="26126" y="54156"/>
                </a:cubicBezTo>
                <a:cubicBezTo>
                  <a:pt x="26199" y="54156"/>
                  <a:pt x="26265" y="54089"/>
                  <a:pt x="26206" y="54022"/>
                </a:cubicBezTo>
                <a:cubicBezTo>
                  <a:pt x="23575" y="50509"/>
                  <a:pt x="21110" y="46878"/>
                  <a:pt x="18800" y="43151"/>
                </a:cubicBezTo>
                <a:cubicBezTo>
                  <a:pt x="18746" y="43063"/>
                  <a:pt x="18688" y="42977"/>
                  <a:pt x="18632" y="42890"/>
                </a:cubicBezTo>
                <a:lnTo>
                  <a:pt x="18632" y="42890"/>
                </a:lnTo>
                <a:cubicBezTo>
                  <a:pt x="18692" y="42529"/>
                  <a:pt x="18752" y="42167"/>
                  <a:pt x="18812" y="41806"/>
                </a:cubicBezTo>
                <a:cubicBezTo>
                  <a:pt x="18836" y="41675"/>
                  <a:pt x="18836" y="41604"/>
                  <a:pt x="18693" y="41556"/>
                </a:cubicBezTo>
                <a:cubicBezTo>
                  <a:pt x="18659" y="41547"/>
                  <a:pt x="18624" y="41542"/>
                  <a:pt x="18589" y="41542"/>
                </a:cubicBezTo>
                <a:cubicBezTo>
                  <a:pt x="18490" y="41542"/>
                  <a:pt x="18391" y="41578"/>
                  <a:pt x="18312" y="41639"/>
                </a:cubicBezTo>
                <a:cubicBezTo>
                  <a:pt x="17979" y="41889"/>
                  <a:pt x="18146" y="42318"/>
                  <a:pt x="18312" y="42616"/>
                </a:cubicBezTo>
                <a:cubicBezTo>
                  <a:pt x="18357" y="42695"/>
                  <a:pt x="18403" y="42775"/>
                  <a:pt x="18450" y="42854"/>
                </a:cubicBezTo>
                <a:lnTo>
                  <a:pt x="18450" y="42854"/>
                </a:lnTo>
                <a:cubicBezTo>
                  <a:pt x="18404" y="43057"/>
                  <a:pt x="18359" y="43257"/>
                  <a:pt x="18318" y="43460"/>
                </a:cubicBezTo>
                <a:lnTo>
                  <a:pt x="18318" y="43460"/>
                </a:lnTo>
                <a:cubicBezTo>
                  <a:pt x="16273" y="40941"/>
                  <a:pt x="14332" y="38364"/>
                  <a:pt x="12550" y="35650"/>
                </a:cubicBezTo>
                <a:cubicBezTo>
                  <a:pt x="10764" y="32912"/>
                  <a:pt x="9144" y="30066"/>
                  <a:pt x="7692" y="27138"/>
                </a:cubicBezTo>
                <a:cubicBezTo>
                  <a:pt x="7287" y="26316"/>
                  <a:pt x="6906" y="25494"/>
                  <a:pt x="6525" y="24673"/>
                </a:cubicBezTo>
                <a:cubicBezTo>
                  <a:pt x="6235" y="24063"/>
                  <a:pt x="5928" y="23453"/>
                  <a:pt x="5497" y="22932"/>
                </a:cubicBezTo>
                <a:lnTo>
                  <a:pt x="5497" y="22932"/>
                </a:lnTo>
                <a:cubicBezTo>
                  <a:pt x="5712" y="22382"/>
                  <a:pt x="5377" y="21846"/>
                  <a:pt x="4882" y="21565"/>
                </a:cubicBezTo>
                <a:cubicBezTo>
                  <a:pt x="4168" y="21161"/>
                  <a:pt x="3346" y="21232"/>
                  <a:pt x="2572" y="21184"/>
                </a:cubicBezTo>
                <a:cubicBezTo>
                  <a:pt x="2108" y="21149"/>
                  <a:pt x="1632" y="21065"/>
                  <a:pt x="1251" y="20780"/>
                </a:cubicBezTo>
                <a:cubicBezTo>
                  <a:pt x="917" y="20541"/>
                  <a:pt x="691" y="20184"/>
                  <a:pt x="536" y="19803"/>
                </a:cubicBezTo>
                <a:cubicBezTo>
                  <a:pt x="262" y="19077"/>
                  <a:pt x="239" y="18279"/>
                  <a:pt x="239" y="17517"/>
                </a:cubicBezTo>
                <a:cubicBezTo>
                  <a:pt x="250" y="16410"/>
                  <a:pt x="250" y="15291"/>
                  <a:pt x="250" y="14184"/>
                </a:cubicBezTo>
                <a:cubicBezTo>
                  <a:pt x="250" y="11981"/>
                  <a:pt x="250" y="9790"/>
                  <a:pt x="250" y="7587"/>
                </a:cubicBezTo>
                <a:cubicBezTo>
                  <a:pt x="262" y="5075"/>
                  <a:pt x="262" y="2575"/>
                  <a:pt x="262" y="63"/>
                </a:cubicBezTo>
                <a:cubicBezTo>
                  <a:pt x="268" y="21"/>
                  <a:pt x="236" y="0"/>
                  <a:pt x="201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" name="Google Shape;773;p19"/>
          <p:cNvGrpSpPr/>
          <p:nvPr/>
        </p:nvGrpSpPr>
        <p:grpSpPr>
          <a:xfrm rot="3684305">
            <a:off x="4876105" y="3986733"/>
            <a:ext cx="1291463" cy="2050319"/>
            <a:chOff x="7367875" y="1269475"/>
            <a:chExt cx="1291501" cy="2050379"/>
          </a:xfrm>
        </p:grpSpPr>
        <p:sp>
          <p:nvSpPr>
            <p:cNvPr id="774" name="Google Shape;774;p19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9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9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9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9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9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9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9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9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9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9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9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9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9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9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9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9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6" name="Google Shape;806;p19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  <p:sp>
        <p:nvSpPr>
          <p:cNvPr id="807" name="Google Shape;807;p19"/>
          <p:cNvSpPr txBox="1">
            <a:spLocks noGrp="1"/>
          </p:cNvSpPr>
          <p:nvPr>
            <p:ph type="subTitle" idx="1"/>
          </p:nvPr>
        </p:nvSpPr>
        <p:spPr>
          <a:xfrm>
            <a:off x="698350" y="1515875"/>
            <a:ext cx="6016200" cy="25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5200"/>
              </a:buClr>
              <a:buSzPts val="1400"/>
              <a:buFont typeface="Anaheim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grpSp>
        <p:nvGrpSpPr>
          <p:cNvPr id="808" name="Google Shape;808;p19"/>
          <p:cNvGrpSpPr/>
          <p:nvPr/>
        </p:nvGrpSpPr>
        <p:grpSpPr>
          <a:xfrm rot="-5005804" flipH="1">
            <a:off x="7323628" y="-88799"/>
            <a:ext cx="805498" cy="989535"/>
            <a:chOff x="2199075" y="2670475"/>
            <a:chExt cx="141700" cy="174075"/>
          </a:xfrm>
        </p:grpSpPr>
        <p:sp>
          <p:nvSpPr>
            <p:cNvPr id="809" name="Google Shape;809;p19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9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9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9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9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9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9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9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9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9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7" name="Google Shape;1237;p30"/>
          <p:cNvPicPr preferRelativeResize="0"/>
          <p:nvPr/>
        </p:nvPicPr>
        <p:blipFill rotWithShape="1">
          <a:blip r:embed="rId2">
            <a:alphaModFix amt="68000"/>
          </a:blip>
          <a:srcRect l="34546" t="34930" r="34246" b="45890"/>
          <a:stretch/>
        </p:blipFill>
        <p:spPr>
          <a:xfrm rot="10800000">
            <a:off x="-1308062" y="-276088"/>
            <a:ext cx="4042574" cy="139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8" name="Google Shape;1238;p30"/>
          <p:cNvPicPr preferRelativeResize="0"/>
          <p:nvPr/>
        </p:nvPicPr>
        <p:blipFill rotWithShape="1">
          <a:blip r:embed="rId3">
            <a:alphaModFix amt="71000"/>
          </a:blip>
          <a:srcRect l="31073" t="28763" r="39512" b="15069"/>
          <a:stretch/>
        </p:blipFill>
        <p:spPr>
          <a:xfrm rot="10800000">
            <a:off x="-1358700" y="-496087"/>
            <a:ext cx="2689651" cy="28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9" name="Google Shape;1239;p30"/>
          <p:cNvPicPr preferRelativeResize="0"/>
          <p:nvPr/>
        </p:nvPicPr>
        <p:blipFill rotWithShape="1">
          <a:blip r:embed="rId4">
            <a:alphaModFix/>
          </a:blip>
          <a:srcRect l="32658" t="31809" r="33491" b="19752"/>
          <a:stretch/>
        </p:blipFill>
        <p:spPr>
          <a:xfrm>
            <a:off x="4199475" y="4010150"/>
            <a:ext cx="2801299" cy="22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240;p30"/>
          <p:cNvPicPr preferRelativeResize="0"/>
          <p:nvPr/>
        </p:nvPicPr>
        <p:blipFill rotWithShape="1">
          <a:blip r:embed="rId5">
            <a:alphaModFix/>
          </a:blip>
          <a:srcRect l="29796" t="23863" r="33345" b="24883"/>
          <a:stretch/>
        </p:blipFill>
        <p:spPr>
          <a:xfrm rot="10800000" flipH="1">
            <a:off x="6370550" y="-1001075"/>
            <a:ext cx="3370301" cy="263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30"/>
          <p:cNvSpPr/>
          <p:nvPr/>
        </p:nvSpPr>
        <p:spPr>
          <a:xfrm flipH="1">
            <a:off x="8179375" y="798525"/>
            <a:ext cx="720424" cy="4427079"/>
          </a:xfrm>
          <a:custGeom>
            <a:avLst/>
            <a:gdLst/>
            <a:ahLst/>
            <a:cxnLst/>
            <a:rect l="l" t="t" r="r" b="b"/>
            <a:pathLst>
              <a:path w="6297" h="81945" extrusionOk="0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2" name="Google Shape;1242;p30"/>
          <p:cNvGrpSpPr/>
          <p:nvPr/>
        </p:nvGrpSpPr>
        <p:grpSpPr>
          <a:xfrm rot="10800000" flipH="1">
            <a:off x="6506576" y="340243"/>
            <a:ext cx="805494" cy="989529"/>
            <a:chOff x="2199075" y="2670475"/>
            <a:chExt cx="141700" cy="174075"/>
          </a:xfrm>
        </p:grpSpPr>
        <p:sp>
          <p:nvSpPr>
            <p:cNvPr id="1243" name="Google Shape;1243;p30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6" name="Google Shape;1256;p30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  <p:sp>
        <p:nvSpPr>
          <p:cNvPr id="1257" name="Google Shape;1257;p30"/>
          <p:cNvSpPr txBox="1">
            <a:spLocks noGrp="1"/>
          </p:cNvSpPr>
          <p:nvPr>
            <p:ph type="title" idx="2"/>
          </p:nvPr>
        </p:nvSpPr>
        <p:spPr>
          <a:xfrm rot="-10295">
            <a:off x="737532" y="2635974"/>
            <a:ext cx="2404211" cy="49380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258" name="Google Shape;1258;p30"/>
          <p:cNvSpPr txBox="1">
            <a:spLocks noGrp="1"/>
          </p:cNvSpPr>
          <p:nvPr>
            <p:ph type="subTitle" idx="1"/>
          </p:nvPr>
        </p:nvSpPr>
        <p:spPr>
          <a:xfrm rot="-9885">
            <a:off x="739731" y="3087894"/>
            <a:ext cx="2399710" cy="78930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9" name="Google Shape;1259;p30"/>
          <p:cNvSpPr txBox="1">
            <a:spLocks noGrp="1"/>
          </p:cNvSpPr>
          <p:nvPr>
            <p:ph type="title" idx="3"/>
          </p:nvPr>
        </p:nvSpPr>
        <p:spPr>
          <a:xfrm rot="-9886">
            <a:off x="3374319" y="2635523"/>
            <a:ext cx="2399410" cy="4938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260" name="Google Shape;1260;p30"/>
          <p:cNvSpPr txBox="1">
            <a:spLocks noGrp="1"/>
          </p:cNvSpPr>
          <p:nvPr>
            <p:ph type="subTitle" idx="4"/>
          </p:nvPr>
        </p:nvSpPr>
        <p:spPr>
          <a:xfrm rot="-10316">
            <a:off x="3373520" y="3087877"/>
            <a:ext cx="2399411" cy="78930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1" name="Google Shape;1261;p30"/>
          <p:cNvSpPr txBox="1">
            <a:spLocks noGrp="1"/>
          </p:cNvSpPr>
          <p:nvPr>
            <p:ph type="title" idx="5"/>
          </p:nvPr>
        </p:nvSpPr>
        <p:spPr>
          <a:xfrm rot="-9886">
            <a:off x="6006908" y="2635523"/>
            <a:ext cx="2399410" cy="4938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262" name="Google Shape;1262;p30"/>
          <p:cNvSpPr txBox="1">
            <a:spLocks noGrp="1"/>
          </p:cNvSpPr>
          <p:nvPr>
            <p:ph type="subTitle" idx="6"/>
          </p:nvPr>
        </p:nvSpPr>
        <p:spPr>
          <a:xfrm rot="-10322">
            <a:off x="6007357" y="3087877"/>
            <a:ext cx="2397911" cy="78930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3"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" name="Google Shape;1495;p35"/>
          <p:cNvPicPr preferRelativeResize="0"/>
          <p:nvPr/>
        </p:nvPicPr>
        <p:blipFill rotWithShape="1">
          <a:blip r:embed="rId2">
            <a:alphaModFix amt="71000"/>
          </a:blip>
          <a:srcRect l="31073" t="28763" r="39512" b="15069"/>
          <a:stretch/>
        </p:blipFill>
        <p:spPr>
          <a:xfrm>
            <a:off x="7096525" y="2715138"/>
            <a:ext cx="2689651" cy="288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6" name="Google Shape;1496;p35"/>
          <p:cNvPicPr preferRelativeResize="0"/>
          <p:nvPr/>
        </p:nvPicPr>
        <p:blipFill rotWithShape="1">
          <a:blip r:embed="rId3">
            <a:alphaModFix amt="65000"/>
          </a:blip>
          <a:srcRect l="34546" t="34930" r="34246" b="45890"/>
          <a:stretch/>
        </p:blipFill>
        <p:spPr>
          <a:xfrm rot="10800000" flipH="1">
            <a:off x="-1291947" y="-152401"/>
            <a:ext cx="3085675" cy="106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Google Shape;1497;p35"/>
          <p:cNvPicPr preferRelativeResize="0"/>
          <p:nvPr/>
        </p:nvPicPr>
        <p:blipFill rotWithShape="1">
          <a:blip r:embed="rId4">
            <a:alphaModFix/>
          </a:blip>
          <a:srcRect l="31205" t="21461" r="31680" b="26711"/>
          <a:stretch/>
        </p:blipFill>
        <p:spPr>
          <a:xfrm flipH="1">
            <a:off x="589177" y="-366639"/>
            <a:ext cx="2636198" cy="2070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8" name="Google Shape;1498;p35"/>
          <p:cNvGrpSpPr/>
          <p:nvPr/>
        </p:nvGrpSpPr>
        <p:grpSpPr>
          <a:xfrm rot="10800000" flipH="1">
            <a:off x="6606850" y="1699357"/>
            <a:ext cx="1218987" cy="3607406"/>
            <a:chOff x="2819688" y="916634"/>
            <a:chExt cx="1329321" cy="4449743"/>
          </a:xfrm>
        </p:grpSpPr>
        <p:sp>
          <p:nvSpPr>
            <p:cNvPr id="1499" name="Google Shape;1499;p35"/>
            <p:cNvSpPr/>
            <p:nvPr/>
          </p:nvSpPr>
          <p:spPr>
            <a:xfrm rot="10258010" flipH="1">
              <a:off x="3143616" y="944209"/>
              <a:ext cx="681465" cy="4180141"/>
            </a:xfrm>
            <a:custGeom>
              <a:avLst/>
              <a:gdLst/>
              <a:ahLst/>
              <a:cxnLst/>
              <a:rect l="l" t="t" r="r" b="b"/>
              <a:pathLst>
                <a:path w="5192" h="31848" extrusionOk="0">
                  <a:moveTo>
                    <a:pt x="881" y="31139"/>
                  </a:moveTo>
                  <a:lnTo>
                    <a:pt x="881" y="31139"/>
                  </a:lnTo>
                  <a:cubicBezTo>
                    <a:pt x="877" y="31320"/>
                    <a:pt x="874" y="31501"/>
                    <a:pt x="871" y="31682"/>
                  </a:cubicBezTo>
                  <a:lnTo>
                    <a:pt x="871" y="31682"/>
                  </a:lnTo>
                  <a:cubicBezTo>
                    <a:pt x="561" y="31671"/>
                    <a:pt x="288" y="31484"/>
                    <a:pt x="170" y="31195"/>
                  </a:cubicBezTo>
                  <a:lnTo>
                    <a:pt x="170" y="31195"/>
                  </a:lnTo>
                  <a:cubicBezTo>
                    <a:pt x="406" y="31172"/>
                    <a:pt x="643" y="31154"/>
                    <a:pt x="881" y="31139"/>
                  </a:cubicBezTo>
                  <a:close/>
                  <a:moveTo>
                    <a:pt x="1352" y="1"/>
                  </a:moveTo>
                  <a:cubicBezTo>
                    <a:pt x="1325" y="1"/>
                    <a:pt x="1298" y="16"/>
                    <a:pt x="1298" y="46"/>
                  </a:cubicBezTo>
                  <a:cubicBezTo>
                    <a:pt x="1322" y="4189"/>
                    <a:pt x="1310" y="8320"/>
                    <a:pt x="1275" y="12464"/>
                  </a:cubicBezTo>
                  <a:cubicBezTo>
                    <a:pt x="1227" y="16571"/>
                    <a:pt x="1156" y="20691"/>
                    <a:pt x="1048" y="24811"/>
                  </a:cubicBezTo>
                  <a:cubicBezTo>
                    <a:pt x="1006" y="26885"/>
                    <a:pt x="925" y="28959"/>
                    <a:pt x="883" y="31024"/>
                  </a:cubicBezTo>
                  <a:lnTo>
                    <a:pt x="883" y="31024"/>
                  </a:lnTo>
                  <a:cubicBezTo>
                    <a:pt x="613" y="31038"/>
                    <a:pt x="342" y="31054"/>
                    <a:pt x="72" y="31073"/>
                  </a:cubicBezTo>
                  <a:cubicBezTo>
                    <a:pt x="36" y="31085"/>
                    <a:pt x="1" y="31121"/>
                    <a:pt x="13" y="31157"/>
                  </a:cubicBezTo>
                  <a:cubicBezTo>
                    <a:pt x="129" y="31565"/>
                    <a:pt x="509" y="31847"/>
                    <a:pt x="927" y="31847"/>
                  </a:cubicBezTo>
                  <a:cubicBezTo>
                    <a:pt x="936" y="31847"/>
                    <a:pt x="944" y="31847"/>
                    <a:pt x="953" y="31847"/>
                  </a:cubicBezTo>
                  <a:cubicBezTo>
                    <a:pt x="1001" y="31847"/>
                    <a:pt x="1036" y="31811"/>
                    <a:pt x="1036" y="31764"/>
                  </a:cubicBezTo>
                  <a:cubicBezTo>
                    <a:pt x="1046" y="31552"/>
                    <a:pt x="1055" y="31340"/>
                    <a:pt x="1064" y="31129"/>
                  </a:cubicBezTo>
                  <a:lnTo>
                    <a:pt x="1064" y="31129"/>
                  </a:lnTo>
                  <a:cubicBezTo>
                    <a:pt x="1482" y="31106"/>
                    <a:pt x="1902" y="31096"/>
                    <a:pt x="2321" y="31096"/>
                  </a:cubicBezTo>
                  <a:cubicBezTo>
                    <a:pt x="3252" y="31096"/>
                    <a:pt x="4181" y="31148"/>
                    <a:pt x="5096" y="31240"/>
                  </a:cubicBezTo>
                  <a:cubicBezTo>
                    <a:pt x="5100" y="31240"/>
                    <a:pt x="5104" y="31241"/>
                    <a:pt x="5107" y="31241"/>
                  </a:cubicBezTo>
                  <a:cubicBezTo>
                    <a:pt x="5192" y="31241"/>
                    <a:pt x="5188" y="31109"/>
                    <a:pt x="5096" y="31109"/>
                  </a:cubicBezTo>
                  <a:cubicBezTo>
                    <a:pt x="4228" y="31022"/>
                    <a:pt x="3357" y="30984"/>
                    <a:pt x="2483" y="30984"/>
                  </a:cubicBezTo>
                  <a:cubicBezTo>
                    <a:pt x="2012" y="30984"/>
                    <a:pt x="1540" y="30995"/>
                    <a:pt x="1069" y="31016"/>
                  </a:cubicBezTo>
                  <a:lnTo>
                    <a:pt x="1069" y="31016"/>
                  </a:lnTo>
                  <a:cubicBezTo>
                    <a:pt x="1141" y="29203"/>
                    <a:pt x="1173" y="27382"/>
                    <a:pt x="1215" y="25561"/>
                  </a:cubicBezTo>
                  <a:cubicBezTo>
                    <a:pt x="1263" y="23489"/>
                    <a:pt x="1298" y="21429"/>
                    <a:pt x="1334" y="19357"/>
                  </a:cubicBezTo>
                  <a:cubicBezTo>
                    <a:pt x="1394" y="15238"/>
                    <a:pt x="1429" y="11130"/>
                    <a:pt x="1429" y="7011"/>
                  </a:cubicBezTo>
                  <a:cubicBezTo>
                    <a:pt x="1429" y="4689"/>
                    <a:pt x="1417" y="2367"/>
                    <a:pt x="1406" y="46"/>
                  </a:cubicBezTo>
                  <a:cubicBezTo>
                    <a:pt x="1406" y="16"/>
                    <a:pt x="1379" y="1"/>
                    <a:pt x="1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 rot="10061610" flipH="1">
              <a:off x="3303259" y="2895523"/>
              <a:ext cx="226277" cy="2475177"/>
            </a:xfrm>
            <a:custGeom>
              <a:avLst/>
              <a:gdLst/>
              <a:ahLst/>
              <a:cxnLst/>
              <a:rect l="l" t="t" r="r" b="b"/>
              <a:pathLst>
                <a:path w="1724" h="18858" extrusionOk="0">
                  <a:moveTo>
                    <a:pt x="1266" y="0"/>
                  </a:moveTo>
                  <a:cubicBezTo>
                    <a:pt x="1092" y="0"/>
                    <a:pt x="925" y="91"/>
                    <a:pt x="894" y="290"/>
                  </a:cubicBezTo>
                  <a:cubicBezTo>
                    <a:pt x="679" y="1492"/>
                    <a:pt x="572" y="2707"/>
                    <a:pt x="441" y="3909"/>
                  </a:cubicBezTo>
                  <a:cubicBezTo>
                    <a:pt x="322" y="5100"/>
                    <a:pt x="239" y="6302"/>
                    <a:pt x="156" y="7493"/>
                  </a:cubicBezTo>
                  <a:cubicBezTo>
                    <a:pt x="1" y="9886"/>
                    <a:pt x="60" y="12291"/>
                    <a:pt x="120" y="14684"/>
                  </a:cubicBezTo>
                  <a:cubicBezTo>
                    <a:pt x="156" y="16030"/>
                    <a:pt x="179" y="17387"/>
                    <a:pt x="239" y="18732"/>
                  </a:cubicBezTo>
                  <a:cubicBezTo>
                    <a:pt x="245" y="18816"/>
                    <a:pt x="313" y="18857"/>
                    <a:pt x="380" y="18857"/>
                  </a:cubicBezTo>
                  <a:cubicBezTo>
                    <a:pt x="447" y="18857"/>
                    <a:pt x="513" y="18816"/>
                    <a:pt x="513" y="18732"/>
                  </a:cubicBezTo>
                  <a:cubicBezTo>
                    <a:pt x="465" y="16327"/>
                    <a:pt x="513" y="13922"/>
                    <a:pt x="703" y="11529"/>
                  </a:cubicBezTo>
                  <a:cubicBezTo>
                    <a:pt x="894" y="9160"/>
                    <a:pt x="1048" y="6790"/>
                    <a:pt x="1275" y="4421"/>
                  </a:cubicBezTo>
                  <a:cubicBezTo>
                    <a:pt x="1406" y="3076"/>
                    <a:pt x="1584" y="1742"/>
                    <a:pt x="1703" y="409"/>
                  </a:cubicBezTo>
                  <a:cubicBezTo>
                    <a:pt x="1723" y="148"/>
                    <a:pt x="1489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35"/>
          <p:cNvGrpSpPr/>
          <p:nvPr/>
        </p:nvGrpSpPr>
        <p:grpSpPr>
          <a:xfrm rot="-3404441" flipH="1">
            <a:off x="2091423" y="-248966"/>
            <a:ext cx="1291196" cy="2049896"/>
            <a:chOff x="7367875" y="1269475"/>
            <a:chExt cx="1291501" cy="2050379"/>
          </a:xfrm>
        </p:grpSpPr>
        <p:sp>
          <p:nvSpPr>
            <p:cNvPr id="1502" name="Google Shape;1502;p35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4" name="Google Shape;1534;p35"/>
          <p:cNvGrpSpPr/>
          <p:nvPr/>
        </p:nvGrpSpPr>
        <p:grpSpPr>
          <a:xfrm rot="7318586" flipH="1">
            <a:off x="7535991" y="2429019"/>
            <a:ext cx="805482" cy="989515"/>
            <a:chOff x="2199075" y="2670475"/>
            <a:chExt cx="141700" cy="174075"/>
          </a:xfrm>
        </p:grpSpPr>
        <p:sp>
          <p:nvSpPr>
            <p:cNvPr id="1535" name="Google Shape;1535;p35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_1"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9" name="Google Shape;1549;p36"/>
          <p:cNvPicPr preferRelativeResize="0"/>
          <p:nvPr/>
        </p:nvPicPr>
        <p:blipFill rotWithShape="1">
          <a:blip r:embed="rId2">
            <a:alphaModFix/>
          </a:blip>
          <a:srcRect l="32658" t="31809" r="33491" b="19752"/>
          <a:stretch/>
        </p:blipFill>
        <p:spPr>
          <a:xfrm>
            <a:off x="5275725" y="3332775"/>
            <a:ext cx="3333600" cy="268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0" name="Google Shape;1550;p36"/>
          <p:cNvPicPr preferRelativeResize="0"/>
          <p:nvPr/>
        </p:nvPicPr>
        <p:blipFill rotWithShape="1">
          <a:blip r:embed="rId3">
            <a:alphaModFix amt="65000"/>
          </a:blip>
          <a:srcRect l="34546" t="34930" r="34246" b="45890"/>
          <a:stretch/>
        </p:blipFill>
        <p:spPr>
          <a:xfrm rot="10800000" flipH="1">
            <a:off x="-429347" y="-360901"/>
            <a:ext cx="3085675" cy="106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1" name="Google Shape;1551;p36"/>
          <p:cNvPicPr preferRelativeResize="0"/>
          <p:nvPr/>
        </p:nvPicPr>
        <p:blipFill rotWithShape="1">
          <a:blip r:embed="rId4">
            <a:alphaModFix amt="65000"/>
          </a:blip>
          <a:srcRect l="25942" t="30366" r="32449" b="43378"/>
          <a:stretch/>
        </p:blipFill>
        <p:spPr>
          <a:xfrm rot="10800000">
            <a:off x="-1072826" y="174686"/>
            <a:ext cx="3387451" cy="1202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2" name="Google Shape;1552;p36"/>
          <p:cNvGrpSpPr/>
          <p:nvPr/>
        </p:nvGrpSpPr>
        <p:grpSpPr>
          <a:xfrm rot="5127032" flipH="1">
            <a:off x="4552543" y="3032692"/>
            <a:ext cx="1291178" cy="2049866"/>
            <a:chOff x="7367875" y="1269475"/>
            <a:chExt cx="1291501" cy="2050379"/>
          </a:xfrm>
        </p:grpSpPr>
        <p:sp>
          <p:nvSpPr>
            <p:cNvPr id="1553" name="Google Shape;1553;p36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6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6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6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6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6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6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6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6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6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6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6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6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36"/>
          <p:cNvGrpSpPr/>
          <p:nvPr/>
        </p:nvGrpSpPr>
        <p:grpSpPr>
          <a:xfrm rot="7318586" flipH="1">
            <a:off x="212116" y="814644"/>
            <a:ext cx="805482" cy="989515"/>
            <a:chOff x="2199075" y="2670475"/>
            <a:chExt cx="141700" cy="174075"/>
          </a:xfrm>
        </p:grpSpPr>
        <p:sp>
          <p:nvSpPr>
            <p:cNvPr id="1586" name="Google Shape;1586;p36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9" name="Google Shape;1599;p36"/>
          <p:cNvSpPr/>
          <p:nvPr/>
        </p:nvSpPr>
        <p:spPr>
          <a:xfrm rot="-10799925" flipH="1">
            <a:off x="1514826" y="-480102"/>
            <a:ext cx="720424" cy="4427283"/>
          </a:xfrm>
          <a:custGeom>
            <a:avLst/>
            <a:gdLst/>
            <a:ahLst/>
            <a:cxnLst/>
            <a:rect l="l" t="t" r="r" b="b"/>
            <a:pathLst>
              <a:path w="6297" h="81945" extrusionOk="0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3_1_1"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1" name="Google Shape;1601;p37"/>
          <p:cNvPicPr preferRelativeResize="0"/>
          <p:nvPr/>
        </p:nvPicPr>
        <p:blipFill rotWithShape="1">
          <a:blip r:embed="rId2">
            <a:alphaModFix/>
          </a:blip>
          <a:srcRect l="31205" t="21461" r="31680" b="26711"/>
          <a:stretch/>
        </p:blipFill>
        <p:spPr>
          <a:xfrm>
            <a:off x="-242327" y="2890920"/>
            <a:ext cx="2636198" cy="207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2" name="Google Shape;1602;p37"/>
          <p:cNvPicPr preferRelativeResize="0"/>
          <p:nvPr/>
        </p:nvPicPr>
        <p:blipFill rotWithShape="1">
          <a:blip r:embed="rId3">
            <a:alphaModFix amt="67000"/>
          </a:blip>
          <a:srcRect l="27483" t="32006" r="29799" b="34702"/>
          <a:stretch/>
        </p:blipFill>
        <p:spPr>
          <a:xfrm rot="-10298925">
            <a:off x="-304325" y="3976444"/>
            <a:ext cx="3905897" cy="171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3" name="Google Shape;1603;p37"/>
          <p:cNvPicPr preferRelativeResize="0"/>
          <p:nvPr/>
        </p:nvPicPr>
        <p:blipFill rotWithShape="1">
          <a:blip r:embed="rId4">
            <a:alphaModFix/>
          </a:blip>
          <a:srcRect l="45720" t="13128" r="43363" b="37643"/>
          <a:stretch/>
        </p:blipFill>
        <p:spPr>
          <a:xfrm flipH="1">
            <a:off x="7983322" y="-342550"/>
            <a:ext cx="1666426" cy="422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4" name="Google Shape;1604;p37"/>
          <p:cNvPicPr preferRelativeResize="0"/>
          <p:nvPr/>
        </p:nvPicPr>
        <p:blipFill rotWithShape="1">
          <a:blip r:embed="rId5">
            <a:alphaModFix amt="65000"/>
          </a:blip>
          <a:srcRect l="25942" t="30366" r="32449" b="43378"/>
          <a:stretch/>
        </p:blipFill>
        <p:spPr>
          <a:xfrm rot="10800000" flipH="1">
            <a:off x="6914150" y="-245550"/>
            <a:ext cx="3804773" cy="1350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5" name="Google Shape;1605;p37"/>
          <p:cNvGrpSpPr/>
          <p:nvPr/>
        </p:nvGrpSpPr>
        <p:grpSpPr>
          <a:xfrm rot="-3404441" flipH="1">
            <a:off x="2369073" y="2967934"/>
            <a:ext cx="1291196" cy="2049896"/>
            <a:chOff x="7367875" y="1269475"/>
            <a:chExt cx="1291501" cy="2050379"/>
          </a:xfrm>
        </p:grpSpPr>
        <p:sp>
          <p:nvSpPr>
            <p:cNvPr id="1606" name="Google Shape;1606;p37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8" name="Google Shape;1638;p37"/>
          <p:cNvGrpSpPr/>
          <p:nvPr/>
        </p:nvGrpSpPr>
        <p:grpSpPr>
          <a:xfrm rot="7318586" flipH="1">
            <a:off x="6751766" y="431644"/>
            <a:ext cx="805482" cy="989515"/>
            <a:chOff x="2199075" y="2670475"/>
            <a:chExt cx="141700" cy="174075"/>
          </a:xfrm>
        </p:grpSpPr>
        <p:sp>
          <p:nvSpPr>
            <p:cNvPr id="1639" name="Google Shape;1639;p37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7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7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7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7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2" name="Google Shape;1652;p37"/>
          <p:cNvSpPr/>
          <p:nvPr/>
        </p:nvSpPr>
        <p:spPr>
          <a:xfrm>
            <a:off x="6282450" y="-688612"/>
            <a:ext cx="195648" cy="3221936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4" name="Google Shape;1264;p31"/>
          <p:cNvPicPr preferRelativeResize="0"/>
          <p:nvPr/>
        </p:nvPicPr>
        <p:blipFill rotWithShape="1">
          <a:blip r:embed="rId2">
            <a:alphaModFix/>
          </a:blip>
          <a:srcRect l="31205" t="21461" r="31680" b="26711"/>
          <a:stretch/>
        </p:blipFill>
        <p:spPr>
          <a:xfrm rot="10800000">
            <a:off x="7586652" y="263786"/>
            <a:ext cx="2636198" cy="207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" name="Google Shape;1265;p31"/>
          <p:cNvPicPr preferRelativeResize="0"/>
          <p:nvPr/>
        </p:nvPicPr>
        <p:blipFill rotWithShape="1">
          <a:blip r:embed="rId3">
            <a:alphaModFix amt="60000"/>
          </a:blip>
          <a:srcRect l="35186" t="21964" r="34121" b="30594"/>
          <a:stretch/>
        </p:blipFill>
        <p:spPr>
          <a:xfrm rot="10800000" flipH="1">
            <a:off x="-746751" y="-750886"/>
            <a:ext cx="2440723" cy="212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Google Shape;1266;p31"/>
          <p:cNvPicPr preferRelativeResize="0"/>
          <p:nvPr/>
        </p:nvPicPr>
        <p:blipFill rotWithShape="1">
          <a:blip r:embed="rId4">
            <a:alphaModFix amt="65000"/>
          </a:blip>
          <a:srcRect l="25942" t="30366" r="32449" b="43378"/>
          <a:stretch/>
        </p:blipFill>
        <p:spPr>
          <a:xfrm rot="10800000">
            <a:off x="6619000" y="4191700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7" name="Google Shape;1267;p31"/>
          <p:cNvPicPr preferRelativeResize="0"/>
          <p:nvPr/>
        </p:nvPicPr>
        <p:blipFill rotWithShape="1">
          <a:blip r:embed="rId5">
            <a:alphaModFix amt="69000"/>
          </a:blip>
          <a:srcRect l="34546" t="34930" r="34246" b="45890"/>
          <a:stretch/>
        </p:blipFill>
        <p:spPr>
          <a:xfrm rot="10800000" flipH="1">
            <a:off x="6131850" y="3420824"/>
            <a:ext cx="4042550" cy="120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8" name="Google Shape;1268;p31"/>
          <p:cNvPicPr preferRelativeResize="0"/>
          <p:nvPr/>
        </p:nvPicPr>
        <p:blipFill rotWithShape="1">
          <a:blip r:embed="rId6">
            <a:alphaModFix amt="67000"/>
          </a:blip>
          <a:srcRect l="27483" t="32006" r="29799" b="34702"/>
          <a:stretch/>
        </p:blipFill>
        <p:spPr>
          <a:xfrm rot="501075">
            <a:off x="6378950" y="-463385"/>
            <a:ext cx="3905897" cy="17123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9" name="Google Shape;1269;p31"/>
          <p:cNvGrpSpPr/>
          <p:nvPr/>
        </p:nvGrpSpPr>
        <p:grpSpPr>
          <a:xfrm rot="-5400000">
            <a:off x="882279" y="-511713"/>
            <a:ext cx="604508" cy="1900975"/>
            <a:chOff x="5784691" y="2227775"/>
            <a:chExt cx="604508" cy="1900975"/>
          </a:xfrm>
        </p:grpSpPr>
        <p:sp>
          <p:nvSpPr>
            <p:cNvPr id="1270" name="Google Shape;1270;p31"/>
            <p:cNvSpPr/>
            <p:nvPr/>
          </p:nvSpPr>
          <p:spPr>
            <a:xfrm>
              <a:off x="6286232" y="2227775"/>
              <a:ext cx="102968" cy="82522"/>
            </a:xfrm>
            <a:custGeom>
              <a:avLst/>
              <a:gdLst/>
              <a:ahLst/>
              <a:cxnLst/>
              <a:rect l="l" t="t" r="r" b="b"/>
              <a:pathLst>
                <a:path w="418" h="335" extrusionOk="0">
                  <a:moveTo>
                    <a:pt x="203" y="1"/>
                  </a:moveTo>
                  <a:cubicBezTo>
                    <a:pt x="1" y="1"/>
                    <a:pt x="1" y="334"/>
                    <a:pt x="203" y="334"/>
                  </a:cubicBezTo>
                  <a:cubicBezTo>
                    <a:pt x="418" y="334"/>
                    <a:pt x="41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6192378" y="2436175"/>
              <a:ext cx="102968" cy="82276"/>
            </a:xfrm>
            <a:custGeom>
              <a:avLst/>
              <a:gdLst/>
              <a:ahLst/>
              <a:cxnLst/>
              <a:rect l="l" t="t" r="r" b="b"/>
              <a:pathLst>
                <a:path w="418" h="334" extrusionOk="0">
                  <a:moveTo>
                    <a:pt x="215" y="0"/>
                  </a:moveTo>
                  <a:cubicBezTo>
                    <a:pt x="1" y="12"/>
                    <a:pt x="1" y="334"/>
                    <a:pt x="215" y="334"/>
                  </a:cubicBezTo>
                  <a:cubicBezTo>
                    <a:pt x="418" y="334"/>
                    <a:pt x="418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6078078" y="2688423"/>
              <a:ext cx="55918" cy="41138"/>
            </a:xfrm>
            <a:custGeom>
              <a:avLst/>
              <a:gdLst/>
              <a:ahLst/>
              <a:cxnLst/>
              <a:rect l="l" t="t" r="r" b="b"/>
              <a:pathLst>
                <a:path w="227" h="167" extrusionOk="0">
                  <a:moveTo>
                    <a:pt x="108" y="0"/>
                  </a:moveTo>
                  <a:cubicBezTo>
                    <a:pt x="1" y="0"/>
                    <a:pt x="1" y="167"/>
                    <a:pt x="108" y="167"/>
                  </a:cubicBezTo>
                  <a:cubicBezTo>
                    <a:pt x="227" y="167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6072166" y="2823169"/>
              <a:ext cx="64786" cy="50252"/>
            </a:xfrm>
            <a:custGeom>
              <a:avLst/>
              <a:gdLst/>
              <a:ahLst/>
              <a:cxnLst/>
              <a:rect l="l" t="t" r="r" b="b"/>
              <a:pathLst>
                <a:path w="263" h="204" extrusionOk="0">
                  <a:moveTo>
                    <a:pt x="132" y="1"/>
                  </a:moveTo>
                  <a:cubicBezTo>
                    <a:pt x="1" y="1"/>
                    <a:pt x="1" y="203"/>
                    <a:pt x="132" y="203"/>
                  </a:cubicBezTo>
                  <a:cubicBezTo>
                    <a:pt x="263" y="203"/>
                    <a:pt x="263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6057632" y="3163359"/>
              <a:ext cx="140904" cy="108880"/>
            </a:xfrm>
            <a:custGeom>
              <a:avLst/>
              <a:gdLst/>
              <a:ahLst/>
              <a:cxnLst/>
              <a:rect l="l" t="t" r="r" b="b"/>
              <a:pathLst>
                <a:path w="572" h="442" extrusionOk="0">
                  <a:moveTo>
                    <a:pt x="286" y="1"/>
                  </a:moveTo>
                  <a:cubicBezTo>
                    <a:pt x="0" y="1"/>
                    <a:pt x="0" y="442"/>
                    <a:pt x="286" y="442"/>
                  </a:cubicBezTo>
                  <a:cubicBezTo>
                    <a:pt x="572" y="442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5987180" y="3459701"/>
              <a:ext cx="97056" cy="73654"/>
            </a:xfrm>
            <a:custGeom>
              <a:avLst/>
              <a:gdLst/>
              <a:ahLst/>
              <a:cxnLst/>
              <a:rect l="l" t="t" r="r" b="b"/>
              <a:pathLst>
                <a:path w="394" h="299" extrusionOk="0">
                  <a:moveTo>
                    <a:pt x="203" y="1"/>
                  </a:moveTo>
                  <a:cubicBezTo>
                    <a:pt x="1" y="1"/>
                    <a:pt x="1" y="298"/>
                    <a:pt x="203" y="298"/>
                  </a:cubicBezTo>
                  <a:cubicBezTo>
                    <a:pt x="393" y="298"/>
                    <a:pt x="393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5784691" y="3805803"/>
              <a:ext cx="38428" cy="2956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84" y="0"/>
                  </a:moveTo>
                  <a:cubicBezTo>
                    <a:pt x="1" y="0"/>
                    <a:pt x="1" y="119"/>
                    <a:pt x="84" y="119"/>
                  </a:cubicBezTo>
                  <a:cubicBezTo>
                    <a:pt x="156" y="119"/>
                    <a:pt x="156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5858100" y="4066920"/>
              <a:ext cx="79566" cy="61830"/>
            </a:xfrm>
            <a:custGeom>
              <a:avLst/>
              <a:gdLst/>
              <a:ahLst/>
              <a:cxnLst/>
              <a:rect l="l" t="t" r="r" b="b"/>
              <a:pathLst>
                <a:path w="323" h="251" extrusionOk="0">
                  <a:moveTo>
                    <a:pt x="155" y="0"/>
                  </a:moveTo>
                  <a:cubicBezTo>
                    <a:pt x="1" y="0"/>
                    <a:pt x="1" y="250"/>
                    <a:pt x="155" y="250"/>
                  </a:cubicBezTo>
                  <a:cubicBezTo>
                    <a:pt x="322" y="250"/>
                    <a:pt x="322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31"/>
          <p:cNvGrpSpPr/>
          <p:nvPr/>
        </p:nvGrpSpPr>
        <p:grpSpPr>
          <a:xfrm rot="7318586" flipH="1">
            <a:off x="5418741" y="3829506"/>
            <a:ext cx="805482" cy="989515"/>
            <a:chOff x="2199075" y="2670475"/>
            <a:chExt cx="141700" cy="174075"/>
          </a:xfrm>
        </p:grpSpPr>
        <p:sp>
          <p:nvSpPr>
            <p:cNvPr id="1279" name="Google Shape;1279;p31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1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1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1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1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1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1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31"/>
          <p:cNvGrpSpPr/>
          <p:nvPr/>
        </p:nvGrpSpPr>
        <p:grpSpPr>
          <a:xfrm rot="4458154">
            <a:off x="7686285" y="213019"/>
            <a:ext cx="1291227" cy="2049945"/>
            <a:chOff x="7367875" y="1269475"/>
            <a:chExt cx="1291501" cy="2050379"/>
          </a:xfrm>
        </p:grpSpPr>
        <p:sp>
          <p:nvSpPr>
            <p:cNvPr id="1293" name="Google Shape;1293;p31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1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1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1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1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1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1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1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1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1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1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1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31"/>
          <p:cNvGrpSpPr/>
          <p:nvPr/>
        </p:nvGrpSpPr>
        <p:grpSpPr>
          <a:xfrm rot="10800000" flipH="1">
            <a:off x="6606850" y="1699357"/>
            <a:ext cx="1218987" cy="3607406"/>
            <a:chOff x="2819688" y="916634"/>
            <a:chExt cx="1329321" cy="4449743"/>
          </a:xfrm>
        </p:grpSpPr>
        <p:sp>
          <p:nvSpPr>
            <p:cNvPr id="1326" name="Google Shape;1326;p31"/>
            <p:cNvSpPr/>
            <p:nvPr/>
          </p:nvSpPr>
          <p:spPr>
            <a:xfrm rot="10258010" flipH="1">
              <a:off x="3143616" y="944209"/>
              <a:ext cx="681465" cy="4180141"/>
            </a:xfrm>
            <a:custGeom>
              <a:avLst/>
              <a:gdLst/>
              <a:ahLst/>
              <a:cxnLst/>
              <a:rect l="l" t="t" r="r" b="b"/>
              <a:pathLst>
                <a:path w="5192" h="31848" extrusionOk="0">
                  <a:moveTo>
                    <a:pt x="881" y="31139"/>
                  </a:moveTo>
                  <a:lnTo>
                    <a:pt x="881" y="31139"/>
                  </a:lnTo>
                  <a:cubicBezTo>
                    <a:pt x="877" y="31320"/>
                    <a:pt x="874" y="31501"/>
                    <a:pt x="871" y="31682"/>
                  </a:cubicBezTo>
                  <a:lnTo>
                    <a:pt x="871" y="31682"/>
                  </a:lnTo>
                  <a:cubicBezTo>
                    <a:pt x="561" y="31671"/>
                    <a:pt x="288" y="31484"/>
                    <a:pt x="170" y="31195"/>
                  </a:cubicBezTo>
                  <a:lnTo>
                    <a:pt x="170" y="31195"/>
                  </a:lnTo>
                  <a:cubicBezTo>
                    <a:pt x="406" y="31172"/>
                    <a:pt x="643" y="31154"/>
                    <a:pt x="881" y="31139"/>
                  </a:cubicBezTo>
                  <a:close/>
                  <a:moveTo>
                    <a:pt x="1352" y="1"/>
                  </a:moveTo>
                  <a:cubicBezTo>
                    <a:pt x="1325" y="1"/>
                    <a:pt x="1298" y="16"/>
                    <a:pt x="1298" y="46"/>
                  </a:cubicBezTo>
                  <a:cubicBezTo>
                    <a:pt x="1322" y="4189"/>
                    <a:pt x="1310" y="8320"/>
                    <a:pt x="1275" y="12464"/>
                  </a:cubicBezTo>
                  <a:cubicBezTo>
                    <a:pt x="1227" y="16571"/>
                    <a:pt x="1156" y="20691"/>
                    <a:pt x="1048" y="24811"/>
                  </a:cubicBezTo>
                  <a:cubicBezTo>
                    <a:pt x="1006" y="26885"/>
                    <a:pt x="925" y="28959"/>
                    <a:pt x="883" y="31024"/>
                  </a:cubicBezTo>
                  <a:lnTo>
                    <a:pt x="883" y="31024"/>
                  </a:lnTo>
                  <a:cubicBezTo>
                    <a:pt x="613" y="31038"/>
                    <a:pt x="342" y="31054"/>
                    <a:pt x="72" y="31073"/>
                  </a:cubicBezTo>
                  <a:cubicBezTo>
                    <a:pt x="36" y="31085"/>
                    <a:pt x="1" y="31121"/>
                    <a:pt x="13" y="31157"/>
                  </a:cubicBezTo>
                  <a:cubicBezTo>
                    <a:pt x="129" y="31565"/>
                    <a:pt x="509" y="31847"/>
                    <a:pt x="927" y="31847"/>
                  </a:cubicBezTo>
                  <a:cubicBezTo>
                    <a:pt x="936" y="31847"/>
                    <a:pt x="944" y="31847"/>
                    <a:pt x="953" y="31847"/>
                  </a:cubicBezTo>
                  <a:cubicBezTo>
                    <a:pt x="1001" y="31847"/>
                    <a:pt x="1036" y="31811"/>
                    <a:pt x="1036" y="31764"/>
                  </a:cubicBezTo>
                  <a:cubicBezTo>
                    <a:pt x="1046" y="31552"/>
                    <a:pt x="1055" y="31340"/>
                    <a:pt x="1064" y="31129"/>
                  </a:cubicBezTo>
                  <a:lnTo>
                    <a:pt x="1064" y="31129"/>
                  </a:lnTo>
                  <a:cubicBezTo>
                    <a:pt x="1482" y="31106"/>
                    <a:pt x="1902" y="31096"/>
                    <a:pt x="2321" y="31096"/>
                  </a:cubicBezTo>
                  <a:cubicBezTo>
                    <a:pt x="3252" y="31096"/>
                    <a:pt x="4181" y="31148"/>
                    <a:pt x="5096" y="31240"/>
                  </a:cubicBezTo>
                  <a:cubicBezTo>
                    <a:pt x="5100" y="31240"/>
                    <a:pt x="5104" y="31241"/>
                    <a:pt x="5107" y="31241"/>
                  </a:cubicBezTo>
                  <a:cubicBezTo>
                    <a:pt x="5192" y="31241"/>
                    <a:pt x="5188" y="31109"/>
                    <a:pt x="5096" y="31109"/>
                  </a:cubicBezTo>
                  <a:cubicBezTo>
                    <a:pt x="4228" y="31022"/>
                    <a:pt x="3357" y="30984"/>
                    <a:pt x="2483" y="30984"/>
                  </a:cubicBezTo>
                  <a:cubicBezTo>
                    <a:pt x="2012" y="30984"/>
                    <a:pt x="1540" y="30995"/>
                    <a:pt x="1069" y="31016"/>
                  </a:cubicBezTo>
                  <a:lnTo>
                    <a:pt x="1069" y="31016"/>
                  </a:lnTo>
                  <a:cubicBezTo>
                    <a:pt x="1141" y="29203"/>
                    <a:pt x="1173" y="27382"/>
                    <a:pt x="1215" y="25561"/>
                  </a:cubicBezTo>
                  <a:cubicBezTo>
                    <a:pt x="1263" y="23489"/>
                    <a:pt x="1298" y="21429"/>
                    <a:pt x="1334" y="19357"/>
                  </a:cubicBezTo>
                  <a:cubicBezTo>
                    <a:pt x="1394" y="15238"/>
                    <a:pt x="1429" y="11130"/>
                    <a:pt x="1429" y="7011"/>
                  </a:cubicBezTo>
                  <a:cubicBezTo>
                    <a:pt x="1429" y="4689"/>
                    <a:pt x="1417" y="2367"/>
                    <a:pt x="1406" y="46"/>
                  </a:cubicBezTo>
                  <a:cubicBezTo>
                    <a:pt x="1406" y="16"/>
                    <a:pt x="1379" y="1"/>
                    <a:pt x="1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 rot="10061610" flipH="1">
              <a:off x="3303259" y="2895523"/>
              <a:ext cx="226277" cy="2475177"/>
            </a:xfrm>
            <a:custGeom>
              <a:avLst/>
              <a:gdLst/>
              <a:ahLst/>
              <a:cxnLst/>
              <a:rect l="l" t="t" r="r" b="b"/>
              <a:pathLst>
                <a:path w="1724" h="18858" extrusionOk="0">
                  <a:moveTo>
                    <a:pt x="1266" y="0"/>
                  </a:moveTo>
                  <a:cubicBezTo>
                    <a:pt x="1092" y="0"/>
                    <a:pt x="925" y="91"/>
                    <a:pt x="894" y="290"/>
                  </a:cubicBezTo>
                  <a:cubicBezTo>
                    <a:pt x="679" y="1492"/>
                    <a:pt x="572" y="2707"/>
                    <a:pt x="441" y="3909"/>
                  </a:cubicBezTo>
                  <a:cubicBezTo>
                    <a:pt x="322" y="5100"/>
                    <a:pt x="239" y="6302"/>
                    <a:pt x="156" y="7493"/>
                  </a:cubicBezTo>
                  <a:cubicBezTo>
                    <a:pt x="1" y="9886"/>
                    <a:pt x="60" y="12291"/>
                    <a:pt x="120" y="14684"/>
                  </a:cubicBezTo>
                  <a:cubicBezTo>
                    <a:pt x="156" y="16030"/>
                    <a:pt x="179" y="17387"/>
                    <a:pt x="239" y="18732"/>
                  </a:cubicBezTo>
                  <a:cubicBezTo>
                    <a:pt x="245" y="18816"/>
                    <a:pt x="313" y="18857"/>
                    <a:pt x="380" y="18857"/>
                  </a:cubicBezTo>
                  <a:cubicBezTo>
                    <a:pt x="447" y="18857"/>
                    <a:pt x="513" y="18816"/>
                    <a:pt x="513" y="18732"/>
                  </a:cubicBezTo>
                  <a:cubicBezTo>
                    <a:pt x="465" y="16327"/>
                    <a:pt x="513" y="13922"/>
                    <a:pt x="703" y="11529"/>
                  </a:cubicBezTo>
                  <a:cubicBezTo>
                    <a:pt x="894" y="9160"/>
                    <a:pt x="1048" y="6790"/>
                    <a:pt x="1275" y="4421"/>
                  </a:cubicBezTo>
                  <a:cubicBezTo>
                    <a:pt x="1406" y="3076"/>
                    <a:pt x="1584" y="1742"/>
                    <a:pt x="1703" y="409"/>
                  </a:cubicBezTo>
                  <a:cubicBezTo>
                    <a:pt x="1723" y="148"/>
                    <a:pt x="1489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" name="Google Shape;1328;p31"/>
          <p:cNvSpPr txBox="1">
            <a:spLocks noGrp="1"/>
          </p:cNvSpPr>
          <p:nvPr>
            <p:ph type="title"/>
          </p:nvPr>
        </p:nvSpPr>
        <p:spPr>
          <a:xfrm>
            <a:off x="713250" y="54931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None/>
              <a:defRPr sz="2800"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  <p:sp>
        <p:nvSpPr>
          <p:cNvPr id="1329" name="Google Shape;1329;p31"/>
          <p:cNvSpPr txBox="1">
            <a:spLocks noGrp="1"/>
          </p:cNvSpPr>
          <p:nvPr>
            <p:ph type="title" idx="2"/>
          </p:nvPr>
        </p:nvSpPr>
        <p:spPr>
          <a:xfrm rot="-5179">
            <a:off x="714872" y="1403269"/>
            <a:ext cx="4779605" cy="49381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330" name="Google Shape;1330;p31"/>
          <p:cNvSpPr txBox="1">
            <a:spLocks noGrp="1"/>
          </p:cNvSpPr>
          <p:nvPr>
            <p:ph type="subTitle" idx="1"/>
          </p:nvPr>
        </p:nvSpPr>
        <p:spPr>
          <a:xfrm rot="-4973">
            <a:off x="715123" y="1855921"/>
            <a:ext cx="4770305" cy="40710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1" name="Google Shape;1331;p31"/>
          <p:cNvSpPr txBox="1">
            <a:spLocks noGrp="1"/>
          </p:cNvSpPr>
          <p:nvPr>
            <p:ph type="title" idx="3"/>
          </p:nvPr>
        </p:nvSpPr>
        <p:spPr>
          <a:xfrm rot="-4964">
            <a:off x="715173" y="2351692"/>
            <a:ext cx="4778705" cy="49381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332" name="Google Shape;1332;p31"/>
          <p:cNvSpPr txBox="1">
            <a:spLocks noGrp="1"/>
          </p:cNvSpPr>
          <p:nvPr>
            <p:ph type="subTitle" idx="4"/>
          </p:nvPr>
        </p:nvSpPr>
        <p:spPr>
          <a:xfrm rot="-5180">
            <a:off x="714872" y="2804043"/>
            <a:ext cx="4778705" cy="40711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3" name="Google Shape;1333;p31"/>
          <p:cNvSpPr txBox="1">
            <a:spLocks noGrp="1"/>
          </p:cNvSpPr>
          <p:nvPr>
            <p:ph type="title" idx="5"/>
          </p:nvPr>
        </p:nvSpPr>
        <p:spPr>
          <a:xfrm rot="-4965">
            <a:off x="715173" y="3299965"/>
            <a:ext cx="4777505" cy="49381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334" name="Google Shape;1334;p31"/>
          <p:cNvSpPr txBox="1">
            <a:spLocks noGrp="1"/>
          </p:cNvSpPr>
          <p:nvPr>
            <p:ph type="subTitle" idx="6"/>
          </p:nvPr>
        </p:nvSpPr>
        <p:spPr>
          <a:xfrm rot="-5183">
            <a:off x="714572" y="3752320"/>
            <a:ext cx="4775705" cy="40800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284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3"/>
          <p:cNvPicPr preferRelativeResize="0"/>
          <p:nvPr/>
        </p:nvPicPr>
        <p:blipFill rotWithShape="1">
          <a:blip r:embed="rId2">
            <a:alphaModFix amt="74000"/>
          </a:blip>
          <a:srcRect l="20678" t="30819" r="16392" b="24429"/>
          <a:stretch/>
        </p:blipFill>
        <p:spPr>
          <a:xfrm>
            <a:off x="-339775" y="-599287"/>
            <a:ext cx="3746050" cy="149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3"/>
          <p:cNvPicPr preferRelativeResize="0"/>
          <p:nvPr/>
        </p:nvPicPr>
        <p:blipFill rotWithShape="1">
          <a:blip r:embed="rId3">
            <a:alphaModFix amt="69000"/>
          </a:blip>
          <a:srcRect l="35186" t="21964" r="34121" b="30594"/>
          <a:stretch/>
        </p:blipFill>
        <p:spPr>
          <a:xfrm>
            <a:off x="-1045400" y="137988"/>
            <a:ext cx="2806598" cy="24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3"/>
          <p:cNvPicPr preferRelativeResize="0"/>
          <p:nvPr/>
        </p:nvPicPr>
        <p:blipFill rotWithShape="1">
          <a:blip r:embed="rId4">
            <a:alphaModFix amt="88000"/>
          </a:blip>
          <a:srcRect l="25942" t="30366" r="32449" b="43378"/>
          <a:stretch/>
        </p:blipFill>
        <p:spPr>
          <a:xfrm>
            <a:off x="344475" y="4320725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"/>
          <p:cNvPicPr preferRelativeResize="0"/>
          <p:nvPr/>
        </p:nvPicPr>
        <p:blipFill rotWithShape="1">
          <a:blip r:embed="rId5">
            <a:alphaModFix amt="68000"/>
          </a:blip>
          <a:srcRect l="32658" t="31809" r="33491" b="19752"/>
          <a:stretch/>
        </p:blipFill>
        <p:spPr>
          <a:xfrm>
            <a:off x="1608800" y="3018000"/>
            <a:ext cx="3369926" cy="2712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3"/>
          <p:cNvGrpSpPr/>
          <p:nvPr/>
        </p:nvGrpSpPr>
        <p:grpSpPr>
          <a:xfrm rot="-3803791">
            <a:off x="2321255" y="3545"/>
            <a:ext cx="1291462" cy="2050317"/>
            <a:chOff x="7367875" y="1269475"/>
            <a:chExt cx="1291501" cy="2050379"/>
          </a:xfrm>
        </p:grpSpPr>
        <p:sp>
          <p:nvSpPr>
            <p:cNvPr id="54" name="Google Shape;54;p3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3"/>
          <p:cNvGrpSpPr/>
          <p:nvPr/>
        </p:nvGrpSpPr>
        <p:grpSpPr>
          <a:xfrm rot="5400000" flipH="1">
            <a:off x="8275164" y="4348780"/>
            <a:ext cx="805494" cy="989529"/>
            <a:chOff x="2199075" y="2670475"/>
            <a:chExt cx="141700" cy="174075"/>
          </a:xfrm>
        </p:grpSpPr>
        <p:sp>
          <p:nvSpPr>
            <p:cNvPr id="87" name="Google Shape;87;p3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 flipH="1">
            <a:off x="3088375" y="2254800"/>
            <a:ext cx="5342400" cy="11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subTitle" idx="1"/>
          </p:nvPr>
        </p:nvSpPr>
        <p:spPr>
          <a:xfrm flipH="1">
            <a:off x="5371075" y="354567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952075" y="839775"/>
            <a:ext cx="1478700" cy="10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7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6"/>
          <p:cNvPicPr preferRelativeResize="0"/>
          <p:nvPr/>
        </p:nvPicPr>
        <p:blipFill rotWithShape="1">
          <a:blip r:embed="rId2">
            <a:alphaModFix/>
          </a:blip>
          <a:srcRect l="31205" t="21461" r="31680" b="26711"/>
          <a:stretch/>
        </p:blipFill>
        <p:spPr>
          <a:xfrm rot="10800000">
            <a:off x="-893100" y="-368376"/>
            <a:ext cx="2644402" cy="207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3">
            <a:alphaModFix amt="68000"/>
          </a:blip>
          <a:srcRect l="25942" t="30366" r="32449" b="43378"/>
          <a:stretch/>
        </p:blipFill>
        <p:spPr>
          <a:xfrm>
            <a:off x="6012975" y="4443950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4">
            <a:alphaModFix amt="60000"/>
          </a:blip>
          <a:srcRect l="35186" t="21964" r="34121" b="30594"/>
          <a:stretch/>
        </p:blipFill>
        <p:spPr>
          <a:xfrm flipH="1">
            <a:off x="7952850" y="3078763"/>
            <a:ext cx="2806598" cy="244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6"/>
          <p:cNvSpPr/>
          <p:nvPr/>
        </p:nvSpPr>
        <p:spPr>
          <a:xfrm rot="-1348377" flipH="1">
            <a:off x="-295100" y="603080"/>
            <a:ext cx="1424229" cy="3937342"/>
          </a:xfrm>
          <a:custGeom>
            <a:avLst/>
            <a:gdLst/>
            <a:ahLst/>
            <a:cxnLst/>
            <a:rect l="l" t="t" r="r" b="b"/>
            <a:pathLst>
              <a:path w="26265" h="54157" extrusionOk="0">
                <a:moveTo>
                  <a:pt x="5159" y="22742"/>
                </a:moveTo>
                <a:cubicBezTo>
                  <a:pt x="5211" y="22742"/>
                  <a:pt x="5241" y="22785"/>
                  <a:pt x="5299" y="22851"/>
                </a:cubicBezTo>
                <a:cubicBezTo>
                  <a:pt x="5317" y="22872"/>
                  <a:pt x="5336" y="22892"/>
                  <a:pt x="5354" y="22913"/>
                </a:cubicBezTo>
                <a:lnTo>
                  <a:pt x="5354" y="22913"/>
                </a:lnTo>
                <a:cubicBezTo>
                  <a:pt x="5348" y="22928"/>
                  <a:pt x="5341" y="22943"/>
                  <a:pt x="5334" y="22958"/>
                </a:cubicBezTo>
                <a:cubicBezTo>
                  <a:pt x="5203" y="23213"/>
                  <a:pt x="4922" y="23474"/>
                  <a:pt x="4635" y="23474"/>
                </a:cubicBezTo>
                <a:cubicBezTo>
                  <a:pt x="4551" y="23474"/>
                  <a:pt x="4466" y="23452"/>
                  <a:pt x="4385" y="23400"/>
                </a:cubicBezTo>
                <a:lnTo>
                  <a:pt x="4385" y="23400"/>
                </a:lnTo>
                <a:cubicBezTo>
                  <a:pt x="4535" y="23261"/>
                  <a:pt x="4685" y="23121"/>
                  <a:pt x="4834" y="22982"/>
                </a:cubicBezTo>
                <a:cubicBezTo>
                  <a:pt x="4906" y="22923"/>
                  <a:pt x="4989" y="22827"/>
                  <a:pt x="5072" y="22768"/>
                </a:cubicBezTo>
                <a:cubicBezTo>
                  <a:pt x="5109" y="22750"/>
                  <a:pt x="5136" y="22742"/>
                  <a:pt x="5159" y="22742"/>
                </a:cubicBezTo>
                <a:close/>
                <a:moveTo>
                  <a:pt x="18538" y="41688"/>
                </a:moveTo>
                <a:cubicBezTo>
                  <a:pt x="18602" y="41688"/>
                  <a:pt x="18655" y="41725"/>
                  <a:pt x="18669" y="41818"/>
                </a:cubicBezTo>
                <a:cubicBezTo>
                  <a:pt x="18681" y="41949"/>
                  <a:pt x="18598" y="42151"/>
                  <a:pt x="18574" y="42270"/>
                </a:cubicBezTo>
                <a:cubicBezTo>
                  <a:pt x="18543" y="42406"/>
                  <a:pt x="18512" y="42532"/>
                  <a:pt x="18488" y="42665"/>
                </a:cubicBezTo>
                <a:lnTo>
                  <a:pt x="18488" y="42665"/>
                </a:lnTo>
                <a:cubicBezTo>
                  <a:pt x="18437" y="42579"/>
                  <a:pt x="18389" y="42491"/>
                  <a:pt x="18348" y="42401"/>
                </a:cubicBezTo>
                <a:cubicBezTo>
                  <a:pt x="18265" y="42235"/>
                  <a:pt x="18193" y="42020"/>
                  <a:pt x="18288" y="41854"/>
                </a:cubicBezTo>
                <a:cubicBezTo>
                  <a:pt x="18337" y="41763"/>
                  <a:pt x="18448" y="41688"/>
                  <a:pt x="18538" y="41688"/>
                </a:cubicBezTo>
                <a:close/>
                <a:moveTo>
                  <a:pt x="201" y="0"/>
                </a:moveTo>
                <a:cubicBezTo>
                  <a:pt x="167" y="0"/>
                  <a:pt x="131" y="21"/>
                  <a:pt x="131" y="63"/>
                </a:cubicBezTo>
                <a:cubicBezTo>
                  <a:pt x="108" y="4242"/>
                  <a:pt x="84" y="8409"/>
                  <a:pt x="72" y="12576"/>
                </a:cubicBezTo>
                <a:cubicBezTo>
                  <a:pt x="60" y="13636"/>
                  <a:pt x="60" y="14684"/>
                  <a:pt x="48" y="15743"/>
                </a:cubicBezTo>
                <a:cubicBezTo>
                  <a:pt x="48" y="16648"/>
                  <a:pt x="0" y="17553"/>
                  <a:pt x="72" y="18458"/>
                </a:cubicBezTo>
                <a:cubicBezTo>
                  <a:pt x="119" y="19113"/>
                  <a:pt x="239" y="19815"/>
                  <a:pt x="608" y="20375"/>
                </a:cubicBezTo>
                <a:cubicBezTo>
                  <a:pt x="1001" y="20982"/>
                  <a:pt x="1608" y="21268"/>
                  <a:pt x="2310" y="21351"/>
                </a:cubicBezTo>
                <a:cubicBezTo>
                  <a:pt x="3191" y="21446"/>
                  <a:pt x="4203" y="21256"/>
                  <a:pt x="4977" y="21827"/>
                </a:cubicBezTo>
                <a:cubicBezTo>
                  <a:pt x="5304" y="22059"/>
                  <a:pt x="5490" y="22421"/>
                  <a:pt x="5389" y="22807"/>
                </a:cubicBezTo>
                <a:lnTo>
                  <a:pt x="5389" y="22807"/>
                </a:lnTo>
                <a:cubicBezTo>
                  <a:pt x="5322" y="22732"/>
                  <a:pt x="5253" y="22659"/>
                  <a:pt x="5180" y="22589"/>
                </a:cubicBezTo>
                <a:cubicBezTo>
                  <a:pt x="5175" y="22579"/>
                  <a:pt x="5165" y="22576"/>
                  <a:pt x="5154" y="22576"/>
                </a:cubicBezTo>
                <a:cubicBezTo>
                  <a:pt x="5140" y="22576"/>
                  <a:pt x="5122" y="22582"/>
                  <a:pt x="5108" y="22589"/>
                </a:cubicBezTo>
                <a:cubicBezTo>
                  <a:pt x="4822" y="22851"/>
                  <a:pt x="4525" y="23113"/>
                  <a:pt x="4239" y="23363"/>
                </a:cubicBezTo>
                <a:cubicBezTo>
                  <a:pt x="4215" y="23387"/>
                  <a:pt x="4215" y="23435"/>
                  <a:pt x="4239" y="23458"/>
                </a:cubicBezTo>
                <a:cubicBezTo>
                  <a:pt x="4369" y="23564"/>
                  <a:pt x="4508" y="23609"/>
                  <a:pt x="4645" y="23609"/>
                </a:cubicBezTo>
                <a:cubicBezTo>
                  <a:pt x="4974" y="23609"/>
                  <a:pt x="5294" y="23349"/>
                  <a:pt x="5453" y="23030"/>
                </a:cubicBezTo>
                <a:lnTo>
                  <a:pt x="5453" y="23030"/>
                </a:lnTo>
                <a:cubicBezTo>
                  <a:pt x="5668" y="23295"/>
                  <a:pt x="5849" y="23587"/>
                  <a:pt x="6013" y="23887"/>
                </a:cubicBezTo>
                <a:cubicBezTo>
                  <a:pt x="6406" y="24601"/>
                  <a:pt x="6716" y="25363"/>
                  <a:pt x="7061" y="26114"/>
                </a:cubicBezTo>
                <a:cubicBezTo>
                  <a:pt x="7775" y="27638"/>
                  <a:pt x="8549" y="29150"/>
                  <a:pt x="9359" y="30638"/>
                </a:cubicBezTo>
                <a:cubicBezTo>
                  <a:pt x="10990" y="33626"/>
                  <a:pt x="12823" y="36520"/>
                  <a:pt x="14812" y="39294"/>
                </a:cubicBezTo>
                <a:cubicBezTo>
                  <a:pt x="15919" y="40830"/>
                  <a:pt x="17074" y="42342"/>
                  <a:pt x="18300" y="43782"/>
                </a:cubicBezTo>
                <a:cubicBezTo>
                  <a:pt x="18318" y="43805"/>
                  <a:pt x="18346" y="43815"/>
                  <a:pt x="18376" y="43815"/>
                </a:cubicBezTo>
                <a:cubicBezTo>
                  <a:pt x="18424" y="43815"/>
                  <a:pt x="18476" y="43787"/>
                  <a:pt x="18491" y="43735"/>
                </a:cubicBezTo>
                <a:cubicBezTo>
                  <a:pt x="18526" y="43524"/>
                  <a:pt x="18561" y="43312"/>
                  <a:pt x="18596" y="43101"/>
                </a:cubicBezTo>
                <a:lnTo>
                  <a:pt x="18596" y="43101"/>
                </a:lnTo>
                <a:cubicBezTo>
                  <a:pt x="18825" y="43481"/>
                  <a:pt x="19063" y="43855"/>
                  <a:pt x="19289" y="44223"/>
                </a:cubicBezTo>
                <a:cubicBezTo>
                  <a:pt x="20634" y="46402"/>
                  <a:pt x="22051" y="48533"/>
                  <a:pt x="23515" y="50617"/>
                </a:cubicBezTo>
                <a:cubicBezTo>
                  <a:pt x="24337" y="51795"/>
                  <a:pt x="25182" y="52962"/>
                  <a:pt x="26039" y="54117"/>
                </a:cubicBezTo>
                <a:cubicBezTo>
                  <a:pt x="26064" y="54145"/>
                  <a:pt x="26095" y="54156"/>
                  <a:pt x="26126" y="54156"/>
                </a:cubicBezTo>
                <a:cubicBezTo>
                  <a:pt x="26199" y="54156"/>
                  <a:pt x="26265" y="54089"/>
                  <a:pt x="26206" y="54022"/>
                </a:cubicBezTo>
                <a:cubicBezTo>
                  <a:pt x="23575" y="50509"/>
                  <a:pt x="21110" y="46878"/>
                  <a:pt x="18800" y="43151"/>
                </a:cubicBezTo>
                <a:cubicBezTo>
                  <a:pt x="18746" y="43063"/>
                  <a:pt x="18688" y="42977"/>
                  <a:pt x="18632" y="42890"/>
                </a:cubicBezTo>
                <a:lnTo>
                  <a:pt x="18632" y="42890"/>
                </a:lnTo>
                <a:cubicBezTo>
                  <a:pt x="18692" y="42529"/>
                  <a:pt x="18752" y="42167"/>
                  <a:pt x="18812" y="41806"/>
                </a:cubicBezTo>
                <a:cubicBezTo>
                  <a:pt x="18836" y="41675"/>
                  <a:pt x="18836" y="41604"/>
                  <a:pt x="18693" y="41556"/>
                </a:cubicBezTo>
                <a:cubicBezTo>
                  <a:pt x="18659" y="41547"/>
                  <a:pt x="18624" y="41542"/>
                  <a:pt x="18589" y="41542"/>
                </a:cubicBezTo>
                <a:cubicBezTo>
                  <a:pt x="18490" y="41542"/>
                  <a:pt x="18391" y="41578"/>
                  <a:pt x="18312" y="41639"/>
                </a:cubicBezTo>
                <a:cubicBezTo>
                  <a:pt x="17979" y="41889"/>
                  <a:pt x="18146" y="42318"/>
                  <a:pt x="18312" y="42616"/>
                </a:cubicBezTo>
                <a:cubicBezTo>
                  <a:pt x="18357" y="42695"/>
                  <a:pt x="18403" y="42775"/>
                  <a:pt x="18450" y="42854"/>
                </a:cubicBezTo>
                <a:lnTo>
                  <a:pt x="18450" y="42854"/>
                </a:lnTo>
                <a:cubicBezTo>
                  <a:pt x="18404" y="43057"/>
                  <a:pt x="18359" y="43257"/>
                  <a:pt x="18318" y="43460"/>
                </a:cubicBezTo>
                <a:lnTo>
                  <a:pt x="18318" y="43460"/>
                </a:lnTo>
                <a:cubicBezTo>
                  <a:pt x="16273" y="40941"/>
                  <a:pt x="14332" y="38364"/>
                  <a:pt x="12550" y="35650"/>
                </a:cubicBezTo>
                <a:cubicBezTo>
                  <a:pt x="10764" y="32912"/>
                  <a:pt x="9144" y="30066"/>
                  <a:pt x="7692" y="27138"/>
                </a:cubicBezTo>
                <a:cubicBezTo>
                  <a:pt x="7287" y="26316"/>
                  <a:pt x="6906" y="25494"/>
                  <a:pt x="6525" y="24673"/>
                </a:cubicBezTo>
                <a:cubicBezTo>
                  <a:pt x="6235" y="24063"/>
                  <a:pt x="5928" y="23453"/>
                  <a:pt x="5497" y="22932"/>
                </a:cubicBezTo>
                <a:lnTo>
                  <a:pt x="5497" y="22932"/>
                </a:lnTo>
                <a:cubicBezTo>
                  <a:pt x="5712" y="22382"/>
                  <a:pt x="5377" y="21846"/>
                  <a:pt x="4882" y="21565"/>
                </a:cubicBezTo>
                <a:cubicBezTo>
                  <a:pt x="4168" y="21161"/>
                  <a:pt x="3346" y="21232"/>
                  <a:pt x="2572" y="21184"/>
                </a:cubicBezTo>
                <a:cubicBezTo>
                  <a:pt x="2108" y="21149"/>
                  <a:pt x="1632" y="21065"/>
                  <a:pt x="1251" y="20780"/>
                </a:cubicBezTo>
                <a:cubicBezTo>
                  <a:pt x="917" y="20541"/>
                  <a:pt x="691" y="20184"/>
                  <a:pt x="536" y="19803"/>
                </a:cubicBezTo>
                <a:cubicBezTo>
                  <a:pt x="262" y="19077"/>
                  <a:pt x="239" y="18279"/>
                  <a:pt x="239" y="17517"/>
                </a:cubicBezTo>
                <a:cubicBezTo>
                  <a:pt x="250" y="16410"/>
                  <a:pt x="250" y="15291"/>
                  <a:pt x="250" y="14184"/>
                </a:cubicBezTo>
                <a:cubicBezTo>
                  <a:pt x="250" y="11981"/>
                  <a:pt x="250" y="9790"/>
                  <a:pt x="250" y="7587"/>
                </a:cubicBezTo>
                <a:cubicBezTo>
                  <a:pt x="262" y="5075"/>
                  <a:pt x="262" y="2575"/>
                  <a:pt x="262" y="63"/>
                </a:cubicBezTo>
                <a:cubicBezTo>
                  <a:pt x="268" y="21"/>
                  <a:pt x="236" y="0"/>
                  <a:pt x="201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6"/>
          <p:cNvGrpSpPr/>
          <p:nvPr/>
        </p:nvGrpSpPr>
        <p:grpSpPr>
          <a:xfrm rot="7318586" flipH="1">
            <a:off x="825229" y="404031"/>
            <a:ext cx="805482" cy="989515"/>
            <a:chOff x="2199075" y="2670475"/>
            <a:chExt cx="141700" cy="174075"/>
          </a:xfrm>
        </p:grpSpPr>
        <p:sp>
          <p:nvSpPr>
            <p:cNvPr id="201" name="Google Shape;201;p6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6"/>
          <p:cNvGrpSpPr/>
          <p:nvPr/>
        </p:nvGrpSpPr>
        <p:grpSpPr>
          <a:xfrm rot="5668115">
            <a:off x="5217556" y="4063093"/>
            <a:ext cx="1291293" cy="2050049"/>
            <a:chOff x="7367875" y="1269475"/>
            <a:chExt cx="1291501" cy="2050379"/>
          </a:xfrm>
        </p:grpSpPr>
        <p:sp>
          <p:nvSpPr>
            <p:cNvPr id="215" name="Google Shape;215;p6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6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8"/>
          <p:cNvPicPr preferRelativeResize="0"/>
          <p:nvPr/>
        </p:nvPicPr>
        <p:blipFill rotWithShape="1">
          <a:blip r:embed="rId2">
            <a:alphaModFix/>
          </a:blip>
          <a:srcRect l="35186" t="21964" r="34121" b="30594"/>
          <a:stretch/>
        </p:blipFill>
        <p:spPr>
          <a:xfrm>
            <a:off x="332225" y="-1180512"/>
            <a:ext cx="2806598" cy="24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8"/>
          <p:cNvPicPr preferRelativeResize="0"/>
          <p:nvPr/>
        </p:nvPicPr>
        <p:blipFill rotWithShape="1">
          <a:blip r:embed="rId3">
            <a:alphaModFix amt="90000"/>
          </a:blip>
          <a:srcRect l="40584" t="31049" r="11511" b="34246"/>
          <a:stretch/>
        </p:blipFill>
        <p:spPr>
          <a:xfrm>
            <a:off x="-692850" y="4016150"/>
            <a:ext cx="4063200" cy="16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8"/>
          <p:cNvPicPr preferRelativeResize="0"/>
          <p:nvPr/>
        </p:nvPicPr>
        <p:blipFill rotWithShape="1">
          <a:blip r:embed="rId4">
            <a:alphaModFix/>
          </a:blip>
          <a:srcRect l="29796" t="23863" r="33345" b="24883"/>
          <a:stretch/>
        </p:blipFill>
        <p:spPr>
          <a:xfrm>
            <a:off x="-1103850" y="2366475"/>
            <a:ext cx="3370301" cy="263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8"/>
          <p:cNvPicPr preferRelativeResize="0"/>
          <p:nvPr/>
        </p:nvPicPr>
        <p:blipFill rotWithShape="1">
          <a:blip r:embed="rId5">
            <a:alphaModFix/>
          </a:blip>
          <a:srcRect l="45720" t="13128" r="43363" b="37643"/>
          <a:stretch/>
        </p:blipFill>
        <p:spPr>
          <a:xfrm flipH="1">
            <a:off x="7876849" y="-404900"/>
            <a:ext cx="1666426" cy="422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8"/>
          <p:cNvPicPr preferRelativeResize="0"/>
          <p:nvPr/>
        </p:nvPicPr>
        <p:blipFill rotWithShape="1">
          <a:blip r:embed="rId6">
            <a:alphaModFix amt="65000"/>
          </a:blip>
          <a:srcRect l="25942" t="30366" r="32449" b="43378"/>
          <a:stretch/>
        </p:blipFill>
        <p:spPr>
          <a:xfrm flipH="1">
            <a:off x="6274275" y="-126575"/>
            <a:ext cx="3804773" cy="135045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8"/>
          <p:cNvSpPr/>
          <p:nvPr/>
        </p:nvSpPr>
        <p:spPr>
          <a:xfrm flipH="1">
            <a:off x="670319" y="1259539"/>
            <a:ext cx="220642" cy="4090234"/>
          </a:xfrm>
          <a:custGeom>
            <a:avLst/>
            <a:gdLst/>
            <a:ahLst/>
            <a:cxnLst/>
            <a:rect l="l" t="t" r="r" b="b"/>
            <a:pathLst>
              <a:path w="2733" h="33915" extrusionOk="0">
                <a:moveTo>
                  <a:pt x="2523" y="0"/>
                </a:moveTo>
                <a:cubicBezTo>
                  <a:pt x="2417" y="0"/>
                  <a:pt x="2310" y="66"/>
                  <a:pt x="2310" y="196"/>
                </a:cubicBezTo>
                <a:cubicBezTo>
                  <a:pt x="2275" y="4507"/>
                  <a:pt x="2096" y="8817"/>
                  <a:pt x="1834" y="13115"/>
                </a:cubicBezTo>
                <a:cubicBezTo>
                  <a:pt x="1703" y="15246"/>
                  <a:pt x="1584" y="17389"/>
                  <a:pt x="1370" y="19508"/>
                </a:cubicBezTo>
                <a:cubicBezTo>
                  <a:pt x="1143" y="21651"/>
                  <a:pt x="941" y="23807"/>
                  <a:pt x="715" y="25950"/>
                </a:cubicBezTo>
                <a:cubicBezTo>
                  <a:pt x="477" y="28379"/>
                  <a:pt x="262" y="30795"/>
                  <a:pt x="36" y="33212"/>
                </a:cubicBezTo>
                <a:cubicBezTo>
                  <a:pt x="0" y="33593"/>
                  <a:pt x="381" y="33915"/>
                  <a:pt x="739" y="33915"/>
                </a:cubicBezTo>
                <a:cubicBezTo>
                  <a:pt x="1155" y="33915"/>
                  <a:pt x="1405" y="33593"/>
                  <a:pt x="1441" y="33212"/>
                </a:cubicBezTo>
                <a:cubicBezTo>
                  <a:pt x="1905" y="28938"/>
                  <a:pt x="2191" y="24640"/>
                  <a:pt x="2298" y="20342"/>
                </a:cubicBezTo>
                <a:cubicBezTo>
                  <a:pt x="2406" y="16056"/>
                  <a:pt x="2572" y="11781"/>
                  <a:pt x="2644" y="7495"/>
                </a:cubicBezTo>
                <a:cubicBezTo>
                  <a:pt x="2679" y="5066"/>
                  <a:pt x="2703" y="2625"/>
                  <a:pt x="2727" y="196"/>
                </a:cubicBezTo>
                <a:cubicBezTo>
                  <a:pt x="2733" y="66"/>
                  <a:pt x="2629" y="0"/>
                  <a:pt x="25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8"/>
          <p:cNvSpPr/>
          <p:nvPr/>
        </p:nvSpPr>
        <p:spPr>
          <a:xfrm rot="7767761">
            <a:off x="6769677" y="-1044688"/>
            <a:ext cx="720428" cy="4427145"/>
          </a:xfrm>
          <a:custGeom>
            <a:avLst/>
            <a:gdLst/>
            <a:ahLst/>
            <a:cxnLst/>
            <a:rect l="l" t="t" r="r" b="b"/>
            <a:pathLst>
              <a:path w="6297" h="81945" extrusionOk="0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8"/>
          <p:cNvGrpSpPr/>
          <p:nvPr/>
        </p:nvGrpSpPr>
        <p:grpSpPr>
          <a:xfrm>
            <a:off x="7367875" y="1269475"/>
            <a:ext cx="1291501" cy="2050379"/>
            <a:chOff x="7367875" y="1269475"/>
            <a:chExt cx="1291501" cy="2050379"/>
          </a:xfrm>
        </p:grpSpPr>
        <p:sp>
          <p:nvSpPr>
            <p:cNvPr id="313" name="Google Shape;313;p8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8"/>
          <p:cNvGrpSpPr/>
          <p:nvPr/>
        </p:nvGrpSpPr>
        <p:grpSpPr>
          <a:xfrm rot="3377774" flipH="1">
            <a:off x="1475429" y="2656429"/>
            <a:ext cx="805488" cy="989522"/>
            <a:chOff x="2199075" y="2670475"/>
            <a:chExt cx="141700" cy="174075"/>
          </a:xfrm>
        </p:grpSpPr>
        <p:sp>
          <p:nvSpPr>
            <p:cNvPr id="346" name="Google Shape;346;p8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8"/>
          <p:cNvSpPr txBox="1">
            <a:spLocks noGrp="1"/>
          </p:cNvSpPr>
          <p:nvPr>
            <p:ph type="title"/>
          </p:nvPr>
        </p:nvSpPr>
        <p:spPr>
          <a:xfrm>
            <a:off x="2063400" y="1321200"/>
            <a:ext cx="5017200" cy="25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9"/>
          <p:cNvPicPr preferRelativeResize="0"/>
          <p:nvPr/>
        </p:nvPicPr>
        <p:blipFill rotWithShape="1">
          <a:blip r:embed="rId2">
            <a:alphaModFix amt="82000"/>
          </a:blip>
          <a:srcRect l="20678" t="30819" r="16392" b="24429"/>
          <a:stretch/>
        </p:blipFill>
        <p:spPr>
          <a:xfrm rot="10800000" flipH="1">
            <a:off x="-944425" y="-271012"/>
            <a:ext cx="3746050" cy="149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9"/>
          <p:cNvPicPr preferRelativeResize="0"/>
          <p:nvPr/>
        </p:nvPicPr>
        <p:blipFill rotWithShape="1">
          <a:blip r:embed="rId3">
            <a:alphaModFix amt="73000"/>
          </a:blip>
          <a:srcRect l="25942" t="30366" r="32449" b="43378"/>
          <a:stretch/>
        </p:blipFill>
        <p:spPr>
          <a:xfrm>
            <a:off x="-1671350" y="615200"/>
            <a:ext cx="3804773" cy="13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9"/>
          <p:cNvPicPr preferRelativeResize="0"/>
          <p:nvPr/>
        </p:nvPicPr>
        <p:blipFill rotWithShape="1">
          <a:blip r:embed="rId4">
            <a:alphaModFix/>
          </a:blip>
          <a:srcRect l="29796" t="23863" r="33345" b="24883"/>
          <a:stretch/>
        </p:blipFill>
        <p:spPr>
          <a:xfrm>
            <a:off x="6347050" y="3129525"/>
            <a:ext cx="3370301" cy="2636099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9"/>
          <p:cNvSpPr/>
          <p:nvPr/>
        </p:nvSpPr>
        <p:spPr>
          <a:xfrm>
            <a:off x="668725" y="798525"/>
            <a:ext cx="720424" cy="4427079"/>
          </a:xfrm>
          <a:custGeom>
            <a:avLst/>
            <a:gdLst/>
            <a:ahLst/>
            <a:cxnLst/>
            <a:rect l="l" t="t" r="r" b="b"/>
            <a:pathLst>
              <a:path w="6297" h="81945" extrusionOk="0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9"/>
          <p:cNvGrpSpPr/>
          <p:nvPr/>
        </p:nvGrpSpPr>
        <p:grpSpPr>
          <a:xfrm rot="10800000" flipH="1">
            <a:off x="1157701" y="1353630"/>
            <a:ext cx="805494" cy="989529"/>
            <a:chOff x="2199075" y="2670475"/>
            <a:chExt cx="141700" cy="174075"/>
          </a:xfrm>
        </p:grpSpPr>
        <p:sp>
          <p:nvSpPr>
            <p:cNvPr id="366" name="Google Shape;366;p9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9"/>
          <p:cNvSpPr/>
          <p:nvPr/>
        </p:nvSpPr>
        <p:spPr>
          <a:xfrm>
            <a:off x="8420225" y="-174350"/>
            <a:ext cx="195640" cy="2140006"/>
          </a:xfrm>
          <a:custGeom>
            <a:avLst/>
            <a:gdLst/>
            <a:ahLst/>
            <a:cxnLst/>
            <a:rect l="l" t="t" r="r" b="b"/>
            <a:pathLst>
              <a:path w="1724" h="18858" extrusionOk="0">
                <a:moveTo>
                  <a:pt x="1266" y="0"/>
                </a:moveTo>
                <a:cubicBezTo>
                  <a:pt x="1092" y="0"/>
                  <a:pt x="925" y="91"/>
                  <a:pt x="894" y="290"/>
                </a:cubicBezTo>
                <a:cubicBezTo>
                  <a:pt x="679" y="1492"/>
                  <a:pt x="572" y="2707"/>
                  <a:pt x="441" y="3909"/>
                </a:cubicBezTo>
                <a:cubicBezTo>
                  <a:pt x="322" y="5100"/>
                  <a:pt x="239" y="6302"/>
                  <a:pt x="156" y="7493"/>
                </a:cubicBezTo>
                <a:cubicBezTo>
                  <a:pt x="1" y="9886"/>
                  <a:pt x="60" y="12291"/>
                  <a:pt x="120" y="14684"/>
                </a:cubicBezTo>
                <a:cubicBezTo>
                  <a:pt x="156" y="16030"/>
                  <a:pt x="179" y="17387"/>
                  <a:pt x="239" y="18732"/>
                </a:cubicBezTo>
                <a:cubicBezTo>
                  <a:pt x="245" y="18816"/>
                  <a:pt x="313" y="18857"/>
                  <a:pt x="380" y="18857"/>
                </a:cubicBezTo>
                <a:cubicBezTo>
                  <a:pt x="447" y="18857"/>
                  <a:pt x="513" y="18816"/>
                  <a:pt x="513" y="18732"/>
                </a:cubicBezTo>
                <a:cubicBezTo>
                  <a:pt x="465" y="16327"/>
                  <a:pt x="513" y="13922"/>
                  <a:pt x="703" y="11529"/>
                </a:cubicBezTo>
                <a:cubicBezTo>
                  <a:pt x="894" y="9160"/>
                  <a:pt x="1048" y="6790"/>
                  <a:pt x="1275" y="4421"/>
                </a:cubicBezTo>
                <a:cubicBezTo>
                  <a:pt x="1406" y="3076"/>
                  <a:pt x="1584" y="1742"/>
                  <a:pt x="1703" y="409"/>
                </a:cubicBezTo>
                <a:cubicBezTo>
                  <a:pt x="1723" y="148"/>
                  <a:pt x="1489" y="0"/>
                  <a:pt x="1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Google Shape;380;p9"/>
          <p:cNvGrpSpPr/>
          <p:nvPr/>
        </p:nvGrpSpPr>
        <p:grpSpPr>
          <a:xfrm>
            <a:off x="7257009" y="2178168"/>
            <a:ext cx="1010232" cy="1837869"/>
            <a:chOff x="3452200" y="1678600"/>
            <a:chExt cx="406925" cy="740300"/>
          </a:xfrm>
        </p:grpSpPr>
        <p:sp>
          <p:nvSpPr>
            <p:cNvPr id="381" name="Google Shape;381;p9"/>
            <p:cNvSpPr/>
            <p:nvPr/>
          </p:nvSpPr>
          <p:spPr>
            <a:xfrm>
              <a:off x="3498925" y="1784575"/>
              <a:ext cx="42600" cy="32775"/>
            </a:xfrm>
            <a:custGeom>
              <a:avLst/>
              <a:gdLst/>
              <a:ahLst/>
              <a:cxnLst/>
              <a:rect l="l" t="t" r="r" b="b"/>
              <a:pathLst>
                <a:path w="1704" h="1311" extrusionOk="0">
                  <a:moveTo>
                    <a:pt x="858" y="1"/>
                  </a:moveTo>
                  <a:cubicBezTo>
                    <a:pt x="13" y="1"/>
                    <a:pt x="1" y="1310"/>
                    <a:pt x="858" y="1310"/>
                  </a:cubicBezTo>
                  <a:cubicBezTo>
                    <a:pt x="1704" y="1310"/>
                    <a:pt x="170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553400" y="1760475"/>
              <a:ext cx="39325" cy="30675"/>
            </a:xfrm>
            <a:custGeom>
              <a:avLst/>
              <a:gdLst/>
              <a:ahLst/>
              <a:cxnLst/>
              <a:rect l="l" t="t" r="r" b="b"/>
              <a:pathLst>
                <a:path w="1573" h="1227" extrusionOk="0">
                  <a:moveTo>
                    <a:pt x="787" y="0"/>
                  </a:moveTo>
                  <a:cubicBezTo>
                    <a:pt x="1" y="0"/>
                    <a:pt x="1" y="1226"/>
                    <a:pt x="787" y="1226"/>
                  </a:cubicBezTo>
                  <a:cubicBezTo>
                    <a:pt x="1572" y="1226"/>
                    <a:pt x="1572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550125" y="1844700"/>
              <a:ext cx="35750" cy="27700"/>
            </a:xfrm>
            <a:custGeom>
              <a:avLst/>
              <a:gdLst/>
              <a:ahLst/>
              <a:cxnLst/>
              <a:rect l="l" t="t" r="r" b="b"/>
              <a:pathLst>
                <a:path w="1430" h="1108" extrusionOk="0">
                  <a:moveTo>
                    <a:pt x="715" y="1"/>
                  </a:moveTo>
                  <a:cubicBezTo>
                    <a:pt x="1" y="1"/>
                    <a:pt x="1" y="1108"/>
                    <a:pt x="715" y="1108"/>
                  </a:cubicBezTo>
                  <a:cubicBezTo>
                    <a:pt x="1430" y="1108"/>
                    <a:pt x="1430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3612350" y="1828925"/>
              <a:ext cx="31575" cy="24425"/>
            </a:xfrm>
            <a:custGeom>
              <a:avLst/>
              <a:gdLst/>
              <a:ahLst/>
              <a:cxnLst/>
              <a:rect l="l" t="t" r="r" b="b"/>
              <a:pathLst>
                <a:path w="1263" h="977" extrusionOk="0">
                  <a:moveTo>
                    <a:pt x="631" y="1"/>
                  </a:moveTo>
                  <a:cubicBezTo>
                    <a:pt x="12" y="1"/>
                    <a:pt x="0" y="977"/>
                    <a:pt x="631" y="977"/>
                  </a:cubicBezTo>
                  <a:cubicBezTo>
                    <a:pt x="1262" y="977"/>
                    <a:pt x="1262" y="1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3624550" y="1907800"/>
              <a:ext cx="2400" cy="2125"/>
            </a:xfrm>
            <a:custGeom>
              <a:avLst/>
              <a:gdLst/>
              <a:ahLst/>
              <a:cxnLst/>
              <a:rect l="l" t="t" r="r" b="b"/>
              <a:pathLst>
                <a:path w="96" h="85" extrusionOk="0">
                  <a:moveTo>
                    <a:pt x="48" y="1"/>
                  </a:moveTo>
                  <a:cubicBezTo>
                    <a:pt x="0" y="1"/>
                    <a:pt x="0" y="84"/>
                    <a:pt x="48" y="84"/>
                  </a:cubicBezTo>
                  <a:cubicBezTo>
                    <a:pt x="96" y="84"/>
                    <a:pt x="96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3620675" y="1918075"/>
              <a:ext cx="25025" cy="25550"/>
            </a:xfrm>
            <a:custGeom>
              <a:avLst/>
              <a:gdLst/>
              <a:ahLst/>
              <a:cxnLst/>
              <a:rect l="l" t="t" r="r" b="b"/>
              <a:pathLst>
                <a:path w="1001" h="1022" extrusionOk="0">
                  <a:moveTo>
                    <a:pt x="507" y="0"/>
                  </a:moveTo>
                  <a:cubicBezTo>
                    <a:pt x="465" y="0"/>
                    <a:pt x="423" y="6"/>
                    <a:pt x="394" y="18"/>
                  </a:cubicBezTo>
                  <a:lnTo>
                    <a:pt x="382" y="18"/>
                  </a:lnTo>
                  <a:cubicBezTo>
                    <a:pt x="334" y="30"/>
                    <a:pt x="298" y="42"/>
                    <a:pt x="263" y="66"/>
                  </a:cubicBezTo>
                  <a:cubicBezTo>
                    <a:pt x="203" y="114"/>
                    <a:pt x="144" y="161"/>
                    <a:pt x="96" y="233"/>
                  </a:cubicBezTo>
                  <a:cubicBezTo>
                    <a:pt x="84" y="268"/>
                    <a:pt x="72" y="304"/>
                    <a:pt x="48" y="352"/>
                  </a:cubicBezTo>
                  <a:lnTo>
                    <a:pt x="24" y="399"/>
                  </a:lnTo>
                  <a:cubicBezTo>
                    <a:pt x="1" y="495"/>
                    <a:pt x="1" y="578"/>
                    <a:pt x="24" y="661"/>
                  </a:cubicBezTo>
                  <a:cubicBezTo>
                    <a:pt x="48" y="745"/>
                    <a:pt x="96" y="816"/>
                    <a:pt x="155" y="876"/>
                  </a:cubicBezTo>
                  <a:cubicBezTo>
                    <a:pt x="191" y="911"/>
                    <a:pt x="227" y="935"/>
                    <a:pt x="251" y="959"/>
                  </a:cubicBezTo>
                  <a:cubicBezTo>
                    <a:pt x="334" y="1007"/>
                    <a:pt x="417" y="1018"/>
                    <a:pt x="501" y="1018"/>
                  </a:cubicBezTo>
                  <a:cubicBezTo>
                    <a:pt x="514" y="1021"/>
                    <a:pt x="527" y="1022"/>
                    <a:pt x="539" y="1022"/>
                  </a:cubicBezTo>
                  <a:cubicBezTo>
                    <a:pt x="594" y="1022"/>
                    <a:pt x="643" y="1002"/>
                    <a:pt x="691" y="983"/>
                  </a:cubicBezTo>
                  <a:cubicBezTo>
                    <a:pt x="751" y="959"/>
                    <a:pt x="810" y="923"/>
                    <a:pt x="846" y="876"/>
                  </a:cubicBezTo>
                  <a:cubicBezTo>
                    <a:pt x="906" y="816"/>
                    <a:pt x="953" y="745"/>
                    <a:pt x="977" y="661"/>
                  </a:cubicBezTo>
                  <a:cubicBezTo>
                    <a:pt x="1001" y="578"/>
                    <a:pt x="1001" y="495"/>
                    <a:pt x="977" y="399"/>
                  </a:cubicBezTo>
                  <a:cubicBezTo>
                    <a:pt x="965" y="387"/>
                    <a:pt x="965" y="376"/>
                    <a:pt x="953" y="352"/>
                  </a:cubicBezTo>
                  <a:cubicBezTo>
                    <a:pt x="941" y="304"/>
                    <a:pt x="929" y="268"/>
                    <a:pt x="906" y="233"/>
                  </a:cubicBezTo>
                  <a:cubicBezTo>
                    <a:pt x="882" y="185"/>
                    <a:pt x="834" y="137"/>
                    <a:pt x="786" y="102"/>
                  </a:cubicBezTo>
                  <a:cubicBezTo>
                    <a:pt x="727" y="54"/>
                    <a:pt x="727" y="54"/>
                    <a:pt x="632" y="18"/>
                  </a:cubicBezTo>
                  <a:lnTo>
                    <a:pt x="620" y="18"/>
                  </a:lnTo>
                  <a:cubicBezTo>
                    <a:pt x="590" y="6"/>
                    <a:pt x="548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3510550" y="1927750"/>
              <a:ext cx="29200" cy="22650"/>
            </a:xfrm>
            <a:custGeom>
              <a:avLst/>
              <a:gdLst/>
              <a:ahLst/>
              <a:cxnLst/>
              <a:rect l="l" t="t" r="r" b="b"/>
              <a:pathLst>
                <a:path w="1168" h="906" extrusionOk="0">
                  <a:moveTo>
                    <a:pt x="584" y="0"/>
                  </a:moveTo>
                  <a:cubicBezTo>
                    <a:pt x="12" y="0"/>
                    <a:pt x="0" y="905"/>
                    <a:pt x="584" y="905"/>
                  </a:cubicBezTo>
                  <a:cubicBezTo>
                    <a:pt x="1167" y="905"/>
                    <a:pt x="1167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3684675" y="1862850"/>
              <a:ext cx="27700" cy="21775"/>
            </a:xfrm>
            <a:custGeom>
              <a:avLst/>
              <a:gdLst/>
              <a:ahLst/>
              <a:cxnLst/>
              <a:rect l="l" t="t" r="r" b="b"/>
              <a:pathLst>
                <a:path w="1108" h="871" extrusionOk="0">
                  <a:moveTo>
                    <a:pt x="560" y="1"/>
                  </a:moveTo>
                  <a:cubicBezTo>
                    <a:pt x="0" y="1"/>
                    <a:pt x="0" y="870"/>
                    <a:pt x="560" y="870"/>
                  </a:cubicBezTo>
                  <a:cubicBezTo>
                    <a:pt x="1108" y="870"/>
                    <a:pt x="1108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3669500" y="2011100"/>
              <a:ext cx="28000" cy="21750"/>
            </a:xfrm>
            <a:custGeom>
              <a:avLst/>
              <a:gdLst/>
              <a:ahLst/>
              <a:cxnLst/>
              <a:rect l="l" t="t" r="r" b="b"/>
              <a:pathLst>
                <a:path w="1120" h="870" extrusionOk="0">
                  <a:moveTo>
                    <a:pt x="560" y="0"/>
                  </a:moveTo>
                  <a:cubicBezTo>
                    <a:pt x="0" y="0"/>
                    <a:pt x="0" y="869"/>
                    <a:pt x="560" y="869"/>
                  </a:cubicBezTo>
                  <a:cubicBezTo>
                    <a:pt x="1119" y="869"/>
                    <a:pt x="111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3741525" y="1783525"/>
              <a:ext cx="26525" cy="24750"/>
            </a:xfrm>
            <a:custGeom>
              <a:avLst/>
              <a:gdLst/>
              <a:ahLst/>
              <a:cxnLst/>
              <a:rect l="l" t="t" r="r" b="b"/>
              <a:pathLst>
                <a:path w="1061" h="990" extrusionOk="0">
                  <a:moveTo>
                    <a:pt x="493" y="1"/>
                  </a:moveTo>
                  <a:cubicBezTo>
                    <a:pt x="450" y="1"/>
                    <a:pt x="405" y="7"/>
                    <a:pt x="358" y="19"/>
                  </a:cubicBezTo>
                  <a:cubicBezTo>
                    <a:pt x="274" y="43"/>
                    <a:pt x="203" y="90"/>
                    <a:pt x="143" y="150"/>
                  </a:cubicBezTo>
                  <a:cubicBezTo>
                    <a:pt x="120" y="185"/>
                    <a:pt x="96" y="209"/>
                    <a:pt x="60" y="245"/>
                  </a:cubicBezTo>
                  <a:cubicBezTo>
                    <a:pt x="24" y="328"/>
                    <a:pt x="1" y="412"/>
                    <a:pt x="1" y="495"/>
                  </a:cubicBezTo>
                  <a:cubicBezTo>
                    <a:pt x="1" y="566"/>
                    <a:pt x="12" y="626"/>
                    <a:pt x="36" y="685"/>
                  </a:cubicBezTo>
                  <a:cubicBezTo>
                    <a:pt x="60" y="745"/>
                    <a:pt x="96" y="793"/>
                    <a:pt x="143" y="840"/>
                  </a:cubicBezTo>
                  <a:cubicBezTo>
                    <a:pt x="203" y="900"/>
                    <a:pt x="274" y="947"/>
                    <a:pt x="358" y="971"/>
                  </a:cubicBezTo>
                  <a:cubicBezTo>
                    <a:pt x="399" y="983"/>
                    <a:pt x="444" y="989"/>
                    <a:pt x="489" y="989"/>
                  </a:cubicBezTo>
                  <a:cubicBezTo>
                    <a:pt x="533" y="989"/>
                    <a:pt x="578" y="983"/>
                    <a:pt x="620" y="971"/>
                  </a:cubicBezTo>
                  <a:cubicBezTo>
                    <a:pt x="655" y="959"/>
                    <a:pt x="679" y="959"/>
                    <a:pt x="715" y="947"/>
                  </a:cubicBezTo>
                  <a:cubicBezTo>
                    <a:pt x="751" y="935"/>
                    <a:pt x="786" y="912"/>
                    <a:pt x="822" y="900"/>
                  </a:cubicBezTo>
                  <a:cubicBezTo>
                    <a:pt x="882" y="876"/>
                    <a:pt x="929" y="828"/>
                    <a:pt x="953" y="781"/>
                  </a:cubicBezTo>
                  <a:cubicBezTo>
                    <a:pt x="989" y="745"/>
                    <a:pt x="1013" y="721"/>
                    <a:pt x="1025" y="674"/>
                  </a:cubicBezTo>
                  <a:cubicBezTo>
                    <a:pt x="1048" y="614"/>
                    <a:pt x="1060" y="554"/>
                    <a:pt x="1060" y="495"/>
                  </a:cubicBezTo>
                  <a:cubicBezTo>
                    <a:pt x="1048" y="447"/>
                    <a:pt x="1048" y="412"/>
                    <a:pt x="1048" y="364"/>
                  </a:cubicBezTo>
                  <a:cubicBezTo>
                    <a:pt x="1025" y="328"/>
                    <a:pt x="1013" y="293"/>
                    <a:pt x="1001" y="257"/>
                  </a:cubicBezTo>
                  <a:cubicBezTo>
                    <a:pt x="965" y="197"/>
                    <a:pt x="929" y="162"/>
                    <a:pt x="870" y="126"/>
                  </a:cubicBezTo>
                  <a:cubicBezTo>
                    <a:pt x="834" y="78"/>
                    <a:pt x="774" y="54"/>
                    <a:pt x="715" y="43"/>
                  </a:cubicBezTo>
                  <a:cubicBezTo>
                    <a:pt x="691" y="31"/>
                    <a:pt x="655" y="31"/>
                    <a:pt x="620" y="19"/>
                  </a:cubicBezTo>
                  <a:cubicBezTo>
                    <a:pt x="578" y="7"/>
                    <a:pt x="536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3667700" y="1734875"/>
              <a:ext cx="21475" cy="23525"/>
            </a:xfrm>
            <a:custGeom>
              <a:avLst/>
              <a:gdLst/>
              <a:ahLst/>
              <a:cxnLst/>
              <a:rect l="l" t="t" r="r" b="b"/>
              <a:pathLst>
                <a:path w="859" h="941" extrusionOk="0">
                  <a:moveTo>
                    <a:pt x="429" y="0"/>
                  </a:moveTo>
                  <a:cubicBezTo>
                    <a:pt x="370" y="0"/>
                    <a:pt x="322" y="12"/>
                    <a:pt x="263" y="48"/>
                  </a:cubicBezTo>
                  <a:cubicBezTo>
                    <a:pt x="215" y="60"/>
                    <a:pt x="168" y="84"/>
                    <a:pt x="132" y="131"/>
                  </a:cubicBezTo>
                  <a:cubicBezTo>
                    <a:pt x="72" y="179"/>
                    <a:pt x="37" y="250"/>
                    <a:pt x="25" y="322"/>
                  </a:cubicBezTo>
                  <a:cubicBezTo>
                    <a:pt x="1" y="393"/>
                    <a:pt x="1" y="465"/>
                    <a:pt x="25" y="548"/>
                  </a:cubicBezTo>
                  <a:cubicBezTo>
                    <a:pt x="25" y="572"/>
                    <a:pt x="25" y="607"/>
                    <a:pt x="37" y="643"/>
                  </a:cubicBezTo>
                  <a:cubicBezTo>
                    <a:pt x="48" y="679"/>
                    <a:pt x="60" y="703"/>
                    <a:pt x="72" y="738"/>
                  </a:cubicBezTo>
                  <a:cubicBezTo>
                    <a:pt x="96" y="786"/>
                    <a:pt x="132" y="822"/>
                    <a:pt x="179" y="857"/>
                  </a:cubicBezTo>
                  <a:cubicBezTo>
                    <a:pt x="203" y="881"/>
                    <a:pt x="239" y="893"/>
                    <a:pt x="275" y="905"/>
                  </a:cubicBezTo>
                  <a:cubicBezTo>
                    <a:pt x="322" y="929"/>
                    <a:pt x="370" y="941"/>
                    <a:pt x="429" y="941"/>
                  </a:cubicBezTo>
                  <a:cubicBezTo>
                    <a:pt x="465" y="941"/>
                    <a:pt x="501" y="929"/>
                    <a:pt x="537" y="929"/>
                  </a:cubicBezTo>
                  <a:cubicBezTo>
                    <a:pt x="572" y="917"/>
                    <a:pt x="608" y="905"/>
                    <a:pt x="632" y="881"/>
                  </a:cubicBezTo>
                  <a:cubicBezTo>
                    <a:pt x="679" y="857"/>
                    <a:pt x="727" y="822"/>
                    <a:pt x="751" y="786"/>
                  </a:cubicBezTo>
                  <a:cubicBezTo>
                    <a:pt x="787" y="738"/>
                    <a:pt x="810" y="691"/>
                    <a:pt x="822" y="643"/>
                  </a:cubicBezTo>
                  <a:cubicBezTo>
                    <a:pt x="834" y="607"/>
                    <a:pt x="834" y="572"/>
                    <a:pt x="846" y="548"/>
                  </a:cubicBezTo>
                  <a:cubicBezTo>
                    <a:pt x="858" y="465"/>
                    <a:pt x="858" y="393"/>
                    <a:pt x="846" y="322"/>
                  </a:cubicBezTo>
                  <a:cubicBezTo>
                    <a:pt x="822" y="250"/>
                    <a:pt x="787" y="179"/>
                    <a:pt x="727" y="131"/>
                  </a:cubicBezTo>
                  <a:cubicBezTo>
                    <a:pt x="703" y="107"/>
                    <a:pt x="679" y="84"/>
                    <a:pt x="644" y="60"/>
                  </a:cubicBezTo>
                  <a:cubicBezTo>
                    <a:pt x="572" y="24"/>
                    <a:pt x="513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3679900" y="1678600"/>
              <a:ext cx="17300" cy="13425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1"/>
                  </a:moveTo>
                  <a:cubicBezTo>
                    <a:pt x="1" y="1"/>
                    <a:pt x="1" y="537"/>
                    <a:pt x="346" y="537"/>
                  </a:cubicBezTo>
                  <a:cubicBezTo>
                    <a:pt x="692" y="537"/>
                    <a:pt x="692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3578700" y="1700050"/>
              <a:ext cx="13725" cy="10725"/>
            </a:xfrm>
            <a:custGeom>
              <a:avLst/>
              <a:gdLst/>
              <a:ahLst/>
              <a:cxnLst/>
              <a:rect l="l" t="t" r="r" b="b"/>
              <a:pathLst>
                <a:path w="549" h="429" extrusionOk="0">
                  <a:moveTo>
                    <a:pt x="275" y="0"/>
                  </a:moveTo>
                  <a:cubicBezTo>
                    <a:pt x="1" y="0"/>
                    <a:pt x="1" y="429"/>
                    <a:pt x="275" y="429"/>
                  </a:cubicBezTo>
                  <a:cubicBezTo>
                    <a:pt x="549" y="429"/>
                    <a:pt x="549" y="0"/>
                    <a:pt x="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460250" y="1696475"/>
              <a:ext cx="29475" cy="22950"/>
            </a:xfrm>
            <a:custGeom>
              <a:avLst/>
              <a:gdLst/>
              <a:ahLst/>
              <a:cxnLst/>
              <a:rect l="l" t="t" r="r" b="b"/>
              <a:pathLst>
                <a:path w="1179" h="918" extrusionOk="0">
                  <a:moveTo>
                    <a:pt x="595" y="0"/>
                  </a:moveTo>
                  <a:cubicBezTo>
                    <a:pt x="0" y="0"/>
                    <a:pt x="0" y="917"/>
                    <a:pt x="595" y="917"/>
                  </a:cubicBezTo>
                  <a:cubicBezTo>
                    <a:pt x="1179" y="917"/>
                    <a:pt x="1179" y="0"/>
                    <a:pt x="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452200" y="1860775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1"/>
                  </a:moveTo>
                  <a:cubicBezTo>
                    <a:pt x="1" y="1"/>
                    <a:pt x="1" y="632"/>
                    <a:pt x="417" y="632"/>
                  </a:cubicBezTo>
                  <a:cubicBezTo>
                    <a:pt x="822" y="632"/>
                    <a:pt x="822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460250" y="2041150"/>
              <a:ext cx="34550" cy="26825"/>
            </a:xfrm>
            <a:custGeom>
              <a:avLst/>
              <a:gdLst/>
              <a:ahLst/>
              <a:cxnLst/>
              <a:rect l="l" t="t" r="r" b="b"/>
              <a:pathLst>
                <a:path w="1382" h="1073" extrusionOk="0">
                  <a:moveTo>
                    <a:pt x="691" y="1"/>
                  </a:moveTo>
                  <a:cubicBezTo>
                    <a:pt x="0" y="1"/>
                    <a:pt x="0" y="1072"/>
                    <a:pt x="691" y="1072"/>
                  </a:cubicBezTo>
                  <a:cubicBezTo>
                    <a:pt x="1381" y="1072"/>
                    <a:pt x="1381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3553700" y="2114075"/>
              <a:ext cx="8650" cy="6575"/>
            </a:xfrm>
            <a:custGeom>
              <a:avLst/>
              <a:gdLst/>
              <a:ahLst/>
              <a:cxnLst/>
              <a:rect l="l" t="t" r="r" b="b"/>
              <a:pathLst>
                <a:path w="346" h="263" extrusionOk="0">
                  <a:moveTo>
                    <a:pt x="167" y="1"/>
                  </a:moveTo>
                  <a:cubicBezTo>
                    <a:pt x="1" y="1"/>
                    <a:pt x="1" y="263"/>
                    <a:pt x="167" y="263"/>
                  </a:cubicBezTo>
                  <a:cubicBezTo>
                    <a:pt x="346" y="263"/>
                    <a:pt x="34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3679625" y="2075675"/>
              <a:ext cx="22925" cy="17900"/>
            </a:xfrm>
            <a:custGeom>
              <a:avLst/>
              <a:gdLst/>
              <a:ahLst/>
              <a:cxnLst/>
              <a:rect l="l" t="t" r="r" b="b"/>
              <a:pathLst>
                <a:path w="917" h="716" extrusionOk="0">
                  <a:moveTo>
                    <a:pt x="453" y="1"/>
                  </a:moveTo>
                  <a:cubicBezTo>
                    <a:pt x="0" y="1"/>
                    <a:pt x="0" y="715"/>
                    <a:pt x="453" y="715"/>
                  </a:cubicBezTo>
                  <a:cubicBezTo>
                    <a:pt x="917" y="715"/>
                    <a:pt x="917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3753125" y="1902450"/>
              <a:ext cx="33075" cy="32075"/>
            </a:xfrm>
            <a:custGeom>
              <a:avLst/>
              <a:gdLst/>
              <a:ahLst/>
              <a:cxnLst/>
              <a:rect l="l" t="t" r="r" b="b"/>
              <a:pathLst>
                <a:path w="1323" h="1283" extrusionOk="0">
                  <a:moveTo>
                    <a:pt x="1001" y="96"/>
                  </a:moveTo>
                  <a:cubicBezTo>
                    <a:pt x="1031" y="111"/>
                    <a:pt x="1056" y="130"/>
                    <a:pt x="1082" y="151"/>
                  </a:cubicBezTo>
                  <a:lnTo>
                    <a:pt x="1082" y="151"/>
                  </a:lnTo>
                  <a:cubicBezTo>
                    <a:pt x="1063" y="138"/>
                    <a:pt x="1037" y="120"/>
                    <a:pt x="1001" y="96"/>
                  </a:cubicBezTo>
                  <a:close/>
                  <a:moveTo>
                    <a:pt x="1180" y="953"/>
                  </a:moveTo>
                  <a:cubicBezTo>
                    <a:pt x="1179" y="953"/>
                    <a:pt x="1179" y="953"/>
                    <a:pt x="1179" y="954"/>
                  </a:cubicBezTo>
                  <a:lnTo>
                    <a:pt x="1179" y="954"/>
                  </a:lnTo>
                  <a:cubicBezTo>
                    <a:pt x="1179" y="953"/>
                    <a:pt x="1179" y="953"/>
                    <a:pt x="1179" y="953"/>
                  </a:cubicBezTo>
                  <a:close/>
                  <a:moveTo>
                    <a:pt x="276" y="1072"/>
                  </a:moveTo>
                  <a:cubicBezTo>
                    <a:pt x="276" y="1072"/>
                    <a:pt x="276" y="1072"/>
                    <a:pt x="276" y="1073"/>
                  </a:cubicBezTo>
                  <a:lnTo>
                    <a:pt x="276" y="1073"/>
                  </a:lnTo>
                  <a:cubicBezTo>
                    <a:pt x="276" y="1072"/>
                    <a:pt x="275" y="1072"/>
                    <a:pt x="275" y="1072"/>
                  </a:cubicBezTo>
                  <a:close/>
                  <a:moveTo>
                    <a:pt x="394" y="1155"/>
                  </a:moveTo>
                  <a:cubicBezTo>
                    <a:pt x="394" y="1155"/>
                    <a:pt x="401" y="1155"/>
                    <a:pt x="404" y="1160"/>
                  </a:cubicBezTo>
                  <a:lnTo>
                    <a:pt x="404" y="1160"/>
                  </a:lnTo>
                  <a:cubicBezTo>
                    <a:pt x="401" y="1159"/>
                    <a:pt x="397" y="1157"/>
                    <a:pt x="394" y="1155"/>
                  </a:cubicBezTo>
                  <a:close/>
                  <a:moveTo>
                    <a:pt x="525" y="1215"/>
                  </a:moveTo>
                  <a:lnTo>
                    <a:pt x="525" y="1215"/>
                  </a:lnTo>
                  <a:cubicBezTo>
                    <a:pt x="529" y="1216"/>
                    <a:pt x="533" y="1216"/>
                    <a:pt x="537" y="1217"/>
                  </a:cubicBezTo>
                  <a:lnTo>
                    <a:pt x="537" y="1217"/>
                  </a:lnTo>
                  <a:cubicBezTo>
                    <a:pt x="537" y="1217"/>
                    <a:pt x="537" y="1217"/>
                    <a:pt x="537" y="1218"/>
                  </a:cubicBezTo>
                  <a:lnTo>
                    <a:pt x="537" y="1218"/>
                  </a:lnTo>
                  <a:cubicBezTo>
                    <a:pt x="533" y="1217"/>
                    <a:pt x="529" y="1216"/>
                    <a:pt x="525" y="1215"/>
                  </a:cubicBezTo>
                  <a:close/>
                  <a:moveTo>
                    <a:pt x="668" y="0"/>
                  </a:moveTo>
                  <a:cubicBezTo>
                    <a:pt x="632" y="0"/>
                    <a:pt x="572" y="12"/>
                    <a:pt x="584" y="12"/>
                  </a:cubicBezTo>
                  <a:cubicBezTo>
                    <a:pt x="584" y="12"/>
                    <a:pt x="525" y="24"/>
                    <a:pt x="501" y="24"/>
                  </a:cubicBezTo>
                  <a:lnTo>
                    <a:pt x="489" y="24"/>
                  </a:lnTo>
                  <a:cubicBezTo>
                    <a:pt x="477" y="36"/>
                    <a:pt x="346" y="84"/>
                    <a:pt x="334" y="96"/>
                  </a:cubicBezTo>
                  <a:cubicBezTo>
                    <a:pt x="287" y="119"/>
                    <a:pt x="239" y="155"/>
                    <a:pt x="203" y="191"/>
                  </a:cubicBezTo>
                  <a:lnTo>
                    <a:pt x="191" y="191"/>
                  </a:lnTo>
                  <a:cubicBezTo>
                    <a:pt x="191" y="203"/>
                    <a:pt x="96" y="322"/>
                    <a:pt x="96" y="322"/>
                  </a:cubicBezTo>
                  <a:cubicBezTo>
                    <a:pt x="86" y="343"/>
                    <a:pt x="57" y="409"/>
                    <a:pt x="58" y="409"/>
                  </a:cubicBezTo>
                  <a:cubicBezTo>
                    <a:pt x="58" y="409"/>
                    <a:pt x="59" y="408"/>
                    <a:pt x="60" y="405"/>
                  </a:cubicBezTo>
                  <a:cubicBezTo>
                    <a:pt x="62" y="402"/>
                    <a:pt x="63" y="400"/>
                    <a:pt x="63" y="400"/>
                  </a:cubicBezTo>
                  <a:lnTo>
                    <a:pt x="63" y="400"/>
                  </a:lnTo>
                  <a:cubicBezTo>
                    <a:pt x="63" y="400"/>
                    <a:pt x="37" y="456"/>
                    <a:pt x="37" y="477"/>
                  </a:cubicBezTo>
                  <a:cubicBezTo>
                    <a:pt x="27" y="497"/>
                    <a:pt x="17" y="568"/>
                    <a:pt x="21" y="568"/>
                  </a:cubicBezTo>
                  <a:cubicBezTo>
                    <a:pt x="22" y="568"/>
                    <a:pt x="23" y="566"/>
                    <a:pt x="25" y="560"/>
                  </a:cubicBezTo>
                  <a:lnTo>
                    <a:pt x="25" y="560"/>
                  </a:lnTo>
                  <a:cubicBezTo>
                    <a:pt x="1" y="691"/>
                    <a:pt x="1" y="655"/>
                    <a:pt x="37" y="822"/>
                  </a:cubicBezTo>
                  <a:cubicBezTo>
                    <a:pt x="49" y="905"/>
                    <a:pt x="84" y="977"/>
                    <a:pt x="144" y="1036"/>
                  </a:cubicBezTo>
                  <a:cubicBezTo>
                    <a:pt x="191" y="1108"/>
                    <a:pt x="251" y="1155"/>
                    <a:pt x="322" y="1191"/>
                  </a:cubicBezTo>
                  <a:cubicBezTo>
                    <a:pt x="394" y="1239"/>
                    <a:pt x="465" y="1262"/>
                    <a:pt x="549" y="1274"/>
                  </a:cubicBezTo>
                  <a:cubicBezTo>
                    <a:pt x="583" y="1279"/>
                    <a:pt x="618" y="1282"/>
                    <a:pt x="652" y="1282"/>
                  </a:cubicBezTo>
                  <a:cubicBezTo>
                    <a:pt x="701" y="1282"/>
                    <a:pt x="750" y="1276"/>
                    <a:pt x="799" y="1262"/>
                  </a:cubicBezTo>
                  <a:cubicBezTo>
                    <a:pt x="807" y="1258"/>
                    <a:pt x="816" y="1254"/>
                    <a:pt x="825" y="1249"/>
                  </a:cubicBezTo>
                  <a:lnTo>
                    <a:pt x="825" y="1249"/>
                  </a:lnTo>
                  <a:cubicBezTo>
                    <a:pt x="864" y="1245"/>
                    <a:pt x="903" y="1232"/>
                    <a:pt x="942" y="1203"/>
                  </a:cubicBezTo>
                  <a:cubicBezTo>
                    <a:pt x="1001" y="1191"/>
                    <a:pt x="1037" y="1167"/>
                    <a:pt x="1084" y="1131"/>
                  </a:cubicBezTo>
                  <a:cubicBezTo>
                    <a:pt x="1144" y="1084"/>
                    <a:pt x="1192" y="1036"/>
                    <a:pt x="1239" y="965"/>
                  </a:cubicBezTo>
                  <a:cubicBezTo>
                    <a:pt x="1239" y="965"/>
                    <a:pt x="1239" y="965"/>
                    <a:pt x="1239" y="953"/>
                  </a:cubicBezTo>
                  <a:cubicBezTo>
                    <a:pt x="1263" y="905"/>
                    <a:pt x="1275" y="858"/>
                    <a:pt x="1299" y="810"/>
                  </a:cubicBezTo>
                  <a:cubicBezTo>
                    <a:pt x="1311" y="762"/>
                    <a:pt x="1323" y="679"/>
                    <a:pt x="1323" y="643"/>
                  </a:cubicBezTo>
                  <a:cubicBezTo>
                    <a:pt x="1323" y="631"/>
                    <a:pt x="1299" y="477"/>
                    <a:pt x="1299" y="477"/>
                  </a:cubicBezTo>
                  <a:cubicBezTo>
                    <a:pt x="1290" y="459"/>
                    <a:pt x="1269" y="411"/>
                    <a:pt x="1263" y="395"/>
                  </a:cubicBezTo>
                  <a:lnTo>
                    <a:pt x="1263" y="395"/>
                  </a:lnTo>
                  <a:cubicBezTo>
                    <a:pt x="1263" y="395"/>
                    <a:pt x="1263" y="395"/>
                    <a:pt x="1263" y="395"/>
                  </a:cubicBezTo>
                  <a:cubicBezTo>
                    <a:pt x="1263" y="395"/>
                    <a:pt x="1263" y="394"/>
                    <a:pt x="1263" y="393"/>
                  </a:cubicBezTo>
                  <a:cubicBezTo>
                    <a:pt x="1262" y="390"/>
                    <a:pt x="1261" y="389"/>
                    <a:pt x="1261" y="389"/>
                  </a:cubicBezTo>
                  <a:lnTo>
                    <a:pt x="1261" y="389"/>
                  </a:lnTo>
                  <a:cubicBezTo>
                    <a:pt x="1260" y="389"/>
                    <a:pt x="1261" y="391"/>
                    <a:pt x="1263" y="395"/>
                  </a:cubicBezTo>
                  <a:lnTo>
                    <a:pt x="1263" y="395"/>
                  </a:lnTo>
                  <a:cubicBezTo>
                    <a:pt x="1260" y="393"/>
                    <a:pt x="1250" y="343"/>
                    <a:pt x="1239" y="322"/>
                  </a:cubicBezTo>
                  <a:lnTo>
                    <a:pt x="1227" y="322"/>
                  </a:lnTo>
                  <a:cubicBezTo>
                    <a:pt x="1147" y="206"/>
                    <a:pt x="1147" y="197"/>
                    <a:pt x="1086" y="154"/>
                  </a:cubicBezTo>
                  <a:lnTo>
                    <a:pt x="1086" y="154"/>
                  </a:lnTo>
                  <a:cubicBezTo>
                    <a:pt x="1055" y="128"/>
                    <a:pt x="1025" y="104"/>
                    <a:pt x="1001" y="96"/>
                  </a:cubicBezTo>
                  <a:lnTo>
                    <a:pt x="1001" y="96"/>
                  </a:lnTo>
                  <a:cubicBezTo>
                    <a:pt x="1001" y="96"/>
                    <a:pt x="1001" y="96"/>
                    <a:pt x="1001" y="96"/>
                  </a:cubicBezTo>
                  <a:cubicBezTo>
                    <a:pt x="1001" y="96"/>
                    <a:pt x="858" y="24"/>
                    <a:pt x="858" y="24"/>
                  </a:cubicBezTo>
                  <a:lnTo>
                    <a:pt x="846" y="24"/>
                  </a:lnTo>
                  <a:cubicBezTo>
                    <a:pt x="822" y="24"/>
                    <a:pt x="775" y="12"/>
                    <a:pt x="763" y="12"/>
                  </a:cubicBezTo>
                  <a:cubicBezTo>
                    <a:pt x="739" y="12"/>
                    <a:pt x="703" y="0"/>
                    <a:pt x="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3604300" y="2034900"/>
              <a:ext cx="17900" cy="14025"/>
            </a:xfrm>
            <a:custGeom>
              <a:avLst/>
              <a:gdLst/>
              <a:ahLst/>
              <a:cxnLst/>
              <a:rect l="l" t="t" r="r" b="b"/>
              <a:pathLst>
                <a:path w="716" h="561" extrusionOk="0">
                  <a:moveTo>
                    <a:pt x="358" y="1"/>
                  </a:moveTo>
                  <a:cubicBezTo>
                    <a:pt x="1" y="1"/>
                    <a:pt x="1" y="560"/>
                    <a:pt x="358" y="560"/>
                  </a:cubicBezTo>
                  <a:cubicBezTo>
                    <a:pt x="715" y="560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3629025" y="2130450"/>
              <a:ext cx="18475" cy="14025"/>
            </a:xfrm>
            <a:custGeom>
              <a:avLst/>
              <a:gdLst/>
              <a:ahLst/>
              <a:cxnLst/>
              <a:rect l="l" t="t" r="r" b="b"/>
              <a:pathLst>
                <a:path w="739" h="561" extrusionOk="0">
                  <a:moveTo>
                    <a:pt x="369" y="1"/>
                  </a:moveTo>
                  <a:cubicBezTo>
                    <a:pt x="0" y="1"/>
                    <a:pt x="0" y="560"/>
                    <a:pt x="369" y="560"/>
                  </a:cubicBezTo>
                  <a:cubicBezTo>
                    <a:pt x="738" y="560"/>
                    <a:pt x="738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3667700" y="2188800"/>
              <a:ext cx="16400" cy="12825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13" y="0"/>
                    <a:pt x="1" y="512"/>
                    <a:pt x="334" y="512"/>
                  </a:cubicBezTo>
                  <a:cubicBezTo>
                    <a:pt x="656" y="512"/>
                    <a:pt x="656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3745100" y="2166775"/>
              <a:ext cx="27700" cy="21750"/>
            </a:xfrm>
            <a:custGeom>
              <a:avLst/>
              <a:gdLst/>
              <a:ahLst/>
              <a:cxnLst/>
              <a:rect l="l" t="t" r="r" b="b"/>
              <a:pathLst>
                <a:path w="1108" h="870" extrusionOk="0">
                  <a:moveTo>
                    <a:pt x="548" y="0"/>
                  </a:moveTo>
                  <a:cubicBezTo>
                    <a:pt x="0" y="0"/>
                    <a:pt x="0" y="869"/>
                    <a:pt x="548" y="869"/>
                  </a:cubicBezTo>
                  <a:cubicBezTo>
                    <a:pt x="1108" y="869"/>
                    <a:pt x="110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3724550" y="2248925"/>
              <a:ext cx="23550" cy="18175"/>
            </a:xfrm>
            <a:custGeom>
              <a:avLst/>
              <a:gdLst/>
              <a:ahLst/>
              <a:cxnLst/>
              <a:rect l="l" t="t" r="r" b="b"/>
              <a:pathLst>
                <a:path w="942" h="727" extrusionOk="0">
                  <a:moveTo>
                    <a:pt x="465" y="0"/>
                  </a:moveTo>
                  <a:cubicBezTo>
                    <a:pt x="1" y="0"/>
                    <a:pt x="1" y="727"/>
                    <a:pt x="465" y="727"/>
                  </a:cubicBezTo>
                  <a:cubicBezTo>
                    <a:pt x="930" y="727"/>
                    <a:pt x="942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789150" y="2279275"/>
              <a:ext cx="9850" cy="7775"/>
            </a:xfrm>
            <a:custGeom>
              <a:avLst/>
              <a:gdLst/>
              <a:ahLst/>
              <a:cxnLst/>
              <a:rect l="l" t="t" r="r" b="b"/>
              <a:pathLst>
                <a:path w="394" h="311" extrusionOk="0">
                  <a:moveTo>
                    <a:pt x="191" y="1"/>
                  </a:moveTo>
                  <a:cubicBezTo>
                    <a:pt x="1" y="1"/>
                    <a:pt x="1" y="310"/>
                    <a:pt x="191" y="310"/>
                  </a:cubicBezTo>
                  <a:cubicBezTo>
                    <a:pt x="393" y="310"/>
                    <a:pt x="393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825175" y="2369175"/>
              <a:ext cx="17875" cy="13725"/>
            </a:xfrm>
            <a:custGeom>
              <a:avLst/>
              <a:gdLst/>
              <a:ahLst/>
              <a:cxnLst/>
              <a:rect l="l" t="t" r="r" b="b"/>
              <a:pathLst>
                <a:path w="715" h="549" extrusionOk="0">
                  <a:moveTo>
                    <a:pt x="357" y="0"/>
                  </a:moveTo>
                  <a:cubicBezTo>
                    <a:pt x="0" y="0"/>
                    <a:pt x="0" y="548"/>
                    <a:pt x="357" y="548"/>
                  </a:cubicBezTo>
                  <a:cubicBezTo>
                    <a:pt x="715" y="548"/>
                    <a:pt x="715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839450" y="2403400"/>
              <a:ext cx="19675" cy="15500"/>
            </a:xfrm>
            <a:custGeom>
              <a:avLst/>
              <a:gdLst/>
              <a:ahLst/>
              <a:cxnLst/>
              <a:rect l="l" t="t" r="r" b="b"/>
              <a:pathLst>
                <a:path w="787" h="620" extrusionOk="0">
                  <a:moveTo>
                    <a:pt x="394" y="1"/>
                  </a:moveTo>
                  <a:cubicBezTo>
                    <a:pt x="1" y="1"/>
                    <a:pt x="1" y="620"/>
                    <a:pt x="394" y="620"/>
                  </a:cubicBezTo>
                  <a:cubicBezTo>
                    <a:pt x="787" y="620"/>
                    <a:pt x="787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9"/>
          <p:cNvSpPr txBox="1">
            <a:spLocks noGrp="1"/>
          </p:cNvSpPr>
          <p:nvPr>
            <p:ph type="title"/>
          </p:nvPr>
        </p:nvSpPr>
        <p:spPr>
          <a:xfrm>
            <a:off x="2549400" y="1486650"/>
            <a:ext cx="4045200" cy="7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9" name="Google Shape;409;p9"/>
          <p:cNvSpPr txBox="1">
            <a:spLocks noGrp="1"/>
          </p:cNvSpPr>
          <p:nvPr>
            <p:ph type="subTitle" idx="1"/>
          </p:nvPr>
        </p:nvSpPr>
        <p:spPr>
          <a:xfrm>
            <a:off x="2549400" y="2235750"/>
            <a:ext cx="4045200" cy="14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0"/>
          <p:cNvSpPr/>
          <p:nvPr/>
        </p:nvSpPr>
        <p:spPr>
          <a:xfrm>
            <a:off x="11750" y="-125"/>
            <a:ext cx="9144000" cy="5143500"/>
          </a:xfrm>
          <a:prstGeom prst="rect">
            <a:avLst/>
          </a:prstGeom>
          <a:solidFill>
            <a:srgbClr val="FFFFFF">
              <a:alpha val="34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0"/>
          <p:cNvSpPr txBox="1">
            <a:spLocks noGrp="1"/>
          </p:cNvSpPr>
          <p:nvPr>
            <p:ph type="title"/>
          </p:nvPr>
        </p:nvSpPr>
        <p:spPr>
          <a:xfrm>
            <a:off x="5869375" y="1493100"/>
            <a:ext cx="2561400" cy="21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413" name="Google Shape;413;p10"/>
          <p:cNvPicPr preferRelativeResize="0"/>
          <p:nvPr/>
        </p:nvPicPr>
        <p:blipFill rotWithShape="1">
          <a:blip r:embed="rId2">
            <a:alphaModFix amt="62000"/>
          </a:blip>
          <a:srcRect l="32658" t="31809" r="33491" b="19752"/>
          <a:stretch/>
        </p:blipFill>
        <p:spPr>
          <a:xfrm>
            <a:off x="3477525" y="3588625"/>
            <a:ext cx="3369926" cy="27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10"/>
          <p:cNvSpPr/>
          <p:nvPr/>
        </p:nvSpPr>
        <p:spPr>
          <a:xfrm rot="-10592463" flipH="1">
            <a:off x="782899" y="-149359"/>
            <a:ext cx="720414" cy="3359509"/>
          </a:xfrm>
          <a:custGeom>
            <a:avLst/>
            <a:gdLst/>
            <a:ahLst/>
            <a:cxnLst/>
            <a:rect l="l" t="t" r="r" b="b"/>
            <a:pathLst>
              <a:path w="6297" h="81945" extrusionOk="0">
                <a:moveTo>
                  <a:pt x="6180" y="1"/>
                </a:moveTo>
                <a:cubicBezTo>
                  <a:pt x="6157" y="1"/>
                  <a:pt x="6134" y="12"/>
                  <a:pt x="6120" y="41"/>
                </a:cubicBezTo>
                <a:cubicBezTo>
                  <a:pt x="4810" y="2327"/>
                  <a:pt x="3608" y="4672"/>
                  <a:pt x="2513" y="7065"/>
                </a:cubicBezTo>
                <a:cubicBezTo>
                  <a:pt x="1989" y="8220"/>
                  <a:pt x="1477" y="9387"/>
                  <a:pt x="989" y="10554"/>
                </a:cubicBezTo>
                <a:cubicBezTo>
                  <a:pt x="536" y="11673"/>
                  <a:pt x="0" y="12828"/>
                  <a:pt x="119" y="14066"/>
                </a:cubicBezTo>
                <a:cubicBezTo>
                  <a:pt x="167" y="14673"/>
                  <a:pt x="346" y="15269"/>
                  <a:pt x="512" y="15864"/>
                </a:cubicBezTo>
                <a:cubicBezTo>
                  <a:pt x="679" y="16483"/>
                  <a:pt x="822" y="17126"/>
                  <a:pt x="929" y="17757"/>
                </a:cubicBezTo>
                <a:cubicBezTo>
                  <a:pt x="1155" y="19102"/>
                  <a:pt x="1262" y="20472"/>
                  <a:pt x="1334" y="21841"/>
                </a:cubicBezTo>
                <a:cubicBezTo>
                  <a:pt x="1477" y="24579"/>
                  <a:pt x="1548" y="27306"/>
                  <a:pt x="1501" y="30044"/>
                </a:cubicBezTo>
                <a:cubicBezTo>
                  <a:pt x="1405" y="35557"/>
                  <a:pt x="1036" y="41069"/>
                  <a:pt x="1000" y="46582"/>
                </a:cubicBezTo>
                <a:cubicBezTo>
                  <a:pt x="965" y="52095"/>
                  <a:pt x="1120" y="57607"/>
                  <a:pt x="1179" y="63120"/>
                </a:cubicBezTo>
                <a:cubicBezTo>
                  <a:pt x="1239" y="68632"/>
                  <a:pt x="1322" y="74133"/>
                  <a:pt x="1072" y="79646"/>
                </a:cubicBezTo>
                <a:cubicBezTo>
                  <a:pt x="1036" y="80348"/>
                  <a:pt x="1000" y="81050"/>
                  <a:pt x="965" y="81753"/>
                </a:cubicBezTo>
                <a:cubicBezTo>
                  <a:pt x="959" y="81882"/>
                  <a:pt x="1052" y="81945"/>
                  <a:pt x="1150" y="81945"/>
                </a:cubicBezTo>
                <a:cubicBezTo>
                  <a:pt x="1251" y="81945"/>
                  <a:pt x="1357" y="81879"/>
                  <a:pt x="1370" y="81753"/>
                </a:cubicBezTo>
                <a:cubicBezTo>
                  <a:pt x="1846" y="76288"/>
                  <a:pt x="1739" y="70775"/>
                  <a:pt x="1596" y="65310"/>
                </a:cubicBezTo>
                <a:cubicBezTo>
                  <a:pt x="1453" y="59845"/>
                  <a:pt x="1108" y="54392"/>
                  <a:pt x="1072" y="48927"/>
                </a:cubicBezTo>
                <a:cubicBezTo>
                  <a:pt x="1036" y="43439"/>
                  <a:pt x="1322" y="37962"/>
                  <a:pt x="1524" y="32473"/>
                </a:cubicBezTo>
                <a:cubicBezTo>
                  <a:pt x="1631" y="29747"/>
                  <a:pt x="1715" y="27020"/>
                  <a:pt x="1703" y="24293"/>
                </a:cubicBezTo>
                <a:cubicBezTo>
                  <a:pt x="1703" y="21698"/>
                  <a:pt x="1560" y="19079"/>
                  <a:pt x="917" y="16543"/>
                </a:cubicBezTo>
                <a:cubicBezTo>
                  <a:pt x="584" y="15209"/>
                  <a:pt x="72" y="13947"/>
                  <a:pt x="453" y="12566"/>
                </a:cubicBezTo>
                <a:cubicBezTo>
                  <a:pt x="786" y="11316"/>
                  <a:pt x="1381" y="10113"/>
                  <a:pt x="1905" y="8923"/>
                </a:cubicBezTo>
                <a:cubicBezTo>
                  <a:pt x="2953" y="6517"/>
                  <a:pt x="4096" y="4148"/>
                  <a:pt x="5334" y="1826"/>
                </a:cubicBezTo>
                <a:cubicBezTo>
                  <a:pt x="5644" y="1255"/>
                  <a:pt x="5953" y="695"/>
                  <a:pt x="6263" y="124"/>
                </a:cubicBezTo>
                <a:cubicBezTo>
                  <a:pt x="6296" y="65"/>
                  <a:pt x="6236" y="1"/>
                  <a:pt x="618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10"/>
          <p:cNvGrpSpPr/>
          <p:nvPr/>
        </p:nvGrpSpPr>
        <p:grpSpPr>
          <a:xfrm rot="-9821362">
            <a:off x="5035440" y="3204072"/>
            <a:ext cx="1291294" cy="2050052"/>
            <a:chOff x="7367875" y="1269475"/>
            <a:chExt cx="1291501" cy="2050379"/>
          </a:xfrm>
        </p:grpSpPr>
        <p:sp>
          <p:nvSpPr>
            <p:cNvPr id="416" name="Google Shape;416;p10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0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0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0"/>
          <p:cNvGrpSpPr/>
          <p:nvPr/>
        </p:nvGrpSpPr>
        <p:grpSpPr>
          <a:xfrm rot="7318586" flipH="1">
            <a:off x="-246271" y="-287731"/>
            <a:ext cx="805482" cy="989515"/>
            <a:chOff x="2199075" y="2670475"/>
            <a:chExt cx="141700" cy="174075"/>
          </a:xfrm>
        </p:grpSpPr>
        <p:sp>
          <p:nvSpPr>
            <p:cNvPr id="449" name="Google Shape;449;p10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1"/>
          <p:cNvPicPr preferRelativeResize="0"/>
          <p:nvPr/>
        </p:nvPicPr>
        <p:blipFill rotWithShape="1">
          <a:blip r:embed="rId2">
            <a:alphaModFix amt="60000"/>
          </a:blip>
          <a:srcRect l="35186" t="21964" r="34121" b="30594"/>
          <a:stretch/>
        </p:blipFill>
        <p:spPr>
          <a:xfrm flipH="1">
            <a:off x="-1071350" y="-859362"/>
            <a:ext cx="2806598" cy="2440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4" name="Google Shape;464;p11"/>
          <p:cNvGrpSpPr/>
          <p:nvPr/>
        </p:nvGrpSpPr>
        <p:grpSpPr>
          <a:xfrm rot="7318586" flipH="1">
            <a:off x="1092491" y="53894"/>
            <a:ext cx="805482" cy="989515"/>
            <a:chOff x="2199075" y="2670475"/>
            <a:chExt cx="141700" cy="174075"/>
          </a:xfrm>
        </p:grpSpPr>
        <p:sp>
          <p:nvSpPr>
            <p:cNvPr id="465" name="Google Shape;465;p11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11"/>
          <p:cNvSpPr txBox="1">
            <a:spLocks noGrp="1"/>
          </p:cNvSpPr>
          <p:nvPr>
            <p:ph type="title" hasCustomPrompt="1"/>
          </p:nvPr>
        </p:nvSpPr>
        <p:spPr>
          <a:xfrm>
            <a:off x="1779450" y="1400850"/>
            <a:ext cx="5585100" cy="16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9" name="Google Shape;479;p11"/>
          <p:cNvSpPr txBox="1">
            <a:spLocks noGrp="1"/>
          </p:cNvSpPr>
          <p:nvPr>
            <p:ph type="subTitle" idx="1"/>
          </p:nvPr>
        </p:nvSpPr>
        <p:spPr>
          <a:xfrm>
            <a:off x="2350950" y="3096238"/>
            <a:ext cx="44421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80" name="Google Shape;480;p11"/>
          <p:cNvPicPr preferRelativeResize="0"/>
          <p:nvPr/>
        </p:nvPicPr>
        <p:blipFill rotWithShape="1">
          <a:blip r:embed="rId3">
            <a:alphaModFix/>
          </a:blip>
          <a:srcRect l="45720" t="13128" r="43363" b="37643"/>
          <a:stretch/>
        </p:blipFill>
        <p:spPr>
          <a:xfrm rot="10800000">
            <a:off x="7800649" y="1423900"/>
            <a:ext cx="1666426" cy="422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11"/>
          <p:cNvPicPr preferRelativeResize="0"/>
          <p:nvPr/>
        </p:nvPicPr>
        <p:blipFill rotWithShape="1">
          <a:blip r:embed="rId4">
            <a:alphaModFix amt="65000"/>
          </a:blip>
          <a:srcRect l="25942" t="30366" r="32449" b="43378"/>
          <a:stretch/>
        </p:blipFill>
        <p:spPr>
          <a:xfrm rot="10800000">
            <a:off x="5893275" y="4022325"/>
            <a:ext cx="3804773" cy="135045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11"/>
          <p:cNvSpPr/>
          <p:nvPr/>
        </p:nvSpPr>
        <p:spPr>
          <a:xfrm rot="-2424010" flipH="1">
            <a:off x="6721689" y="481668"/>
            <a:ext cx="1424243" cy="4768813"/>
          </a:xfrm>
          <a:custGeom>
            <a:avLst/>
            <a:gdLst/>
            <a:ahLst/>
            <a:cxnLst/>
            <a:rect l="l" t="t" r="r" b="b"/>
            <a:pathLst>
              <a:path w="26265" h="54157" extrusionOk="0">
                <a:moveTo>
                  <a:pt x="5159" y="22742"/>
                </a:moveTo>
                <a:cubicBezTo>
                  <a:pt x="5211" y="22742"/>
                  <a:pt x="5241" y="22785"/>
                  <a:pt x="5299" y="22851"/>
                </a:cubicBezTo>
                <a:cubicBezTo>
                  <a:pt x="5317" y="22872"/>
                  <a:pt x="5336" y="22892"/>
                  <a:pt x="5354" y="22913"/>
                </a:cubicBezTo>
                <a:lnTo>
                  <a:pt x="5354" y="22913"/>
                </a:lnTo>
                <a:cubicBezTo>
                  <a:pt x="5348" y="22928"/>
                  <a:pt x="5341" y="22943"/>
                  <a:pt x="5334" y="22958"/>
                </a:cubicBezTo>
                <a:cubicBezTo>
                  <a:pt x="5203" y="23213"/>
                  <a:pt x="4922" y="23474"/>
                  <a:pt x="4635" y="23474"/>
                </a:cubicBezTo>
                <a:cubicBezTo>
                  <a:pt x="4551" y="23474"/>
                  <a:pt x="4466" y="23452"/>
                  <a:pt x="4385" y="23400"/>
                </a:cubicBezTo>
                <a:lnTo>
                  <a:pt x="4385" y="23400"/>
                </a:lnTo>
                <a:cubicBezTo>
                  <a:pt x="4535" y="23261"/>
                  <a:pt x="4685" y="23121"/>
                  <a:pt x="4834" y="22982"/>
                </a:cubicBezTo>
                <a:cubicBezTo>
                  <a:pt x="4906" y="22923"/>
                  <a:pt x="4989" y="22827"/>
                  <a:pt x="5072" y="22768"/>
                </a:cubicBezTo>
                <a:cubicBezTo>
                  <a:pt x="5109" y="22750"/>
                  <a:pt x="5136" y="22742"/>
                  <a:pt x="5159" y="22742"/>
                </a:cubicBezTo>
                <a:close/>
                <a:moveTo>
                  <a:pt x="18538" y="41688"/>
                </a:moveTo>
                <a:cubicBezTo>
                  <a:pt x="18602" y="41688"/>
                  <a:pt x="18655" y="41725"/>
                  <a:pt x="18669" y="41818"/>
                </a:cubicBezTo>
                <a:cubicBezTo>
                  <a:pt x="18681" y="41949"/>
                  <a:pt x="18598" y="42151"/>
                  <a:pt x="18574" y="42270"/>
                </a:cubicBezTo>
                <a:cubicBezTo>
                  <a:pt x="18543" y="42406"/>
                  <a:pt x="18512" y="42532"/>
                  <a:pt x="18488" y="42665"/>
                </a:cubicBezTo>
                <a:lnTo>
                  <a:pt x="18488" y="42665"/>
                </a:lnTo>
                <a:cubicBezTo>
                  <a:pt x="18437" y="42579"/>
                  <a:pt x="18389" y="42491"/>
                  <a:pt x="18348" y="42401"/>
                </a:cubicBezTo>
                <a:cubicBezTo>
                  <a:pt x="18265" y="42235"/>
                  <a:pt x="18193" y="42020"/>
                  <a:pt x="18288" y="41854"/>
                </a:cubicBezTo>
                <a:cubicBezTo>
                  <a:pt x="18337" y="41763"/>
                  <a:pt x="18448" y="41688"/>
                  <a:pt x="18538" y="41688"/>
                </a:cubicBezTo>
                <a:close/>
                <a:moveTo>
                  <a:pt x="201" y="0"/>
                </a:moveTo>
                <a:cubicBezTo>
                  <a:pt x="167" y="0"/>
                  <a:pt x="131" y="21"/>
                  <a:pt x="131" y="63"/>
                </a:cubicBezTo>
                <a:cubicBezTo>
                  <a:pt x="108" y="4242"/>
                  <a:pt x="84" y="8409"/>
                  <a:pt x="72" y="12576"/>
                </a:cubicBezTo>
                <a:cubicBezTo>
                  <a:pt x="60" y="13636"/>
                  <a:pt x="60" y="14684"/>
                  <a:pt x="48" y="15743"/>
                </a:cubicBezTo>
                <a:cubicBezTo>
                  <a:pt x="48" y="16648"/>
                  <a:pt x="0" y="17553"/>
                  <a:pt x="72" y="18458"/>
                </a:cubicBezTo>
                <a:cubicBezTo>
                  <a:pt x="119" y="19113"/>
                  <a:pt x="239" y="19815"/>
                  <a:pt x="608" y="20375"/>
                </a:cubicBezTo>
                <a:cubicBezTo>
                  <a:pt x="1001" y="20982"/>
                  <a:pt x="1608" y="21268"/>
                  <a:pt x="2310" y="21351"/>
                </a:cubicBezTo>
                <a:cubicBezTo>
                  <a:pt x="3191" y="21446"/>
                  <a:pt x="4203" y="21256"/>
                  <a:pt x="4977" y="21827"/>
                </a:cubicBezTo>
                <a:cubicBezTo>
                  <a:pt x="5304" y="22059"/>
                  <a:pt x="5490" y="22421"/>
                  <a:pt x="5389" y="22807"/>
                </a:cubicBezTo>
                <a:lnTo>
                  <a:pt x="5389" y="22807"/>
                </a:lnTo>
                <a:cubicBezTo>
                  <a:pt x="5322" y="22732"/>
                  <a:pt x="5253" y="22659"/>
                  <a:pt x="5180" y="22589"/>
                </a:cubicBezTo>
                <a:cubicBezTo>
                  <a:pt x="5175" y="22579"/>
                  <a:pt x="5165" y="22576"/>
                  <a:pt x="5154" y="22576"/>
                </a:cubicBezTo>
                <a:cubicBezTo>
                  <a:pt x="5140" y="22576"/>
                  <a:pt x="5122" y="22582"/>
                  <a:pt x="5108" y="22589"/>
                </a:cubicBezTo>
                <a:cubicBezTo>
                  <a:pt x="4822" y="22851"/>
                  <a:pt x="4525" y="23113"/>
                  <a:pt x="4239" y="23363"/>
                </a:cubicBezTo>
                <a:cubicBezTo>
                  <a:pt x="4215" y="23387"/>
                  <a:pt x="4215" y="23435"/>
                  <a:pt x="4239" y="23458"/>
                </a:cubicBezTo>
                <a:cubicBezTo>
                  <a:pt x="4369" y="23564"/>
                  <a:pt x="4508" y="23609"/>
                  <a:pt x="4645" y="23609"/>
                </a:cubicBezTo>
                <a:cubicBezTo>
                  <a:pt x="4974" y="23609"/>
                  <a:pt x="5294" y="23349"/>
                  <a:pt x="5453" y="23030"/>
                </a:cubicBezTo>
                <a:lnTo>
                  <a:pt x="5453" y="23030"/>
                </a:lnTo>
                <a:cubicBezTo>
                  <a:pt x="5668" y="23295"/>
                  <a:pt x="5849" y="23587"/>
                  <a:pt x="6013" y="23887"/>
                </a:cubicBezTo>
                <a:cubicBezTo>
                  <a:pt x="6406" y="24601"/>
                  <a:pt x="6716" y="25363"/>
                  <a:pt x="7061" y="26114"/>
                </a:cubicBezTo>
                <a:cubicBezTo>
                  <a:pt x="7775" y="27638"/>
                  <a:pt x="8549" y="29150"/>
                  <a:pt x="9359" y="30638"/>
                </a:cubicBezTo>
                <a:cubicBezTo>
                  <a:pt x="10990" y="33626"/>
                  <a:pt x="12823" y="36520"/>
                  <a:pt x="14812" y="39294"/>
                </a:cubicBezTo>
                <a:cubicBezTo>
                  <a:pt x="15919" y="40830"/>
                  <a:pt x="17074" y="42342"/>
                  <a:pt x="18300" y="43782"/>
                </a:cubicBezTo>
                <a:cubicBezTo>
                  <a:pt x="18318" y="43805"/>
                  <a:pt x="18346" y="43815"/>
                  <a:pt x="18376" y="43815"/>
                </a:cubicBezTo>
                <a:cubicBezTo>
                  <a:pt x="18424" y="43815"/>
                  <a:pt x="18476" y="43787"/>
                  <a:pt x="18491" y="43735"/>
                </a:cubicBezTo>
                <a:cubicBezTo>
                  <a:pt x="18526" y="43524"/>
                  <a:pt x="18561" y="43312"/>
                  <a:pt x="18596" y="43101"/>
                </a:cubicBezTo>
                <a:lnTo>
                  <a:pt x="18596" y="43101"/>
                </a:lnTo>
                <a:cubicBezTo>
                  <a:pt x="18825" y="43481"/>
                  <a:pt x="19063" y="43855"/>
                  <a:pt x="19289" y="44223"/>
                </a:cubicBezTo>
                <a:cubicBezTo>
                  <a:pt x="20634" y="46402"/>
                  <a:pt x="22051" y="48533"/>
                  <a:pt x="23515" y="50617"/>
                </a:cubicBezTo>
                <a:cubicBezTo>
                  <a:pt x="24337" y="51795"/>
                  <a:pt x="25182" y="52962"/>
                  <a:pt x="26039" y="54117"/>
                </a:cubicBezTo>
                <a:cubicBezTo>
                  <a:pt x="26064" y="54145"/>
                  <a:pt x="26095" y="54156"/>
                  <a:pt x="26126" y="54156"/>
                </a:cubicBezTo>
                <a:cubicBezTo>
                  <a:pt x="26199" y="54156"/>
                  <a:pt x="26265" y="54089"/>
                  <a:pt x="26206" y="54022"/>
                </a:cubicBezTo>
                <a:cubicBezTo>
                  <a:pt x="23575" y="50509"/>
                  <a:pt x="21110" y="46878"/>
                  <a:pt x="18800" y="43151"/>
                </a:cubicBezTo>
                <a:cubicBezTo>
                  <a:pt x="18746" y="43063"/>
                  <a:pt x="18688" y="42977"/>
                  <a:pt x="18632" y="42890"/>
                </a:cubicBezTo>
                <a:lnTo>
                  <a:pt x="18632" y="42890"/>
                </a:lnTo>
                <a:cubicBezTo>
                  <a:pt x="18692" y="42529"/>
                  <a:pt x="18752" y="42167"/>
                  <a:pt x="18812" y="41806"/>
                </a:cubicBezTo>
                <a:cubicBezTo>
                  <a:pt x="18836" y="41675"/>
                  <a:pt x="18836" y="41604"/>
                  <a:pt x="18693" y="41556"/>
                </a:cubicBezTo>
                <a:cubicBezTo>
                  <a:pt x="18659" y="41547"/>
                  <a:pt x="18624" y="41542"/>
                  <a:pt x="18589" y="41542"/>
                </a:cubicBezTo>
                <a:cubicBezTo>
                  <a:pt x="18490" y="41542"/>
                  <a:pt x="18391" y="41578"/>
                  <a:pt x="18312" y="41639"/>
                </a:cubicBezTo>
                <a:cubicBezTo>
                  <a:pt x="17979" y="41889"/>
                  <a:pt x="18146" y="42318"/>
                  <a:pt x="18312" y="42616"/>
                </a:cubicBezTo>
                <a:cubicBezTo>
                  <a:pt x="18357" y="42695"/>
                  <a:pt x="18403" y="42775"/>
                  <a:pt x="18450" y="42854"/>
                </a:cubicBezTo>
                <a:lnTo>
                  <a:pt x="18450" y="42854"/>
                </a:lnTo>
                <a:cubicBezTo>
                  <a:pt x="18404" y="43057"/>
                  <a:pt x="18359" y="43257"/>
                  <a:pt x="18318" y="43460"/>
                </a:cubicBezTo>
                <a:lnTo>
                  <a:pt x="18318" y="43460"/>
                </a:lnTo>
                <a:cubicBezTo>
                  <a:pt x="16273" y="40941"/>
                  <a:pt x="14332" y="38364"/>
                  <a:pt x="12550" y="35650"/>
                </a:cubicBezTo>
                <a:cubicBezTo>
                  <a:pt x="10764" y="32912"/>
                  <a:pt x="9144" y="30066"/>
                  <a:pt x="7692" y="27138"/>
                </a:cubicBezTo>
                <a:cubicBezTo>
                  <a:pt x="7287" y="26316"/>
                  <a:pt x="6906" y="25494"/>
                  <a:pt x="6525" y="24673"/>
                </a:cubicBezTo>
                <a:cubicBezTo>
                  <a:pt x="6235" y="24063"/>
                  <a:pt x="5928" y="23453"/>
                  <a:pt x="5497" y="22932"/>
                </a:cubicBezTo>
                <a:lnTo>
                  <a:pt x="5497" y="22932"/>
                </a:lnTo>
                <a:cubicBezTo>
                  <a:pt x="5712" y="22382"/>
                  <a:pt x="5377" y="21846"/>
                  <a:pt x="4882" y="21565"/>
                </a:cubicBezTo>
                <a:cubicBezTo>
                  <a:pt x="4168" y="21161"/>
                  <a:pt x="3346" y="21232"/>
                  <a:pt x="2572" y="21184"/>
                </a:cubicBezTo>
                <a:cubicBezTo>
                  <a:pt x="2108" y="21149"/>
                  <a:pt x="1632" y="21065"/>
                  <a:pt x="1251" y="20780"/>
                </a:cubicBezTo>
                <a:cubicBezTo>
                  <a:pt x="917" y="20541"/>
                  <a:pt x="691" y="20184"/>
                  <a:pt x="536" y="19803"/>
                </a:cubicBezTo>
                <a:cubicBezTo>
                  <a:pt x="262" y="19077"/>
                  <a:pt x="239" y="18279"/>
                  <a:pt x="239" y="17517"/>
                </a:cubicBezTo>
                <a:cubicBezTo>
                  <a:pt x="250" y="16410"/>
                  <a:pt x="250" y="15291"/>
                  <a:pt x="250" y="14184"/>
                </a:cubicBezTo>
                <a:cubicBezTo>
                  <a:pt x="250" y="11981"/>
                  <a:pt x="250" y="9790"/>
                  <a:pt x="250" y="7587"/>
                </a:cubicBezTo>
                <a:cubicBezTo>
                  <a:pt x="262" y="5075"/>
                  <a:pt x="262" y="2575"/>
                  <a:pt x="262" y="63"/>
                </a:cubicBezTo>
                <a:cubicBezTo>
                  <a:pt x="268" y="21"/>
                  <a:pt x="236" y="0"/>
                  <a:pt x="201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11"/>
          <p:cNvGrpSpPr/>
          <p:nvPr/>
        </p:nvGrpSpPr>
        <p:grpSpPr>
          <a:xfrm rot="4599604">
            <a:off x="5846901" y="3758778"/>
            <a:ext cx="1291344" cy="2050130"/>
            <a:chOff x="7367875" y="1269475"/>
            <a:chExt cx="1291501" cy="2050379"/>
          </a:xfrm>
        </p:grpSpPr>
        <p:sp>
          <p:nvSpPr>
            <p:cNvPr id="484" name="Google Shape;484;p11"/>
            <p:cNvSpPr/>
            <p:nvPr/>
          </p:nvSpPr>
          <p:spPr>
            <a:xfrm rot="10800000" flipH="1">
              <a:off x="7594242" y="1338923"/>
              <a:ext cx="73405" cy="57581"/>
            </a:xfrm>
            <a:custGeom>
              <a:avLst/>
              <a:gdLst/>
              <a:ahLst/>
              <a:cxnLst/>
              <a:rect l="l" t="t" r="r" b="b"/>
              <a:pathLst>
                <a:path w="668" h="524" extrusionOk="0">
                  <a:moveTo>
                    <a:pt x="334" y="0"/>
                  </a:moveTo>
                  <a:cubicBezTo>
                    <a:pt x="0" y="0"/>
                    <a:pt x="0" y="524"/>
                    <a:pt x="334" y="524"/>
                  </a:cubicBezTo>
                  <a:cubicBezTo>
                    <a:pt x="667" y="52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1"/>
            <p:cNvSpPr/>
            <p:nvPr/>
          </p:nvSpPr>
          <p:spPr>
            <a:xfrm rot="10800000" flipH="1">
              <a:off x="7663580" y="1558697"/>
              <a:ext cx="57691" cy="44614"/>
            </a:xfrm>
            <a:custGeom>
              <a:avLst/>
              <a:gdLst/>
              <a:ahLst/>
              <a:cxnLst/>
              <a:rect l="l" t="t" r="r" b="b"/>
              <a:pathLst>
                <a:path w="525" h="406" extrusionOk="0">
                  <a:moveTo>
                    <a:pt x="262" y="1"/>
                  </a:moveTo>
                  <a:cubicBezTo>
                    <a:pt x="0" y="1"/>
                    <a:pt x="0" y="406"/>
                    <a:pt x="262" y="406"/>
                  </a:cubicBezTo>
                  <a:cubicBezTo>
                    <a:pt x="524" y="406"/>
                    <a:pt x="52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1"/>
            <p:cNvSpPr/>
            <p:nvPr/>
          </p:nvSpPr>
          <p:spPr>
            <a:xfrm rot="10800000" flipH="1">
              <a:off x="7519629" y="1491996"/>
              <a:ext cx="70768" cy="53735"/>
            </a:xfrm>
            <a:custGeom>
              <a:avLst/>
              <a:gdLst/>
              <a:ahLst/>
              <a:cxnLst/>
              <a:rect l="l" t="t" r="r" b="b"/>
              <a:pathLst>
                <a:path w="644" h="489" extrusionOk="0">
                  <a:moveTo>
                    <a:pt x="322" y="1"/>
                  </a:moveTo>
                  <a:cubicBezTo>
                    <a:pt x="1" y="1"/>
                    <a:pt x="1" y="489"/>
                    <a:pt x="322" y="489"/>
                  </a:cubicBezTo>
                  <a:cubicBezTo>
                    <a:pt x="644" y="489"/>
                    <a:pt x="644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1"/>
            <p:cNvSpPr/>
            <p:nvPr/>
          </p:nvSpPr>
          <p:spPr>
            <a:xfrm rot="10800000" flipH="1">
              <a:off x="7765665" y="1448810"/>
              <a:ext cx="74614" cy="57691"/>
            </a:xfrm>
            <a:custGeom>
              <a:avLst/>
              <a:gdLst/>
              <a:ahLst/>
              <a:cxnLst/>
              <a:rect l="l" t="t" r="r" b="b"/>
              <a:pathLst>
                <a:path w="679" h="525" extrusionOk="0">
                  <a:moveTo>
                    <a:pt x="345" y="1"/>
                  </a:moveTo>
                  <a:cubicBezTo>
                    <a:pt x="0" y="1"/>
                    <a:pt x="0" y="525"/>
                    <a:pt x="345" y="525"/>
                  </a:cubicBezTo>
                  <a:cubicBezTo>
                    <a:pt x="679" y="525"/>
                    <a:pt x="679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1"/>
            <p:cNvSpPr/>
            <p:nvPr/>
          </p:nvSpPr>
          <p:spPr>
            <a:xfrm rot="10800000" flipH="1">
              <a:off x="7646548" y="1736604"/>
              <a:ext cx="78679" cy="60328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715" y="549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1"/>
            <p:cNvSpPr/>
            <p:nvPr/>
          </p:nvSpPr>
          <p:spPr>
            <a:xfrm rot="10800000" flipH="1">
              <a:off x="7553694" y="1705177"/>
              <a:ext cx="17142" cy="13187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72" y="0"/>
                  </a:moveTo>
                  <a:cubicBezTo>
                    <a:pt x="0" y="0"/>
                    <a:pt x="0" y="119"/>
                    <a:pt x="72" y="119"/>
                  </a:cubicBezTo>
                  <a:cubicBezTo>
                    <a:pt x="155" y="119"/>
                    <a:pt x="155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1"/>
            <p:cNvSpPr/>
            <p:nvPr/>
          </p:nvSpPr>
          <p:spPr>
            <a:xfrm rot="10800000" flipH="1">
              <a:off x="7807532" y="1682979"/>
              <a:ext cx="73295" cy="56372"/>
            </a:xfrm>
            <a:custGeom>
              <a:avLst/>
              <a:gdLst/>
              <a:ahLst/>
              <a:cxnLst/>
              <a:rect l="l" t="t" r="r" b="b"/>
              <a:pathLst>
                <a:path w="667" h="513" extrusionOk="0">
                  <a:moveTo>
                    <a:pt x="334" y="1"/>
                  </a:moveTo>
                  <a:cubicBezTo>
                    <a:pt x="0" y="1"/>
                    <a:pt x="0" y="513"/>
                    <a:pt x="334" y="513"/>
                  </a:cubicBezTo>
                  <a:cubicBezTo>
                    <a:pt x="667" y="513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1"/>
            <p:cNvSpPr/>
            <p:nvPr/>
          </p:nvSpPr>
          <p:spPr>
            <a:xfrm rot="10800000" flipH="1">
              <a:off x="7480399" y="1820338"/>
              <a:ext cx="108679" cy="85163"/>
            </a:xfrm>
            <a:custGeom>
              <a:avLst/>
              <a:gdLst/>
              <a:ahLst/>
              <a:cxnLst/>
              <a:rect l="l" t="t" r="r" b="b"/>
              <a:pathLst>
                <a:path w="989" h="775" extrusionOk="0">
                  <a:moveTo>
                    <a:pt x="489" y="1"/>
                  </a:moveTo>
                  <a:cubicBezTo>
                    <a:pt x="1" y="1"/>
                    <a:pt x="1" y="775"/>
                    <a:pt x="489" y="775"/>
                  </a:cubicBezTo>
                  <a:cubicBezTo>
                    <a:pt x="989" y="775"/>
                    <a:pt x="989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1"/>
            <p:cNvSpPr/>
            <p:nvPr/>
          </p:nvSpPr>
          <p:spPr>
            <a:xfrm rot="10800000" flipH="1">
              <a:off x="7747314" y="1936818"/>
              <a:ext cx="111316" cy="86372"/>
            </a:xfrm>
            <a:custGeom>
              <a:avLst/>
              <a:gdLst/>
              <a:ahLst/>
              <a:cxnLst/>
              <a:rect l="l" t="t" r="r" b="b"/>
              <a:pathLst>
                <a:path w="1013" h="786" extrusionOk="0">
                  <a:moveTo>
                    <a:pt x="512" y="0"/>
                  </a:moveTo>
                  <a:cubicBezTo>
                    <a:pt x="0" y="0"/>
                    <a:pt x="0" y="786"/>
                    <a:pt x="512" y="786"/>
                  </a:cubicBezTo>
                  <a:cubicBezTo>
                    <a:pt x="1013" y="786"/>
                    <a:pt x="1013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1"/>
            <p:cNvSpPr/>
            <p:nvPr/>
          </p:nvSpPr>
          <p:spPr>
            <a:xfrm rot="10800000" flipH="1">
              <a:off x="7411061" y="1673859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1"/>
                  </a:moveTo>
                  <a:cubicBezTo>
                    <a:pt x="1" y="1"/>
                    <a:pt x="1" y="572"/>
                    <a:pt x="370" y="572"/>
                  </a:cubicBezTo>
                  <a:cubicBezTo>
                    <a:pt x="739" y="572"/>
                    <a:pt x="739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1"/>
            <p:cNvSpPr/>
            <p:nvPr/>
          </p:nvSpPr>
          <p:spPr>
            <a:xfrm rot="10800000" flipH="1">
              <a:off x="7367875" y="1379472"/>
              <a:ext cx="57691" cy="44504"/>
            </a:xfrm>
            <a:custGeom>
              <a:avLst/>
              <a:gdLst/>
              <a:ahLst/>
              <a:cxnLst/>
              <a:rect l="l" t="t" r="r" b="b"/>
              <a:pathLst>
                <a:path w="525" h="405" extrusionOk="0">
                  <a:moveTo>
                    <a:pt x="263" y="0"/>
                  </a:moveTo>
                  <a:cubicBezTo>
                    <a:pt x="1" y="0"/>
                    <a:pt x="1" y="405"/>
                    <a:pt x="263" y="405"/>
                  </a:cubicBezTo>
                  <a:cubicBezTo>
                    <a:pt x="525" y="405"/>
                    <a:pt x="525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 rot="10800000" flipH="1">
              <a:off x="7844125" y="1545621"/>
              <a:ext cx="59010" cy="56372"/>
            </a:xfrm>
            <a:custGeom>
              <a:avLst/>
              <a:gdLst/>
              <a:ahLst/>
              <a:cxnLst/>
              <a:rect l="l" t="t" r="r" b="b"/>
              <a:pathLst>
                <a:path w="537" h="513" extrusionOk="0">
                  <a:moveTo>
                    <a:pt x="251" y="1"/>
                  </a:moveTo>
                  <a:cubicBezTo>
                    <a:pt x="203" y="1"/>
                    <a:pt x="167" y="13"/>
                    <a:pt x="120" y="37"/>
                  </a:cubicBezTo>
                  <a:cubicBezTo>
                    <a:pt x="84" y="60"/>
                    <a:pt x="60" y="84"/>
                    <a:pt x="36" y="132"/>
                  </a:cubicBezTo>
                  <a:cubicBezTo>
                    <a:pt x="12" y="168"/>
                    <a:pt x="1" y="215"/>
                    <a:pt x="1" y="251"/>
                  </a:cubicBezTo>
                  <a:cubicBezTo>
                    <a:pt x="1" y="298"/>
                    <a:pt x="12" y="346"/>
                    <a:pt x="36" y="382"/>
                  </a:cubicBezTo>
                  <a:cubicBezTo>
                    <a:pt x="60" y="418"/>
                    <a:pt x="84" y="453"/>
                    <a:pt x="120" y="477"/>
                  </a:cubicBezTo>
                  <a:cubicBezTo>
                    <a:pt x="167" y="501"/>
                    <a:pt x="203" y="513"/>
                    <a:pt x="251" y="513"/>
                  </a:cubicBezTo>
                  <a:cubicBezTo>
                    <a:pt x="298" y="513"/>
                    <a:pt x="334" y="501"/>
                    <a:pt x="382" y="477"/>
                  </a:cubicBezTo>
                  <a:cubicBezTo>
                    <a:pt x="393" y="465"/>
                    <a:pt x="417" y="453"/>
                    <a:pt x="429" y="453"/>
                  </a:cubicBezTo>
                  <a:cubicBezTo>
                    <a:pt x="465" y="429"/>
                    <a:pt x="489" y="406"/>
                    <a:pt x="513" y="370"/>
                  </a:cubicBezTo>
                  <a:cubicBezTo>
                    <a:pt x="524" y="334"/>
                    <a:pt x="536" y="298"/>
                    <a:pt x="536" y="263"/>
                  </a:cubicBezTo>
                  <a:cubicBezTo>
                    <a:pt x="536" y="215"/>
                    <a:pt x="524" y="179"/>
                    <a:pt x="513" y="144"/>
                  </a:cubicBezTo>
                  <a:cubicBezTo>
                    <a:pt x="489" y="108"/>
                    <a:pt x="465" y="84"/>
                    <a:pt x="429" y="60"/>
                  </a:cubicBezTo>
                  <a:cubicBezTo>
                    <a:pt x="417" y="48"/>
                    <a:pt x="393" y="48"/>
                    <a:pt x="382" y="37"/>
                  </a:cubicBezTo>
                  <a:cubicBezTo>
                    <a:pt x="334" y="13"/>
                    <a:pt x="29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 rot="10800000" flipH="1">
              <a:off x="7925221" y="1761438"/>
              <a:ext cx="85163" cy="65603"/>
            </a:xfrm>
            <a:custGeom>
              <a:avLst/>
              <a:gdLst/>
              <a:ahLst/>
              <a:cxnLst/>
              <a:rect l="l" t="t" r="r" b="b"/>
              <a:pathLst>
                <a:path w="775" h="597" extrusionOk="0">
                  <a:moveTo>
                    <a:pt x="394" y="1"/>
                  </a:moveTo>
                  <a:cubicBezTo>
                    <a:pt x="1" y="1"/>
                    <a:pt x="1" y="596"/>
                    <a:pt x="394" y="596"/>
                  </a:cubicBezTo>
                  <a:cubicBezTo>
                    <a:pt x="775" y="596"/>
                    <a:pt x="77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 rot="10800000" flipH="1">
              <a:off x="8045657" y="1425185"/>
              <a:ext cx="79888" cy="62966"/>
            </a:xfrm>
            <a:custGeom>
              <a:avLst/>
              <a:gdLst/>
              <a:ahLst/>
              <a:cxnLst/>
              <a:rect l="l" t="t" r="r" b="b"/>
              <a:pathLst>
                <a:path w="727" h="573" extrusionOk="0">
                  <a:moveTo>
                    <a:pt x="357" y="1"/>
                  </a:moveTo>
                  <a:cubicBezTo>
                    <a:pt x="0" y="1"/>
                    <a:pt x="0" y="572"/>
                    <a:pt x="357" y="572"/>
                  </a:cubicBezTo>
                  <a:cubicBezTo>
                    <a:pt x="726" y="572"/>
                    <a:pt x="72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 rot="10800000" flipH="1">
              <a:off x="7812697" y="1269475"/>
              <a:ext cx="76042" cy="59010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0"/>
                  </a:moveTo>
                  <a:cubicBezTo>
                    <a:pt x="13" y="12"/>
                    <a:pt x="1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 rot="10800000" flipH="1">
              <a:off x="8001153" y="1573092"/>
              <a:ext cx="70768" cy="77251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322" y="0"/>
                  </a:moveTo>
                  <a:cubicBezTo>
                    <a:pt x="298" y="12"/>
                    <a:pt x="262" y="12"/>
                    <a:pt x="238" y="12"/>
                  </a:cubicBezTo>
                  <a:cubicBezTo>
                    <a:pt x="191" y="36"/>
                    <a:pt x="143" y="60"/>
                    <a:pt x="107" y="96"/>
                  </a:cubicBezTo>
                  <a:cubicBezTo>
                    <a:pt x="84" y="119"/>
                    <a:pt x="72" y="143"/>
                    <a:pt x="48" y="167"/>
                  </a:cubicBezTo>
                  <a:cubicBezTo>
                    <a:pt x="24" y="215"/>
                    <a:pt x="12" y="262"/>
                    <a:pt x="12" y="322"/>
                  </a:cubicBezTo>
                  <a:cubicBezTo>
                    <a:pt x="12" y="346"/>
                    <a:pt x="12" y="358"/>
                    <a:pt x="0" y="381"/>
                  </a:cubicBezTo>
                  <a:cubicBezTo>
                    <a:pt x="0" y="429"/>
                    <a:pt x="12" y="465"/>
                    <a:pt x="36" y="500"/>
                  </a:cubicBezTo>
                  <a:cubicBezTo>
                    <a:pt x="48" y="548"/>
                    <a:pt x="72" y="584"/>
                    <a:pt x="96" y="608"/>
                  </a:cubicBezTo>
                  <a:cubicBezTo>
                    <a:pt x="131" y="643"/>
                    <a:pt x="167" y="667"/>
                    <a:pt x="203" y="679"/>
                  </a:cubicBezTo>
                  <a:cubicBezTo>
                    <a:pt x="238" y="691"/>
                    <a:pt x="286" y="703"/>
                    <a:pt x="322" y="703"/>
                  </a:cubicBezTo>
                  <a:cubicBezTo>
                    <a:pt x="357" y="703"/>
                    <a:pt x="381" y="691"/>
                    <a:pt x="417" y="691"/>
                  </a:cubicBezTo>
                  <a:cubicBezTo>
                    <a:pt x="465" y="679"/>
                    <a:pt x="512" y="643"/>
                    <a:pt x="548" y="608"/>
                  </a:cubicBezTo>
                  <a:cubicBezTo>
                    <a:pt x="572" y="584"/>
                    <a:pt x="584" y="572"/>
                    <a:pt x="608" y="548"/>
                  </a:cubicBezTo>
                  <a:cubicBezTo>
                    <a:pt x="631" y="488"/>
                    <a:pt x="643" y="441"/>
                    <a:pt x="643" y="381"/>
                  </a:cubicBezTo>
                  <a:cubicBezTo>
                    <a:pt x="643" y="358"/>
                    <a:pt x="643" y="346"/>
                    <a:pt x="643" y="322"/>
                  </a:cubicBezTo>
                  <a:cubicBezTo>
                    <a:pt x="643" y="274"/>
                    <a:pt x="631" y="238"/>
                    <a:pt x="619" y="203"/>
                  </a:cubicBezTo>
                  <a:cubicBezTo>
                    <a:pt x="596" y="155"/>
                    <a:pt x="584" y="119"/>
                    <a:pt x="548" y="96"/>
                  </a:cubicBezTo>
                  <a:cubicBezTo>
                    <a:pt x="524" y="60"/>
                    <a:pt x="488" y="48"/>
                    <a:pt x="453" y="36"/>
                  </a:cubicBezTo>
                  <a:cubicBezTo>
                    <a:pt x="405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 rot="10800000" flipH="1">
              <a:off x="8278507" y="1346726"/>
              <a:ext cx="53735" cy="41977"/>
            </a:xfrm>
            <a:custGeom>
              <a:avLst/>
              <a:gdLst/>
              <a:ahLst/>
              <a:cxnLst/>
              <a:rect l="l" t="t" r="r" b="b"/>
              <a:pathLst>
                <a:path w="489" h="382" extrusionOk="0">
                  <a:moveTo>
                    <a:pt x="250" y="1"/>
                  </a:moveTo>
                  <a:cubicBezTo>
                    <a:pt x="0" y="1"/>
                    <a:pt x="0" y="382"/>
                    <a:pt x="250" y="382"/>
                  </a:cubicBezTo>
                  <a:cubicBezTo>
                    <a:pt x="489" y="382"/>
                    <a:pt x="4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 rot="10800000" flipH="1">
              <a:off x="8163346" y="1571774"/>
              <a:ext cx="78679" cy="60218"/>
            </a:xfrm>
            <a:custGeom>
              <a:avLst/>
              <a:gdLst/>
              <a:ahLst/>
              <a:cxnLst/>
              <a:rect l="l" t="t" r="r" b="b"/>
              <a:pathLst>
                <a:path w="716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15" y="548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 rot="10800000" flipH="1">
              <a:off x="8162027" y="186616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70" y="0"/>
                  </a:moveTo>
                  <a:cubicBezTo>
                    <a:pt x="1" y="0"/>
                    <a:pt x="1" y="572"/>
                    <a:pt x="370" y="572"/>
                  </a:cubicBezTo>
                  <a:cubicBezTo>
                    <a:pt x="739" y="572"/>
                    <a:pt x="739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 rot="10800000" flipH="1">
              <a:off x="7885991" y="1892314"/>
              <a:ext cx="68130" cy="52416"/>
            </a:xfrm>
            <a:custGeom>
              <a:avLst/>
              <a:gdLst/>
              <a:ahLst/>
              <a:cxnLst/>
              <a:rect l="l" t="t" r="r" b="b"/>
              <a:pathLst>
                <a:path w="620" h="477" extrusionOk="0">
                  <a:moveTo>
                    <a:pt x="310" y="0"/>
                  </a:moveTo>
                  <a:cubicBezTo>
                    <a:pt x="1" y="0"/>
                    <a:pt x="1" y="477"/>
                    <a:pt x="310" y="477"/>
                  </a:cubicBezTo>
                  <a:cubicBezTo>
                    <a:pt x="620" y="477"/>
                    <a:pt x="620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 rot="10800000" flipH="1">
              <a:off x="8049503" y="2084616"/>
              <a:ext cx="85163" cy="65493"/>
            </a:xfrm>
            <a:custGeom>
              <a:avLst/>
              <a:gdLst/>
              <a:ahLst/>
              <a:cxnLst/>
              <a:rect l="l" t="t" r="r" b="b"/>
              <a:pathLst>
                <a:path w="775" h="596" extrusionOk="0">
                  <a:moveTo>
                    <a:pt x="394" y="0"/>
                  </a:moveTo>
                  <a:cubicBezTo>
                    <a:pt x="13" y="0"/>
                    <a:pt x="1" y="595"/>
                    <a:pt x="394" y="595"/>
                  </a:cubicBezTo>
                  <a:cubicBezTo>
                    <a:pt x="775" y="595"/>
                    <a:pt x="775" y="0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 rot="10800000" flipH="1">
              <a:off x="8086205" y="2301752"/>
              <a:ext cx="95602" cy="73405"/>
            </a:xfrm>
            <a:custGeom>
              <a:avLst/>
              <a:gdLst/>
              <a:ahLst/>
              <a:cxnLst/>
              <a:rect l="l" t="t" r="r" b="b"/>
              <a:pathLst>
                <a:path w="870" h="668" extrusionOk="0">
                  <a:moveTo>
                    <a:pt x="429" y="0"/>
                  </a:moveTo>
                  <a:cubicBezTo>
                    <a:pt x="0" y="0"/>
                    <a:pt x="0" y="667"/>
                    <a:pt x="429" y="667"/>
                  </a:cubicBezTo>
                  <a:cubicBezTo>
                    <a:pt x="869" y="667"/>
                    <a:pt x="869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 rot="10800000" flipH="1">
              <a:off x="7670174" y="2181426"/>
              <a:ext cx="86372" cy="65493"/>
            </a:xfrm>
            <a:custGeom>
              <a:avLst/>
              <a:gdLst/>
              <a:ahLst/>
              <a:cxnLst/>
              <a:rect l="l" t="t" r="r" b="b"/>
              <a:pathLst>
                <a:path w="786" h="596" extrusionOk="0">
                  <a:moveTo>
                    <a:pt x="393" y="0"/>
                  </a:moveTo>
                  <a:cubicBezTo>
                    <a:pt x="0" y="0"/>
                    <a:pt x="0" y="595"/>
                    <a:pt x="393" y="595"/>
                  </a:cubicBezTo>
                  <a:cubicBezTo>
                    <a:pt x="786" y="595"/>
                    <a:pt x="786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 rot="10800000" flipH="1">
              <a:off x="7484355" y="2085934"/>
              <a:ext cx="45933" cy="35494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192" y="1"/>
                  </a:moveTo>
                  <a:cubicBezTo>
                    <a:pt x="0" y="1"/>
                    <a:pt x="4" y="323"/>
                    <a:pt x="203" y="323"/>
                  </a:cubicBezTo>
                  <a:cubicBezTo>
                    <a:pt x="417" y="323"/>
                    <a:pt x="417" y="1"/>
                    <a:pt x="203" y="1"/>
                  </a:cubicBezTo>
                  <a:cubicBezTo>
                    <a:pt x="199" y="1"/>
                    <a:pt x="196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 rot="10800000" flipH="1">
              <a:off x="7791818" y="2617127"/>
              <a:ext cx="64174" cy="48460"/>
            </a:xfrm>
            <a:custGeom>
              <a:avLst/>
              <a:gdLst/>
              <a:ahLst/>
              <a:cxnLst/>
              <a:rect l="l" t="t" r="r" b="b"/>
              <a:pathLst>
                <a:path w="584" h="441" extrusionOk="0">
                  <a:moveTo>
                    <a:pt x="286" y="0"/>
                  </a:moveTo>
                  <a:cubicBezTo>
                    <a:pt x="0" y="0"/>
                    <a:pt x="0" y="441"/>
                    <a:pt x="286" y="441"/>
                  </a:cubicBezTo>
                  <a:cubicBezTo>
                    <a:pt x="584" y="441"/>
                    <a:pt x="584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 rot="10800000" flipH="1">
              <a:off x="7484355" y="2516361"/>
              <a:ext cx="72086" cy="56372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0" y="0"/>
                    <a:pt x="0" y="512"/>
                    <a:pt x="334" y="512"/>
                  </a:cubicBezTo>
                  <a:cubicBezTo>
                    <a:pt x="655" y="512"/>
                    <a:pt x="655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 rot="10800000" flipH="1">
              <a:off x="7619076" y="2822506"/>
              <a:ext cx="65493" cy="72086"/>
            </a:xfrm>
            <a:custGeom>
              <a:avLst/>
              <a:gdLst/>
              <a:ahLst/>
              <a:cxnLst/>
              <a:rect l="l" t="t" r="r" b="b"/>
              <a:pathLst>
                <a:path w="596" h="656" extrusionOk="0">
                  <a:moveTo>
                    <a:pt x="298" y="0"/>
                  </a:moveTo>
                  <a:cubicBezTo>
                    <a:pt x="263" y="0"/>
                    <a:pt x="239" y="12"/>
                    <a:pt x="215" y="12"/>
                  </a:cubicBezTo>
                  <a:cubicBezTo>
                    <a:pt x="167" y="24"/>
                    <a:pt x="120" y="48"/>
                    <a:pt x="84" y="96"/>
                  </a:cubicBezTo>
                  <a:cubicBezTo>
                    <a:pt x="72" y="108"/>
                    <a:pt x="48" y="131"/>
                    <a:pt x="36" y="155"/>
                  </a:cubicBezTo>
                  <a:cubicBezTo>
                    <a:pt x="13" y="203"/>
                    <a:pt x="1" y="251"/>
                    <a:pt x="1" y="298"/>
                  </a:cubicBezTo>
                  <a:cubicBezTo>
                    <a:pt x="1" y="322"/>
                    <a:pt x="1" y="346"/>
                    <a:pt x="1" y="370"/>
                  </a:cubicBezTo>
                  <a:cubicBezTo>
                    <a:pt x="1" y="405"/>
                    <a:pt x="13" y="441"/>
                    <a:pt x="24" y="477"/>
                  </a:cubicBezTo>
                  <a:cubicBezTo>
                    <a:pt x="36" y="512"/>
                    <a:pt x="60" y="548"/>
                    <a:pt x="84" y="572"/>
                  </a:cubicBezTo>
                  <a:cubicBezTo>
                    <a:pt x="120" y="596"/>
                    <a:pt x="144" y="620"/>
                    <a:pt x="179" y="632"/>
                  </a:cubicBezTo>
                  <a:cubicBezTo>
                    <a:pt x="215" y="655"/>
                    <a:pt x="263" y="655"/>
                    <a:pt x="298" y="655"/>
                  </a:cubicBezTo>
                  <a:cubicBezTo>
                    <a:pt x="322" y="655"/>
                    <a:pt x="346" y="655"/>
                    <a:pt x="382" y="643"/>
                  </a:cubicBezTo>
                  <a:cubicBezTo>
                    <a:pt x="429" y="632"/>
                    <a:pt x="465" y="608"/>
                    <a:pt x="501" y="572"/>
                  </a:cubicBezTo>
                  <a:cubicBezTo>
                    <a:pt x="525" y="548"/>
                    <a:pt x="536" y="536"/>
                    <a:pt x="548" y="512"/>
                  </a:cubicBezTo>
                  <a:cubicBezTo>
                    <a:pt x="572" y="465"/>
                    <a:pt x="584" y="417"/>
                    <a:pt x="584" y="358"/>
                  </a:cubicBezTo>
                  <a:cubicBezTo>
                    <a:pt x="596" y="346"/>
                    <a:pt x="596" y="322"/>
                    <a:pt x="596" y="298"/>
                  </a:cubicBezTo>
                  <a:cubicBezTo>
                    <a:pt x="596" y="262"/>
                    <a:pt x="584" y="227"/>
                    <a:pt x="572" y="191"/>
                  </a:cubicBezTo>
                  <a:cubicBezTo>
                    <a:pt x="560" y="143"/>
                    <a:pt x="536" y="120"/>
                    <a:pt x="501" y="84"/>
                  </a:cubicBezTo>
                  <a:cubicBezTo>
                    <a:pt x="477" y="60"/>
                    <a:pt x="441" y="36"/>
                    <a:pt x="405" y="24"/>
                  </a:cubicBezTo>
                  <a:cubicBezTo>
                    <a:pt x="370" y="12"/>
                    <a:pt x="334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 rot="10800000" flipH="1">
              <a:off x="7435895" y="2839538"/>
              <a:ext cx="73405" cy="5769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334" y="1"/>
                  </a:moveTo>
                  <a:cubicBezTo>
                    <a:pt x="1" y="1"/>
                    <a:pt x="1" y="525"/>
                    <a:pt x="334" y="525"/>
                  </a:cubicBezTo>
                  <a:cubicBezTo>
                    <a:pt x="668" y="52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 rot="10800000" flipH="1">
              <a:off x="7541936" y="3050191"/>
              <a:ext cx="81207" cy="62856"/>
            </a:xfrm>
            <a:custGeom>
              <a:avLst/>
              <a:gdLst/>
              <a:ahLst/>
              <a:cxnLst/>
              <a:rect l="l" t="t" r="r" b="b"/>
              <a:pathLst>
                <a:path w="739" h="572" extrusionOk="0">
                  <a:moveTo>
                    <a:pt x="369" y="0"/>
                  </a:moveTo>
                  <a:cubicBezTo>
                    <a:pt x="0" y="0"/>
                    <a:pt x="0" y="572"/>
                    <a:pt x="369" y="572"/>
                  </a:cubicBezTo>
                  <a:cubicBezTo>
                    <a:pt x="738" y="572"/>
                    <a:pt x="738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 rot="10800000" flipH="1">
              <a:off x="7496113" y="3269965"/>
              <a:ext cx="62856" cy="49889"/>
            </a:xfrm>
            <a:custGeom>
              <a:avLst/>
              <a:gdLst/>
              <a:ahLst/>
              <a:cxnLst/>
              <a:rect l="l" t="t" r="r" b="b"/>
              <a:pathLst>
                <a:path w="572" h="454" extrusionOk="0">
                  <a:moveTo>
                    <a:pt x="286" y="1"/>
                  </a:moveTo>
                  <a:cubicBezTo>
                    <a:pt x="0" y="1"/>
                    <a:pt x="0" y="453"/>
                    <a:pt x="286" y="453"/>
                  </a:cubicBezTo>
                  <a:cubicBezTo>
                    <a:pt x="572" y="453"/>
                    <a:pt x="572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 rot="10800000" flipH="1">
              <a:off x="7728963" y="2465373"/>
              <a:ext cx="78679" cy="61537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358" y="0"/>
                  </a:moveTo>
                  <a:cubicBezTo>
                    <a:pt x="1" y="0"/>
                    <a:pt x="1" y="560"/>
                    <a:pt x="358" y="560"/>
                  </a:cubicBezTo>
                  <a:cubicBezTo>
                    <a:pt x="715" y="560"/>
                    <a:pt x="715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 rot="10800000" flipH="1">
              <a:off x="8571575" y="1430459"/>
              <a:ext cx="87800" cy="66812"/>
            </a:xfrm>
            <a:custGeom>
              <a:avLst/>
              <a:gdLst/>
              <a:ahLst/>
              <a:cxnLst/>
              <a:rect l="l" t="t" r="r" b="b"/>
              <a:pathLst>
                <a:path w="799" h="608" extrusionOk="0">
                  <a:moveTo>
                    <a:pt x="405" y="0"/>
                  </a:moveTo>
                  <a:cubicBezTo>
                    <a:pt x="0" y="0"/>
                    <a:pt x="0" y="608"/>
                    <a:pt x="405" y="608"/>
                  </a:cubicBezTo>
                  <a:cubicBezTo>
                    <a:pt x="798" y="608"/>
                    <a:pt x="798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13"/>
          <p:cNvPicPr preferRelativeResize="0"/>
          <p:nvPr/>
        </p:nvPicPr>
        <p:blipFill rotWithShape="1">
          <a:blip r:embed="rId2">
            <a:alphaModFix/>
          </a:blip>
          <a:srcRect l="35186" t="21964" r="34121" b="30594"/>
          <a:stretch/>
        </p:blipFill>
        <p:spPr>
          <a:xfrm flipH="1">
            <a:off x="7479600" y="-376537"/>
            <a:ext cx="2806598" cy="24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13"/>
          <p:cNvPicPr preferRelativeResize="0"/>
          <p:nvPr/>
        </p:nvPicPr>
        <p:blipFill rotWithShape="1">
          <a:blip r:embed="rId3">
            <a:alphaModFix amt="52999"/>
          </a:blip>
          <a:srcRect l="19903" t="29712" r="15601" b="22847"/>
          <a:stretch/>
        </p:blipFill>
        <p:spPr>
          <a:xfrm rot="5">
            <a:off x="5792825" y="-305324"/>
            <a:ext cx="3351173" cy="138659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13"/>
          <p:cNvSpPr/>
          <p:nvPr/>
        </p:nvSpPr>
        <p:spPr>
          <a:xfrm rot="10800000" flipH="1">
            <a:off x="4004376" y="4240977"/>
            <a:ext cx="4768592" cy="820328"/>
          </a:xfrm>
          <a:custGeom>
            <a:avLst/>
            <a:gdLst/>
            <a:ahLst/>
            <a:cxnLst/>
            <a:rect l="l" t="t" r="r" b="b"/>
            <a:pathLst>
              <a:path w="29333" h="5046" extrusionOk="0">
                <a:moveTo>
                  <a:pt x="28604" y="160"/>
                </a:moveTo>
                <a:cubicBezTo>
                  <a:pt x="28846" y="232"/>
                  <a:pt x="28932" y="515"/>
                  <a:pt x="28921" y="751"/>
                </a:cubicBezTo>
                <a:cubicBezTo>
                  <a:pt x="28911" y="917"/>
                  <a:pt x="28850" y="1053"/>
                  <a:pt x="28757" y="1163"/>
                </a:cubicBezTo>
                <a:lnTo>
                  <a:pt x="28757" y="1163"/>
                </a:lnTo>
                <a:cubicBezTo>
                  <a:pt x="28706" y="829"/>
                  <a:pt x="28655" y="494"/>
                  <a:pt x="28604" y="160"/>
                </a:cubicBezTo>
                <a:close/>
                <a:moveTo>
                  <a:pt x="28516" y="1"/>
                </a:moveTo>
                <a:cubicBezTo>
                  <a:pt x="28468" y="1"/>
                  <a:pt x="28445" y="48"/>
                  <a:pt x="28457" y="84"/>
                </a:cubicBezTo>
                <a:cubicBezTo>
                  <a:pt x="28514" y="483"/>
                  <a:pt x="28573" y="882"/>
                  <a:pt x="28632" y="1280"/>
                </a:cubicBezTo>
                <a:lnTo>
                  <a:pt x="28632" y="1280"/>
                </a:lnTo>
                <a:cubicBezTo>
                  <a:pt x="28527" y="1359"/>
                  <a:pt x="28401" y="1416"/>
                  <a:pt x="28266" y="1453"/>
                </a:cubicBezTo>
                <a:cubicBezTo>
                  <a:pt x="28042" y="1513"/>
                  <a:pt x="27810" y="1528"/>
                  <a:pt x="27577" y="1528"/>
                </a:cubicBezTo>
                <a:cubicBezTo>
                  <a:pt x="27390" y="1528"/>
                  <a:pt x="27202" y="1518"/>
                  <a:pt x="27016" y="1513"/>
                </a:cubicBezTo>
                <a:cubicBezTo>
                  <a:pt x="26492" y="1501"/>
                  <a:pt x="25980" y="1477"/>
                  <a:pt x="25468" y="1465"/>
                </a:cubicBezTo>
                <a:lnTo>
                  <a:pt x="19313" y="1263"/>
                </a:lnTo>
                <a:cubicBezTo>
                  <a:pt x="17253" y="1203"/>
                  <a:pt x="15205" y="1144"/>
                  <a:pt x="13145" y="1072"/>
                </a:cubicBezTo>
                <a:cubicBezTo>
                  <a:pt x="11085" y="1013"/>
                  <a:pt x="9026" y="941"/>
                  <a:pt x="6966" y="882"/>
                </a:cubicBezTo>
                <a:cubicBezTo>
                  <a:pt x="4918" y="810"/>
                  <a:pt x="2858" y="751"/>
                  <a:pt x="810" y="703"/>
                </a:cubicBezTo>
                <a:cubicBezTo>
                  <a:pt x="560" y="691"/>
                  <a:pt x="298" y="679"/>
                  <a:pt x="48" y="679"/>
                </a:cubicBezTo>
                <a:cubicBezTo>
                  <a:pt x="1" y="679"/>
                  <a:pt x="1" y="763"/>
                  <a:pt x="48" y="763"/>
                </a:cubicBezTo>
                <a:cubicBezTo>
                  <a:pt x="2203" y="858"/>
                  <a:pt x="4346" y="917"/>
                  <a:pt x="6501" y="1001"/>
                </a:cubicBezTo>
                <a:cubicBezTo>
                  <a:pt x="8633" y="1072"/>
                  <a:pt x="10776" y="1144"/>
                  <a:pt x="12919" y="1215"/>
                </a:cubicBezTo>
                <a:cubicBezTo>
                  <a:pt x="15062" y="1286"/>
                  <a:pt x="17217" y="1358"/>
                  <a:pt x="19360" y="1429"/>
                </a:cubicBezTo>
                <a:cubicBezTo>
                  <a:pt x="21503" y="1501"/>
                  <a:pt x="23646" y="1572"/>
                  <a:pt x="25790" y="1644"/>
                </a:cubicBezTo>
                <a:cubicBezTo>
                  <a:pt x="26313" y="1667"/>
                  <a:pt x="26837" y="1679"/>
                  <a:pt x="27373" y="1703"/>
                </a:cubicBezTo>
                <a:cubicBezTo>
                  <a:pt x="27766" y="1703"/>
                  <a:pt x="28171" y="1703"/>
                  <a:pt x="28540" y="1537"/>
                </a:cubicBezTo>
                <a:cubicBezTo>
                  <a:pt x="28582" y="1516"/>
                  <a:pt x="28622" y="1493"/>
                  <a:pt x="28660" y="1469"/>
                </a:cubicBezTo>
                <a:lnTo>
                  <a:pt x="28660" y="1469"/>
                </a:lnTo>
                <a:cubicBezTo>
                  <a:pt x="28835" y="2645"/>
                  <a:pt x="29015" y="3817"/>
                  <a:pt x="29195" y="4989"/>
                </a:cubicBezTo>
                <a:cubicBezTo>
                  <a:pt x="29200" y="5028"/>
                  <a:pt x="29224" y="5045"/>
                  <a:pt x="29251" y="5045"/>
                </a:cubicBezTo>
                <a:cubicBezTo>
                  <a:pt x="29290" y="5045"/>
                  <a:pt x="29333" y="5010"/>
                  <a:pt x="29326" y="4954"/>
                </a:cubicBezTo>
                <a:cubicBezTo>
                  <a:pt x="29152" y="3762"/>
                  <a:pt x="28971" y="2570"/>
                  <a:pt x="28789" y="1373"/>
                </a:cubicBezTo>
                <a:lnTo>
                  <a:pt x="28789" y="1373"/>
                </a:lnTo>
                <a:cubicBezTo>
                  <a:pt x="28945" y="1239"/>
                  <a:pt x="29051" y="1064"/>
                  <a:pt x="29076" y="846"/>
                </a:cubicBezTo>
                <a:cubicBezTo>
                  <a:pt x="29111" y="584"/>
                  <a:pt x="29052" y="298"/>
                  <a:pt x="28849" y="132"/>
                </a:cubicBezTo>
                <a:cubicBezTo>
                  <a:pt x="28754" y="48"/>
                  <a:pt x="28647" y="13"/>
                  <a:pt x="285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13"/>
          <p:cNvGrpSpPr/>
          <p:nvPr/>
        </p:nvGrpSpPr>
        <p:grpSpPr>
          <a:xfrm>
            <a:off x="8363676" y="1452055"/>
            <a:ext cx="805494" cy="989529"/>
            <a:chOff x="2199075" y="2670475"/>
            <a:chExt cx="141700" cy="174075"/>
          </a:xfrm>
        </p:grpSpPr>
        <p:sp>
          <p:nvSpPr>
            <p:cNvPr id="522" name="Google Shape;522;p13"/>
            <p:cNvSpPr/>
            <p:nvPr/>
          </p:nvSpPr>
          <p:spPr>
            <a:xfrm>
              <a:off x="2291650" y="2670475"/>
              <a:ext cx="16100" cy="14750"/>
            </a:xfrm>
            <a:custGeom>
              <a:avLst/>
              <a:gdLst/>
              <a:ahLst/>
              <a:cxnLst/>
              <a:rect l="l" t="t" r="r" b="b"/>
              <a:pathLst>
                <a:path w="644" h="590" extrusionOk="0">
                  <a:moveTo>
                    <a:pt x="296" y="0"/>
                  </a:moveTo>
                  <a:cubicBezTo>
                    <a:pt x="271" y="0"/>
                    <a:pt x="244" y="3"/>
                    <a:pt x="215" y="9"/>
                  </a:cubicBezTo>
                  <a:cubicBezTo>
                    <a:pt x="167" y="21"/>
                    <a:pt x="119" y="45"/>
                    <a:pt x="84" y="81"/>
                  </a:cubicBezTo>
                  <a:cubicBezTo>
                    <a:pt x="72" y="105"/>
                    <a:pt x="60" y="128"/>
                    <a:pt x="36" y="140"/>
                  </a:cubicBezTo>
                  <a:cubicBezTo>
                    <a:pt x="12" y="188"/>
                    <a:pt x="0" y="247"/>
                    <a:pt x="0" y="295"/>
                  </a:cubicBezTo>
                  <a:cubicBezTo>
                    <a:pt x="0" y="331"/>
                    <a:pt x="12" y="378"/>
                    <a:pt x="24" y="414"/>
                  </a:cubicBezTo>
                  <a:cubicBezTo>
                    <a:pt x="36" y="450"/>
                    <a:pt x="60" y="474"/>
                    <a:pt x="84" y="509"/>
                  </a:cubicBezTo>
                  <a:cubicBezTo>
                    <a:pt x="119" y="545"/>
                    <a:pt x="167" y="569"/>
                    <a:pt x="215" y="581"/>
                  </a:cubicBezTo>
                  <a:cubicBezTo>
                    <a:pt x="244" y="587"/>
                    <a:pt x="271" y="590"/>
                    <a:pt x="296" y="590"/>
                  </a:cubicBezTo>
                  <a:cubicBezTo>
                    <a:pt x="322" y="590"/>
                    <a:pt x="346" y="587"/>
                    <a:pt x="369" y="581"/>
                  </a:cubicBezTo>
                  <a:lnTo>
                    <a:pt x="381" y="581"/>
                  </a:lnTo>
                  <a:cubicBezTo>
                    <a:pt x="385" y="581"/>
                    <a:pt x="387" y="580"/>
                    <a:pt x="389" y="578"/>
                  </a:cubicBezTo>
                  <a:lnTo>
                    <a:pt x="389" y="578"/>
                  </a:lnTo>
                  <a:cubicBezTo>
                    <a:pt x="418" y="574"/>
                    <a:pt x="447" y="566"/>
                    <a:pt x="465" y="557"/>
                  </a:cubicBezTo>
                  <a:cubicBezTo>
                    <a:pt x="500" y="545"/>
                    <a:pt x="536" y="521"/>
                    <a:pt x="560" y="498"/>
                  </a:cubicBezTo>
                  <a:cubicBezTo>
                    <a:pt x="584" y="474"/>
                    <a:pt x="607" y="438"/>
                    <a:pt x="619" y="402"/>
                  </a:cubicBezTo>
                  <a:cubicBezTo>
                    <a:pt x="631" y="367"/>
                    <a:pt x="643" y="331"/>
                    <a:pt x="643" y="295"/>
                  </a:cubicBezTo>
                  <a:cubicBezTo>
                    <a:pt x="643" y="271"/>
                    <a:pt x="631" y="247"/>
                    <a:pt x="631" y="224"/>
                  </a:cubicBezTo>
                  <a:cubicBezTo>
                    <a:pt x="619" y="176"/>
                    <a:pt x="596" y="128"/>
                    <a:pt x="560" y="93"/>
                  </a:cubicBezTo>
                  <a:cubicBezTo>
                    <a:pt x="536" y="81"/>
                    <a:pt x="524" y="69"/>
                    <a:pt x="500" y="57"/>
                  </a:cubicBezTo>
                  <a:cubicBezTo>
                    <a:pt x="461" y="27"/>
                    <a:pt x="422" y="14"/>
                    <a:pt x="382" y="11"/>
                  </a:cubicBezTo>
                  <a:lnTo>
                    <a:pt x="382" y="11"/>
                  </a:lnTo>
                  <a:cubicBezTo>
                    <a:pt x="382" y="10"/>
                    <a:pt x="382" y="10"/>
                    <a:pt x="381" y="9"/>
                  </a:cubicBezTo>
                  <a:lnTo>
                    <a:pt x="369" y="9"/>
                  </a:lnTo>
                  <a:cubicBezTo>
                    <a:pt x="346" y="3"/>
                    <a:pt x="322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2276175" y="2712675"/>
              <a:ext cx="11325" cy="8650"/>
            </a:xfrm>
            <a:custGeom>
              <a:avLst/>
              <a:gdLst/>
              <a:ahLst/>
              <a:cxnLst/>
              <a:rect l="l" t="t" r="r" b="b"/>
              <a:pathLst>
                <a:path w="453" h="346" extrusionOk="0">
                  <a:moveTo>
                    <a:pt x="226" y="0"/>
                  </a:moveTo>
                  <a:cubicBezTo>
                    <a:pt x="0" y="0"/>
                    <a:pt x="0" y="345"/>
                    <a:pt x="226" y="345"/>
                  </a:cubicBezTo>
                  <a:cubicBezTo>
                    <a:pt x="453" y="345"/>
                    <a:pt x="453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2316650" y="2711175"/>
              <a:ext cx="14900" cy="11625"/>
            </a:xfrm>
            <a:custGeom>
              <a:avLst/>
              <a:gdLst/>
              <a:ahLst/>
              <a:cxnLst/>
              <a:rect l="l" t="t" r="r" b="b"/>
              <a:pathLst>
                <a:path w="596" h="465" extrusionOk="0">
                  <a:moveTo>
                    <a:pt x="298" y="1"/>
                  </a:moveTo>
                  <a:cubicBezTo>
                    <a:pt x="0" y="1"/>
                    <a:pt x="0" y="465"/>
                    <a:pt x="298" y="465"/>
                  </a:cubicBezTo>
                  <a:cubicBezTo>
                    <a:pt x="596" y="465"/>
                    <a:pt x="59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2287775" y="2770000"/>
              <a:ext cx="14600" cy="13225"/>
            </a:xfrm>
            <a:custGeom>
              <a:avLst/>
              <a:gdLst/>
              <a:ahLst/>
              <a:cxnLst/>
              <a:rect l="l" t="t" r="r" b="b"/>
              <a:pathLst>
                <a:path w="584" h="529" extrusionOk="0">
                  <a:moveTo>
                    <a:pt x="231" y="0"/>
                  </a:moveTo>
                  <a:cubicBezTo>
                    <a:pt x="207" y="0"/>
                    <a:pt x="184" y="9"/>
                    <a:pt x="167" y="17"/>
                  </a:cubicBezTo>
                  <a:cubicBezTo>
                    <a:pt x="131" y="29"/>
                    <a:pt x="108" y="53"/>
                    <a:pt x="84" y="76"/>
                  </a:cubicBezTo>
                  <a:cubicBezTo>
                    <a:pt x="48" y="100"/>
                    <a:pt x="36" y="124"/>
                    <a:pt x="24" y="160"/>
                  </a:cubicBezTo>
                  <a:cubicBezTo>
                    <a:pt x="12" y="196"/>
                    <a:pt x="0" y="231"/>
                    <a:pt x="0" y="267"/>
                  </a:cubicBezTo>
                  <a:cubicBezTo>
                    <a:pt x="0" y="291"/>
                    <a:pt x="12" y="303"/>
                    <a:pt x="12" y="326"/>
                  </a:cubicBezTo>
                  <a:cubicBezTo>
                    <a:pt x="24" y="374"/>
                    <a:pt x="48" y="410"/>
                    <a:pt x="84" y="446"/>
                  </a:cubicBezTo>
                  <a:lnTo>
                    <a:pt x="131" y="493"/>
                  </a:lnTo>
                  <a:cubicBezTo>
                    <a:pt x="167" y="517"/>
                    <a:pt x="215" y="529"/>
                    <a:pt x="262" y="529"/>
                  </a:cubicBezTo>
                  <a:cubicBezTo>
                    <a:pt x="286" y="517"/>
                    <a:pt x="310" y="517"/>
                    <a:pt x="322" y="517"/>
                  </a:cubicBezTo>
                  <a:cubicBezTo>
                    <a:pt x="358" y="517"/>
                    <a:pt x="393" y="517"/>
                    <a:pt x="429" y="493"/>
                  </a:cubicBezTo>
                  <a:cubicBezTo>
                    <a:pt x="453" y="481"/>
                    <a:pt x="489" y="469"/>
                    <a:pt x="512" y="446"/>
                  </a:cubicBezTo>
                  <a:cubicBezTo>
                    <a:pt x="536" y="422"/>
                    <a:pt x="548" y="386"/>
                    <a:pt x="560" y="362"/>
                  </a:cubicBezTo>
                  <a:cubicBezTo>
                    <a:pt x="572" y="326"/>
                    <a:pt x="584" y="291"/>
                    <a:pt x="584" y="267"/>
                  </a:cubicBezTo>
                  <a:cubicBezTo>
                    <a:pt x="584" y="243"/>
                    <a:pt x="572" y="219"/>
                    <a:pt x="572" y="196"/>
                  </a:cubicBezTo>
                  <a:cubicBezTo>
                    <a:pt x="560" y="148"/>
                    <a:pt x="536" y="112"/>
                    <a:pt x="512" y="76"/>
                  </a:cubicBezTo>
                  <a:cubicBezTo>
                    <a:pt x="489" y="65"/>
                    <a:pt x="477" y="53"/>
                    <a:pt x="453" y="41"/>
                  </a:cubicBezTo>
                  <a:cubicBezTo>
                    <a:pt x="417" y="17"/>
                    <a:pt x="370" y="5"/>
                    <a:pt x="322" y="5"/>
                  </a:cubicBezTo>
                  <a:lnTo>
                    <a:pt x="262" y="5"/>
                  </a:lnTo>
                  <a:cubicBezTo>
                    <a:pt x="252" y="2"/>
                    <a:pt x="241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2237475" y="2779825"/>
              <a:ext cx="13700" cy="14425"/>
            </a:xfrm>
            <a:custGeom>
              <a:avLst/>
              <a:gdLst/>
              <a:ahLst/>
              <a:cxnLst/>
              <a:rect l="l" t="t" r="r" b="b"/>
              <a:pathLst>
                <a:path w="548" h="577" extrusionOk="0">
                  <a:moveTo>
                    <a:pt x="298" y="0"/>
                  </a:moveTo>
                  <a:cubicBezTo>
                    <a:pt x="289" y="0"/>
                    <a:pt x="281" y="1"/>
                    <a:pt x="274" y="5"/>
                  </a:cubicBezTo>
                  <a:lnTo>
                    <a:pt x="203" y="5"/>
                  </a:lnTo>
                  <a:cubicBezTo>
                    <a:pt x="179" y="17"/>
                    <a:pt x="167" y="29"/>
                    <a:pt x="143" y="29"/>
                  </a:cubicBezTo>
                  <a:cubicBezTo>
                    <a:pt x="119" y="53"/>
                    <a:pt x="96" y="76"/>
                    <a:pt x="72" y="100"/>
                  </a:cubicBezTo>
                  <a:cubicBezTo>
                    <a:pt x="60" y="124"/>
                    <a:pt x="36" y="148"/>
                    <a:pt x="36" y="184"/>
                  </a:cubicBezTo>
                  <a:cubicBezTo>
                    <a:pt x="24" y="195"/>
                    <a:pt x="24" y="219"/>
                    <a:pt x="12" y="231"/>
                  </a:cubicBezTo>
                  <a:cubicBezTo>
                    <a:pt x="0" y="279"/>
                    <a:pt x="0" y="326"/>
                    <a:pt x="12" y="374"/>
                  </a:cubicBezTo>
                  <a:cubicBezTo>
                    <a:pt x="24" y="422"/>
                    <a:pt x="48" y="469"/>
                    <a:pt x="84" y="493"/>
                  </a:cubicBezTo>
                  <a:cubicBezTo>
                    <a:pt x="96" y="517"/>
                    <a:pt x="119" y="529"/>
                    <a:pt x="131" y="541"/>
                  </a:cubicBezTo>
                  <a:cubicBezTo>
                    <a:pt x="179" y="565"/>
                    <a:pt x="227" y="576"/>
                    <a:pt x="274" y="576"/>
                  </a:cubicBezTo>
                  <a:cubicBezTo>
                    <a:pt x="310" y="576"/>
                    <a:pt x="346" y="576"/>
                    <a:pt x="369" y="553"/>
                  </a:cubicBezTo>
                  <a:cubicBezTo>
                    <a:pt x="405" y="541"/>
                    <a:pt x="441" y="517"/>
                    <a:pt x="465" y="493"/>
                  </a:cubicBezTo>
                  <a:cubicBezTo>
                    <a:pt x="488" y="457"/>
                    <a:pt x="512" y="422"/>
                    <a:pt x="524" y="374"/>
                  </a:cubicBezTo>
                  <a:cubicBezTo>
                    <a:pt x="548" y="326"/>
                    <a:pt x="548" y="279"/>
                    <a:pt x="524" y="231"/>
                  </a:cubicBezTo>
                  <a:cubicBezTo>
                    <a:pt x="524" y="219"/>
                    <a:pt x="512" y="195"/>
                    <a:pt x="512" y="184"/>
                  </a:cubicBezTo>
                  <a:cubicBezTo>
                    <a:pt x="500" y="160"/>
                    <a:pt x="488" y="136"/>
                    <a:pt x="477" y="124"/>
                  </a:cubicBezTo>
                  <a:cubicBezTo>
                    <a:pt x="465" y="88"/>
                    <a:pt x="441" y="64"/>
                    <a:pt x="417" y="53"/>
                  </a:cubicBezTo>
                  <a:cubicBezTo>
                    <a:pt x="405" y="41"/>
                    <a:pt x="381" y="29"/>
                    <a:pt x="369" y="17"/>
                  </a:cubicBezTo>
                  <a:cubicBezTo>
                    <a:pt x="344" y="8"/>
                    <a:pt x="319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2276750" y="2743325"/>
              <a:ext cx="14625" cy="13125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63" y="0"/>
                  </a:moveTo>
                  <a:cubicBezTo>
                    <a:pt x="227" y="0"/>
                    <a:pt x="203" y="12"/>
                    <a:pt x="168" y="24"/>
                  </a:cubicBezTo>
                  <a:cubicBezTo>
                    <a:pt x="132" y="36"/>
                    <a:pt x="108" y="48"/>
                    <a:pt x="84" y="84"/>
                  </a:cubicBezTo>
                  <a:cubicBezTo>
                    <a:pt x="60" y="108"/>
                    <a:pt x="37" y="131"/>
                    <a:pt x="25" y="167"/>
                  </a:cubicBezTo>
                  <a:cubicBezTo>
                    <a:pt x="13" y="191"/>
                    <a:pt x="1" y="227"/>
                    <a:pt x="13" y="262"/>
                  </a:cubicBezTo>
                  <a:cubicBezTo>
                    <a:pt x="13" y="286"/>
                    <a:pt x="13" y="310"/>
                    <a:pt x="13" y="334"/>
                  </a:cubicBezTo>
                  <a:cubicBezTo>
                    <a:pt x="25" y="381"/>
                    <a:pt x="49" y="417"/>
                    <a:pt x="84" y="441"/>
                  </a:cubicBezTo>
                  <a:cubicBezTo>
                    <a:pt x="96" y="465"/>
                    <a:pt x="120" y="477"/>
                    <a:pt x="132" y="489"/>
                  </a:cubicBezTo>
                  <a:cubicBezTo>
                    <a:pt x="180" y="512"/>
                    <a:pt x="215" y="524"/>
                    <a:pt x="263" y="524"/>
                  </a:cubicBezTo>
                  <a:cubicBezTo>
                    <a:pt x="287" y="524"/>
                    <a:pt x="310" y="524"/>
                    <a:pt x="334" y="512"/>
                  </a:cubicBezTo>
                  <a:cubicBezTo>
                    <a:pt x="370" y="512"/>
                    <a:pt x="394" y="512"/>
                    <a:pt x="430" y="489"/>
                  </a:cubicBezTo>
                  <a:cubicBezTo>
                    <a:pt x="453" y="489"/>
                    <a:pt x="489" y="465"/>
                    <a:pt x="513" y="441"/>
                  </a:cubicBezTo>
                  <a:cubicBezTo>
                    <a:pt x="537" y="417"/>
                    <a:pt x="549" y="393"/>
                    <a:pt x="561" y="358"/>
                  </a:cubicBezTo>
                  <a:cubicBezTo>
                    <a:pt x="572" y="334"/>
                    <a:pt x="584" y="298"/>
                    <a:pt x="584" y="262"/>
                  </a:cubicBezTo>
                  <a:lnTo>
                    <a:pt x="572" y="191"/>
                  </a:lnTo>
                  <a:cubicBezTo>
                    <a:pt x="561" y="155"/>
                    <a:pt x="537" y="120"/>
                    <a:pt x="513" y="84"/>
                  </a:cubicBezTo>
                  <a:cubicBezTo>
                    <a:pt x="489" y="72"/>
                    <a:pt x="477" y="60"/>
                    <a:pt x="453" y="36"/>
                  </a:cubicBezTo>
                  <a:cubicBezTo>
                    <a:pt x="418" y="24"/>
                    <a:pt x="370" y="12"/>
                    <a:pt x="334" y="12"/>
                  </a:cubicBezTo>
                  <a:cubicBezTo>
                    <a:pt x="310" y="12"/>
                    <a:pt x="287" y="12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2235975" y="2760000"/>
              <a:ext cx="10150" cy="8050"/>
            </a:xfrm>
            <a:custGeom>
              <a:avLst/>
              <a:gdLst/>
              <a:ahLst/>
              <a:cxnLst/>
              <a:rect l="l" t="t" r="r" b="b"/>
              <a:pathLst>
                <a:path w="406" h="322" extrusionOk="0">
                  <a:moveTo>
                    <a:pt x="203" y="0"/>
                  </a:moveTo>
                  <a:cubicBezTo>
                    <a:pt x="1" y="0"/>
                    <a:pt x="1" y="322"/>
                    <a:pt x="203" y="322"/>
                  </a:cubicBezTo>
                  <a:cubicBezTo>
                    <a:pt x="406" y="322"/>
                    <a:pt x="40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2238650" y="2711475"/>
              <a:ext cx="14325" cy="11050"/>
            </a:xfrm>
            <a:custGeom>
              <a:avLst/>
              <a:gdLst/>
              <a:ahLst/>
              <a:cxnLst/>
              <a:rect l="l" t="t" r="r" b="b"/>
              <a:pathLst>
                <a:path w="573" h="442" extrusionOk="0">
                  <a:moveTo>
                    <a:pt x="287" y="1"/>
                  </a:moveTo>
                  <a:cubicBezTo>
                    <a:pt x="1" y="1"/>
                    <a:pt x="1" y="441"/>
                    <a:pt x="287" y="441"/>
                  </a:cubicBezTo>
                  <a:cubicBezTo>
                    <a:pt x="572" y="441"/>
                    <a:pt x="572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2216625" y="2671000"/>
              <a:ext cx="17600" cy="13700"/>
            </a:xfrm>
            <a:custGeom>
              <a:avLst/>
              <a:gdLst/>
              <a:ahLst/>
              <a:cxnLst/>
              <a:rect l="l" t="t" r="r" b="b"/>
              <a:pathLst>
                <a:path w="704" h="548" extrusionOk="0">
                  <a:moveTo>
                    <a:pt x="358" y="0"/>
                  </a:moveTo>
                  <a:cubicBezTo>
                    <a:pt x="1" y="0"/>
                    <a:pt x="1" y="548"/>
                    <a:pt x="358" y="548"/>
                  </a:cubicBezTo>
                  <a:cubicBezTo>
                    <a:pt x="703" y="548"/>
                    <a:pt x="703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2199075" y="2721675"/>
              <a:ext cx="14000" cy="12675"/>
            </a:xfrm>
            <a:custGeom>
              <a:avLst/>
              <a:gdLst/>
              <a:ahLst/>
              <a:cxnLst/>
              <a:rect l="l" t="t" r="r" b="b"/>
              <a:pathLst>
                <a:path w="560" h="507" extrusionOk="0">
                  <a:moveTo>
                    <a:pt x="300" y="0"/>
                  </a:moveTo>
                  <a:cubicBezTo>
                    <a:pt x="277" y="0"/>
                    <a:pt x="256" y="3"/>
                    <a:pt x="239" y="9"/>
                  </a:cubicBezTo>
                  <a:cubicBezTo>
                    <a:pt x="227" y="9"/>
                    <a:pt x="215" y="9"/>
                    <a:pt x="203" y="21"/>
                  </a:cubicBezTo>
                  <a:lnTo>
                    <a:pt x="191" y="21"/>
                  </a:lnTo>
                  <a:cubicBezTo>
                    <a:pt x="155" y="21"/>
                    <a:pt x="119" y="57"/>
                    <a:pt x="84" y="81"/>
                  </a:cubicBezTo>
                  <a:cubicBezTo>
                    <a:pt x="84" y="81"/>
                    <a:pt x="72" y="93"/>
                    <a:pt x="72" y="93"/>
                  </a:cubicBezTo>
                  <a:cubicBezTo>
                    <a:pt x="48" y="104"/>
                    <a:pt x="36" y="140"/>
                    <a:pt x="24" y="164"/>
                  </a:cubicBezTo>
                  <a:cubicBezTo>
                    <a:pt x="12" y="188"/>
                    <a:pt x="0" y="224"/>
                    <a:pt x="12" y="247"/>
                  </a:cubicBezTo>
                  <a:cubicBezTo>
                    <a:pt x="12" y="271"/>
                    <a:pt x="12" y="295"/>
                    <a:pt x="12" y="319"/>
                  </a:cubicBezTo>
                  <a:cubicBezTo>
                    <a:pt x="24" y="354"/>
                    <a:pt x="48" y="390"/>
                    <a:pt x="72" y="414"/>
                  </a:cubicBezTo>
                  <a:cubicBezTo>
                    <a:pt x="72" y="426"/>
                    <a:pt x="84" y="426"/>
                    <a:pt x="84" y="426"/>
                  </a:cubicBezTo>
                  <a:cubicBezTo>
                    <a:pt x="96" y="438"/>
                    <a:pt x="119" y="450"/>
                    <a:pt x="131" y="462"/>
                  </a:cubicBezTo>
                  <a:cubicBezTo>
                    <a:pt x="155" y="474"/>
                    <a:pt x="167" y="485"/>
                    <a:pt x="191" y="485"/>
                  </a:cubicBezTo>
                  <a:cubicBezTo>
                    <a:pt x="203" y="485"/>
                    <a:pt x="203" y="497"/>
                    <a:pt x="203" y="497"/>
                  </a:cubicBezTo>
                  <a:lnTo>
                    <a:pt x="239" y="497"/>
                  </a:lnTo>
                  <a:cubicBezTo>
                    <a:pt x="256" y="503"/>
                    <a:pt x="277" y="506"/>
                    <a:pt x="300" y="506"/>
                  </a:cubicBezTo>
                  <a:cubicBezTo>
                    <a:pt x="322" y="506"/>
                    <a:pt x="346" y="503"/>
                    <a:pt x="369" y="497"/>
                  </a:cubicBezTo>
                  <a:cubicBezTo>
                    <a:pt x="417" y="485"/>
                    <a:pt x="453" y="462"/>
                    <a:pt x="477" y="438"/>
                  </a:cubicBezTo>
                  <a:cubicBezTo>
                    <a:pt x="500" y="414"/>
                    <a:pt x="512" y="402"/>
                    <a:pt x="524" y="378"/>
                  </a:cubicBezTo>
                  <a:cubicBezTo>
                    <a:pt x="548" y="343"/>
                    <a:pt x="560" y="295"/>
                    <a:pt x="560" y="259"/>
                  </a:cubicBezTo>
                  <a:cubicBezTo>
                    <a:pt x="560" y="224"/>
                    <a:pt x="548" y="188"/>
                    <a:pt x="536" y="152"/>
                  </a:cubicBezTo>
                  <a:cubicBezTo>
                    <a:pt x="524" y="128"/>
                    <a:pt x="500" y="93"/>
                    <a:pt x="477" y="69"/>
                  </a:cubicBezTo>
                  <a:cubicBezTo>
                    <a:pt x="453" y="45"/>
                    <a:pt x="417" y="21"/>
                    <a:pt x="369" y="9"/>
                  </a:cubicBezTo>
                  <a:cubicBezTo>
                    <a:pt x="346" y="3"/>
                    <a:pt x="322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2252650" y="2684100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0"/>
                  </a:moveTo>
                  <a:cubicBezTo>
                    <a:pt x="12" y="0"/>
                    <a:pt x="1" y="631"/>
                    <a:pt x="417" y="631"/>
                  </a:cubicBezTo>
                  <a:cubicBezTo>
                    <a:pt x="822" y="631"/>
                    <a:pt x="822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2323200" y="2758800"/>
              <a:ext cx="17575" cy="13425"/>
            </a:xfrm>
            <a:custGeom>
              <a:avLst/>
              <a:gdLst/>
              <a:ahLst/>
              <a:cxnLst/>
              <a:rect l="l" t="t" r="r" b="b"/>
              <a:pathLst>
                <a:path w="703" h="537" extrusionOk="0">
                  <a:moveTo>
                    <a:pt x="346" y="1"/>
                  </a:moveTo>
                  <a:cubicBezTo>
                    <a:pt x="0" y="1"/>
                    <a:pt x="0" y="536"/>
                    <a:pt x="346" y="536"/>
                  </a:cubicBezTo>
                  <a:cubicBezTo>
                    <a:pt x="691" y="536"/>
                    <a:pt x="703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2286000" y="2833800"/>
              <a:ext cx="13700" cy="10750"/>
            </a:xfrm>
            <a:custGeom>
              <a:avLst/>
              <a:gdLst/>
              <a:ahLst/>
              <a:cxnLst/>
              <a:rect l="l" t="t" r="r" b="b"/>
              <a:pathLst>
                <a:path w="548" h="430" extrusionOk="0">
                  <a:moveTo>
                    <a:pt x="274" y="1"/>
                  </a:moveTo>
                  <a:cubicBezTo>
                    <a:pt x="0" y="1"/>
                    <a:pt x="0" y="430"/>
                    <a:pt x="274" y="430"/>
                  </a:cubicBezTo>
                  <a:cubicBezTo>
                    <a:pt x="548" y="430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13"/>
          <p:cNvGrpSpPr/>
          <p:nvPr/>
        </p:nvGrpSpPr>
        <p:grpSpPr>
          <a:xfrm rot="1119715">
            <a:off x="-328087" y="2418936"/>
            <a:ext cx="1010244" cy="1837890"/>
            <a:chOff x="3452200" y="1678600"/>
            <a:chExt cx="406925" cy="740300"/>
          </a:xfrm>
        </p:grpSpPr>
        <p:sp>
          <p:nvSpPr>
            <p:cNvPr id="536" name="Google Shape;536;p13"/>
            <p:cNvSpPr/>
            <p:nvPr/>
          </p:nvSpPr>
          <p:spPr>
            <a:xfrm>
              <a:off x="3498925" y="1784575"/>
              <a:ext cx="42600" cy="32775"/>
            </a:xfrm>
            <a:custGeom>
              <a:avLst/>
              <a:gdLst/>
              <a:ahLst/>
              <a:cxnLst/>
              <a:rect l="l" t="t" r="r" b="b"/>
              <a:pathLst>
                <a:path w="1704" h="1311" extrusionOk="0">
                  <a:moveTo>
                    <a:pt x="858" y="1"/>
                  </a:moveTo>
                  <a:cubicBezTo>
                    <a:pt x="13" y="1"/>
                    <a:pt x="1" y="1310"/>
                    <a:pt x="858" y="1310"/>
                  </a:cubicBezTo>
                  <a:cubicBezTo>
                    <a:pt x="1704" y="1310"/>
                    <a:pt x="170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3553400" y="1760475"/>
              <a:ext cx="39325" cy="30675"/>
            </a:xfrm>
            <a:custGeom>
              <a:avLst/>
              <a:gdLst/>
              <a:ahLst/>
              <a:cxnLst/>
              <a:rect l="l" t="t" r="r" b="b"/>
              <a:pathLst>
                <a:path w="1573" h="1227" extrusionOk="0">
                  <a:moveTo>
                    <a:pt x="787" y="0"/>
                  </a:moveTo>
                  <a:cubicBezTo>
                    <a:pt x="1" y="0"/>
                    <a:pt x="1" y="1226"/>
                    <a:pt x="787" y="1226"/>
                  </a:cubicBezTo>
                  <a:cubicBezTo>
                    <a:pt x="1572" y="1226"/>
                    <a:pt x="1572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3550125" y="1844700"/>
              <a:ext cx="35750" cy="27700"/>
            </a:xfrm>
            <a:custGeom>
              <a:avLst/>
              <a:gdLst/>
              <a:ahLst/>
              <a:cxnLst/>
              <a:rect l="l" t="t" r="r" b="b"/>
              <a:pathLst>
                <a:path w="1430" h="1108" extrusionOk="0">
                  <a:moveTo>
                    <a:pt x="715" y="1"/>
                  </a:moveTo>
                  <a:cubicBezTo>
                    <a:pt x="1" y="1"/>
                    <a:pt x="1" y="1108"/>
                    <a:pt x="715" y="1108"/>
                  </a:cubicBezTo>
                  <a:cubicBezTo>
                    <a:pt x="1430" y="1108"/>
                    <a:pt x="1430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3612350" y="1828925"/>
              <a:ext cx="31575" cy="24425"/>
            </a:xfrm>
            <a:custGeom>
              <a:avLst/>
              <a:gdLst/>
              <a:ahLst/>
              <a:cxnLst/>
              <a:rect l="l" t="t" r="r" b="b"/>
              <a:pathLst>
                <a:path w="1263" h="977" extrusionOk="0">
                  <a:moveTo>
                    <a:pt x="631" y="1"/>
                  </a:moveTo>
                  <a:cubicBezTo>
                    <a:pt x="12" y="1"/>
                    <a:pt x="0" y="977"/>
                    <a:pt x="631" y="977"/>
                  </a:cubicBezTo>
                  <a:cubicBezTo>
                    <a:pt x="1262" y="977"/>
                    <a:pt x="1262" y="1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3624550" y="1907800"/>
              <a:ext cx="2400" cy="2125"/>
            </a:xfrm>
            <a:custGeom>
              <a:avLst/>
              <a:gdLst/>
              <a:ahLst/>
              <a:cxnLst/>
              <a:rect l="l" t="t" r="r" b="b"/>
              <a:pathLst>
                <a:path w="96" h="85" extrusionOk="0">
                  <a:moveTo>
                    <a:pt x="48" y="1"/>
                  </a:moveTo>
                  <a:cubicBezTo>
                    <a:pt x="0" y="1"/>
                    <a:pt x="0" y="84"/>
                    <a:pt x="48" y="84"/>
                  </a:cubicBezTo>
                  <a:cubicBezTo>
                    <a:pt x="96" y="84"/>
                    <a:pt x="96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3620675" y="1918075"/>
              <a:ext cx="25025" cy="25550"/>
            </a:xfrm>
            <a:custGeom>
              <a:avLst/>
              <a:gdLst/>
              <a:ahLst/>
              <a:cxnLst/>
              <a:rect l="l" t="t" r="r" b="b"/>
              <a:pathLst>
                <a:path w="1001" h="1022" extrusionOk="0">
                  <a:moveTo>
                    <a:pt x="507" y="0"/>
                  </a:moveTo>
                  <a:cubicBezTo>
                    <a:pt x="465" y="0"/>
                    <a:pt x="423" y="6"/>
                    <a:pt x="394" y="18"/>
                  </a:cubicBezTo>
                  <a:lnTo>
                    <a:pt x="382" y="18"/>
                  </a:lnTo>
                  <a:cubicBezTo>
                    <a:pt x="334" y="30"/>
                    <a:pt x="298" y="42"/>
                    <a:pt x="263" y="66"/>
                  </a:cubicBezTo>
                  <a:cubicBezTo>
                    <a:pt x="203" y="114"/>
                    <a:pt x="144" y="161"/>
                    <a:pt x="96" y="233"/>
                  </a:cubicBezTo>
                  <a:cubicBezTo>
                    <a:pt x="84" y="268"/>
                    <a:pt x="72" y="304"/>
                    <a:pt x="48" y="352"/>
                  </a:cubicBezTo>
                  <a:lnTo>
                    <a:pt x="24" y="399"/>
                  </a:lnTo>
                  <a:cubicBezTo>
                    <a:pt x="1" y="495"/>
                    <a:pt x="1" y="578"/>
                    <a:pt x="24" y="661"/>
                  </a:cubicBezTo>
                  <a:cubicBezTo>
                    <a:pt x="48" y="745"/>
                    <a:pt x="96" y="816"/>
                    <a:pt x="155" y="876"/>
                  </a:cubicBezTo>
                  <a:cubicBezTo>
                    <a:pt x="191" y="911"/>
                    <a:pt x="227" y="935"/>
                    <a:pt x="251" y="959"/>
                  </a:cubicBezTo>
                  <a:cubicBezTo>
                    <a:pt x="334" y="1007"/>
                    <a:pt x="417" y="1018"/>
                    <a:pt x="501" y="1018"/>
                  </a:cubicBezTo>
                  <a:cubicBezTo>
                    <a:pt x="514" y="1021"/>
                    <a:pt x="527" y="1022"/>
                    <a:pt x="539" y="1022"/>
                  </a:cubicBezTo>
                  <a:cubicBezTo>
                    <a:pt x="594" y="1022"/>
                    <a:pt x="643" y="1002"/>
                    <a:pt x="691" y="983"/>
                  </a:cubicBezTo>
                  <a:cubicBezTo>
                    <a:pt x="751" y="959"/>
                    <a:pt x="810" y="923"/>
                    <a:pt x="846" y="876"/>
                  </a:cubicBezTo>
                  <a:cubicBezTo>
                    <a:pt x="906" y="816"/>
                    <a:pt x="953" y="745"/>
                    <a:pt x="977" y="661"/>
                  </a:cubicBezTo>
                  <a:cubicBezTo>
                    <a:pt x="1001" y="578"/>
                    <a:pt x="1001" y="495"/>
                    <a:pt x="977" y="399"/>
                  </a:cubicBezTo>
                  <a:cubicBezTo>
                    <a:pt x="965" y="387"/>
                    <a:pt x="965" y="376"/>
                    <a:pt x="953" y="352"/>
                  </a:cubicBezTo>
                  <a:cubicBezTo>
                    <a:pt x="941" y="304"/>
                    <a:pt x="929" y="268"/>
                    <a:pt x="906" y="233"/>
                  </a:cubicBezTo>
                  <a:cubicBezTo>
                    <a:pt x="882" y="185"/>
                    <a:pt x="834" y="137"/>
                    <a:pt x="786" y="102"/>
                  </a:cubicBezTo>
                  <a:cubicBezTo>
                    <a:pt x="727" y="54"/>
                    <a:pt x="727" y="54"/>
                    <a:pt x="632" y="18"/>
                  </a:cubicBezTo>
                  <a:lnTo>
                    <a:pt x="620" y="18"/>
                  </a:lnTo>
                  <a:cubicBezTo>
                    <a:pt x="590" y="6"/>
                    <a:pt x="548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3510550" y="1927750"/>
              <a:ext cx="29200" cy="22650"/>
            </a:xfrm>
            <a:custGeom>
              <a:avLst/>
              <a:gdLst/>
              <a:ahLst/>
              <a:cxnLst/>
              <a:rect l="l" t="t" r="r" b="b"/>
              <a:pathLst>
                <a:path w="1168" h="906" extrusionOk="0">
                  <a:moveTo>
                    <a:pt x="584" y="0"/>
                  </a:moveTo>
                  <a:cubicBezTo>
                    <a:pt x="12" y="0"/>
                    <a:pt x="0" y="905"/>
                    <a:pt x="584" y="905"/>
                  </a:cubicBezTo>
                  <a:cubicBezTo>
                    <a:pt x="1167" y="905"/>
                    <a:pt x="1167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3684675" y="1862850"/>
              <a:ext cx="27700" cy="21775"/>
            </a:xfrm>
            <a:custGeom>
              <a:avLst/>
              <a:gdLst/>
              <a:ahLst/>
              <a:cxnLst/>
              <a:rect l="l" t="t" r="r" b="b"/>
              <a:pathLst>
                <a:path w="1108" h="871" extrusionOk="0">
                  <a:moveTo>
                    <a:pt x="560" y="1"/>
                  </a:moveTo>
                  <a:cubicBezTo>
                    <a:pt x="0" y="1"/>
                    <a:pt x="0" y="870"/>
                    <a:pt x="560" y="870"/>
                  </a:cubicBezTo>
                  <a:cubicBezTo>
                    <a:pt x="1108" y="870"/>
                    <a:pt x="1108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3669500" y="2011100"/>
              <a:ext cx="28000" cy="21750"/>
            </a:xfrm>
            <a:custGeom>
              <a:avLst/>
              <a:gdLst/>
              <a:ahLst/>
              <a:cxnLst/>
              <a:rect l="l" t="t" r="r" b="b"/>
              <a:pathLst>
                <a:path w="1120" h="870" extrusionOk="0">
                  <a:moveTo>
                    <a:pt x="560" y="0"/>
                  </a:moveTo>
                  <a:cubicBezTo>
                    <a:pt x="0" y="0"/>
                    <a:pt x="0" y="869"/>
                    <a:pt x="560" y="869"/>
                  </a:cubicBezTo>
                  <a:cubicBezTo>
                    <a:pt x="1119" y="869"/>
                    <a:pt x="1119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3741525" y="1783525"/>
              <a:ext cx="26525" cy="24750"/>
            </a:xfrm>
            <a:custGeom>
              <a:avLst/>
              <a:gdLst/>
              <a:ahLst/>
              <a:cxnLst/>
              <a:rect l="l" t="t" r="r" b="b"/>
              <a:pathLst>
                <a:path w="1061" h="990" extrusionOk="0">
                  <a:moveTo>
                    <a:pt x="493" y="1"/>
                  </a:moveTo>
                  <a:cubicBezTo>
                    <a:pt x="450" y="1"/>
                    <a:pt x="405" y="7"/>
                    <a:pt x="358" y="19"/>
                  </a:cubicBezTo>
                  <a:cubicBezTo>
                    <a:pt x="274" y="43"/>
                    <a:pt x="203" y="90"/>
                    <a:pt x="143" y="150"/>
                  </a:cubicBezTo>
                  <a:cubicBezTo>
                    <a:pt x="120" y="185"/>
                    <a:pt x="96" y="209"/>
                    <a:pt x="60" y="245"/>
                  </a:cubicBezTo>
                  <a:cubicBezTo>
                    <a:pt x="24" y="328"/>
                    <a:pt x="1" y="412"/>
                    <a:pt x="1" y="495"/>
                  </a:cubicBezTo>
                  <a:cubicBezTo>
                    <a:pt x="1" y="566"/>
                    <a:pt x="12" y="626"/>
                    <a:pt x="36" y="685"/>
                  </a:cubicBezTo>
                  <a:cubicBezTo>
                    <a:pt x="60" y="745"/>
                    <a:pt x="96" y="793"/>
                    <a:pt x="143" y="840"/>
                  </a:cubicBezTo>
                  <a:cubicBezTo>
                    <a:pt x="203" y="900"/>
                    <a:pt x="274" y="947"/>
                    <a:pt x="358" y="971"/>
                  </a:cubicBezTo>
                  <a:cubicBezTo>
                    <a:pt x="399" y="983"/>
                    <a:pt x="444" y="989"/>
                    <a:pt x="489" y="989"/>
                  </a:cubicBezTo>
                  <a:cubicBezTo>
                    <a:pt x="533" y="989"/>
                    <a:pt x="578" y="983"/>
                    <a:pt x="620" y="971"/>
                  </a:cubicBezTo>
                  <a:cubicBezTo>
                    <a:pt x="655" y="959"/>
                    <a:pt x="679" y="959"/>
                    <a:pt x="715" y="947"/>
                  </a:cubicBezTo>
                  <a:cubicBezTo>
                    <a:pt x="751" y="935"/>
                    <a:pt x="786" y="912"/>
                    <a:pt x="822" y="900"/>
                  </a:cubicBezTo>
                  <a:cubicBezTo>
                    <a:pt x="882" y="876"/>
                    <a:pt x="929" y="828"/>
                    <a:pt x="953" y="781"/>
                  </a:cubicBezTo>
                  <a:cubicBezTo>
                    <a:pt x="989" y="745"/>
                    <a:pt x="1013" y="721"/>
                    <a:pt x="1025" y="674"/>
                  </a:cubicBezTo>
                  <a:cubicBezTo>
                    <a:pt x="1048" y="614"/>
                    <a:pt x="1060" y="554"/>
                    <a:pt x="1060" y="495"/>
                  </a:cubicBezTo>
                  <a:cubicBezTo>
                    <a:pt x="1048" y="447"/>
                    <a:pt x="1048" y="412"/>
                    <a:pt x="1048" y="364"/>
                  </a:cubicBezTo>
                  <a:cubicBezTo>
                    <a:pt x="1025" y="328"/>
                    <a:pt x="1013" y="293"/>
                    <a:pt x="1001" y="257"/>
                  </a:cubicBezTo>
                  <a:cubicBezTo>
                    <a:pt x="965" y="197"/>
                    <a:pt x="929" y="162"/>
                    <a:pt x="870" y="126"/>
                  </a:cubicBezTo>
                  <a:cubicBezTo>
                    <a:pt x="834" y="78"/>
                    <a:pt x="774" y="54"/>
                    <a:pt x="715" y="43"/>
                  </a:cubicBezTo>
                  <a:cubicBezTo>
                    <a:pt x="691" y="31"/>
                    <a:pt x="655" y="31"/>
                    <a:pt x="620" y="19"/>
                  </a:cubicBezTo>
                  <a:cubicBezTo>
                    <a:pt x="578" y="7"/>
                    <a:pt x="536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3667700" y="1734875"/>
              <a:ext cx="21475" cy="23525"/>
            </a:xfrm>
            <a:custGeom>
              <a:avLst/>
              <a:gdLst/>
              <a:ahLst/>
              <a:cxnLst/>
              <a:rect l="l" t="t" r="r" b="b"/>
              <a:pathLst>
                <a:path w="859" h="941" extrusionOk="0">
                  <a:moveTo>
                    <a:pt x="429" y="0"/>
                  </a:moveTo>
                  <a:cubicBezTo>
                    <a:pt x="370" y="0"/>
                    <a:pt x="322" y="12"/>
                    <a:pt x="263" y="48"/>
                  </a:cubicBezTo>
                  <a:cubicBezTo>
                    <a:pt x="215" y="60"/>
                    <a:pt x="168" y="84"/>
                    <a:pt x="132" y="131"/>
                  </a:cubicBezTo>
                  <a:cubicBezTo>
                    <a:pt x="72" y="179"/>
                    <a:pt x="37" y="250"/>
                    <a:pt x="25" y="322"/>
                  </a:cubicBezTo>
                  <a:cubicBezTo>
                    <a:pt x="1" y="393"/>
                    <a:pt x="1" y="465"/>
                    <a:pt x="25" y="548"/>
                  </a:cubicBezTo>
                  <a:cubicBezTo>
                    <a:pt x="25" y="572"/>
                    <a:pt x="25" y="607"/>
                    <a:pt x="37" y="643"/>
                  </a:cubicBezTo>
                  <a:cubicBezTo>
                    <a:pt x="48" y="679"/>
                    <a:pt x="60" y="703"/>
                    <a:pt x="72" y="738"/>
                  </a:cubicBezTo>
                  <a:cubicBezTo>
                    <a:pt x="96" y="786"/>
                    <a:pt x="132" y="822"/>
                    <a:pt x="179" y="857"/>
                  </a:cubicBezTo>
                  <a:cubicBezTo>
                    <a:pt x="203" y="881"/>
                    <a:pt x="239" y="893"/>
                    <a:pt x="275" y="905"/>
                  </a:cubicBezTo>
                  <a:cubicBezTo>
                    <a:pt x="322" y="929"/>
                    <a:pt x="370" y="941"/>
                    <a:pt x="429" y="941"/>
                  </a:cubicBezTo>
                  <a:cubicBezTo>
                    <a:pt x="465" y="941"/>
                    <a:pt x="501" y="929"/>
                    <a:pt x="537" y="929"/>
                  </a:cubicBezTo>
                  <a:cubicBezTo>
                    <a:pt x="572" y="917"/>
                    <a:pt x="608" y="905"/>
                    <a:pt x="632" y="881"/>
                  </a:cubicBezTo>
                  <a:cubicBezTo>
                    <a:pt x="679" y="857"/>
                    <a:pt x="727" y="822"/>
                    <a:pt x="751" y="786"/>
                  </a:cubicBezTo>
                  <a:cubicBezTo>
                    <a:pt x="787" y="738"/>
                    <a:pt x="810" y="691"/>
                    <a:pt x="822" y="643"/>
                  </a:cubicBezTo>
                  <a:cubicBezTo>
                    <a:pt x="834" y="607"/>
                    <a:pt x="834" y="572"/>
                    <a:pt x="846" y="548"/>
                  </a:cubicBezTo>
                  <a:cubicBezTo>
                    <a:pt x="858" y="465"/>
                    <a:pt x="858" y="393"/>
                    <a:pt x="846" y="322"/>
                  </a:cubicBezTo>
                  <a:cubicBezTo>
                    <a:pt x="822" y="250"/>
                    <a:pt x="787" y="179"/>
                    <a:pt x="727" y="131"/>
                  </a:cubicBezTo>
                  <a:cubicBezTo>
                    <a:pt x="703" y="107"/>
                    <a:pt x="679" y="84"/>
                    <a:pt x="644" y="60"/>
                  </a:cubicBezTo>
                  <a:cubicBezTo>
                    <a:pt x="572" y="24"/>
                    <a:pt x="513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3679900" y="1678600"/>
              <a:ext cx="17300" cy="13425"/>
            </a:xfrm>
            <a:custGeom>
              <a:avLst/>
              <a:gdLst/>
              <a:ahLst/>
              <a:cxnLst/>
              <a:rect l="l" t="t" r="r" b="b"/>
              <a:pathLst>
                <a:path w="692" h="537" extrusionOk="0">
                  <a:moveTo>
                    <a:pt x="346" y="1"/>
                  </a:moveTo>
                  <a:cubicBezTo>
                    <a:pt x="1" y="1"/>
                    <a:pt x="1" y="537"/>
                    <a:pt x="346" y="537"/>
                  </a:cubicBezTo>
                  <a:cubicBezTo>
                    <a:pt x="692" y="537"/>
                    <a:pt x="692" y="1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3578700" y="1700050"/>
              <a:ext cx="13725" cy="10725"/>
            </a:xfrm>
            <a:custGeom>
              <a:avLst/>
              <a:gdLst/>
              <a:ahLst/>
              <a:cxnLst/>
              <a:rect l="l" t="t" r="r" b="b"/>
              <a:pathLst>
                <a:path w="549" h="429" extrusionOk="0">
                  <a:moveTo>
                    <a:pt x="275" y="0"/>
                  </a:moveTo>
                  <a:cubicBezTo>
                    <a:pt x="1" y="0"/>
                    <a:pt x="1" y="429"/>
                    <a:pt x="275" y="429"/>
                  </a:cubicBezTo>
                  <a:cubicBezTo>
                    <a:pt x="549" y="429"/>
                    <a:pt x="549" y="0"/>
                    <a:pt x="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3460250" y="1696475"/>
              <a:ext cx="29475" cy="22950"/>
            </a:xfrm>
            <a:custGeom>
              <a:avLst/>
              <a:gdLst/>
              <a:ahLst/>
              <a:cxnLst/>
              <a:rect l="l" t="t" r="r" b="b"/>
              <a:pathLst>
                <a:path w="1179" h="918" extrusionOk="0">
                  <a:moveTo>
                    <a:pt x="595" y="0"/>
                  </a:moveTo>
                  <a:cubicBezTo>
                    <a:pt x="0" y="0"/>
                    <a:pt x="0" y="917"/>
                    <a:pt x="595" y="917"/>
                  </a:cubicBezTo>
                  <a:cubicBezTo>
                    <a:pt x="1179" y="917"/>
                    <a:pt x="1179" y="0"/>
                    <a:pt x="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3452200" y="1860775"/>
              <a:ext cx="20575" cy="15800"/>
            </a:xfrm>
            <a:custGeom>
              <a:avLst/>
              <a:gdLst/>
              <a:ahLst/>
              <a:cxnLst/>
              <a:rect l="l" t="t" r="r" b="b"/>
              <a:pathLst>
                <a:path w="823" h="632" extrusionOk="0">
                  <a:moveTo>
                    <a:pt x="417" y="1"/>
                  </a:moveTo>
                  <a:cubicBezTo>
                    <a:pt x="1" y="1"/>
                    <a:pt x="1" y="632"/>
                    <a:pt x="417" y="632"/>
                  </a:cubicBezTo>
                  <a:cubicBezTo>
                    <a:pt x="822" y="632"/>
                    <a:pt x="822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3460250" y="2041150"/>
              <a:ext cx="34550" cy="26825"/>
            </a:xfrm>
            <a:custGeom>
              <a:avLst/>
              <a:gdLst/>
              <a:ahLst/>
              <a:cxnLst/>
              <a:rect l="l" t="t" r="r" b="b"/>
              <a:pathLst>
                <a:path w="1382" h="1073" extrusionOk="0">
                  <a:moveTo>
                    <a:pt x="691" y="1"/>
                  </a:moveTo>
                  <a:cubicBezTo>
                    <a:pt x="0" y="1"/>
                    <a:pt x="0" y="1072"/>
                    <a:pt x="691" y="1072"/>
                  </a:cubicBezTo>
                  <a:cubicBezTo>
                    <a:pt x="1381" y="1072"/>
                    <a:pt x="1381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3553700" y="2114075"/>
              <a:ext cx="8650" cy="6575"/>
            </a:xfrm>
            <a:custGeom>
              <a:avLst/>
              <a:gdLst/>
              <a:ahLst/>
              <a:cxnLst/>
              <a:rect l="l" t="t" r="r" b="b"/>
              <a:pathLst>
                <a:path w="346" h="263" extrusionOk="0">
                  <a:moveTo>
                    <a:pt x="167" y="1"/>
                  </a:moveTo>
                  <a:cubicBezTo>
                    <a:pt x="1" y="1"/>
                    <a:pt x="1" y="263"/>
                    <a:pt x="167" y="263"/>
                  </a:cubicBezTo>
                  <a:cubicBezTo>
                    <a:pt x="346" y="263"/>
                    <a:pt x="34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3679625" y="2075675"/>
              <a:ext cx="22925" cy="17900"/>
            </a:xfrm>
            <a:custGeom>
              <a:avLst/>
              <a:gdLst/>
              <a:ahLst/>
              <a:cxnLst/>
              <a:rect l="l" t="t" r="r" b="b"/>
              <a:pathLst>
                <a:path w="917" h="716" extrusionOk="0">
                  <a:moveTo>
                    <a:pt x="453" y="1"/>
                  </a:moveTo>
                  <a:cubicBezTo>
                    <a:pt x="0" y="1"/>
                    <a:pt x="0" y="715"/>
                    <a:pt x="453" y="715"/>
                  </a:cubicBezTo>
                  <a:cubicBezTo>
                    <a:pt x="917" y="715"/>
                    <a:pt x="917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3753125" y="1902450"/>
              <a:ext cx="33075" cy="32075"/>
            </a:xfrm>
            <a:custGeom>
              <a:avLst/>
              <a:gdLst/>
              <a:ahLst/>
              <a:cxnLst/>
              <a:rect l="l" t="t" r="r" b="b"/>
              <a:pathLst>
                <a:path w="1323" h="1283" extrusionOk="0">
                  <a:moveTo>
                    <a:pt x="1001" y="96"/>
                  </a:moveTo>
                  <a:cubicBezTo>
                    <a:pt x="1031" y="111"/>
                    <a:pt x="1056" y="130"/>
                    <a:pt x="1082" y="151"/>
                  </a:cubicBezTo>
                  <a:lnTo>
                    <a:pt x="1082" y="151"/>
                  </a:lnTo>
                  <a:cubicBezTo>
                    <a:pt x="1063" y="138"/>
                    <a:pt x="1037" y="120"/>
                    <a:pt x="1001" y="96"/>
                  </a:cubicBezTo>
                  <a:close/>
                  <a:moveTo>
                    <a:pt x="1180" y="953"/>
                  </a:moveTo>
                  <a:cubicBezTo>
                    <a:pt x="1179" y="953"/>
                    <a:pt x="1179" y="953"/>
                    <a:pt x="1179" y="954"/>
                  </a:cubicBezTo>
                  <a:lnTo>
                    <a:pt x="1179" y="954"/>
                  </a:lnTo>
                  <a:cubicBezTo>
                    <a:pt x="1179" y="953"/>
                    <a:pt x="1179" y="953"/>
                    <a:pt x="1179" y="953"/>
                  </a:cubicBezTo>
                  <a:close/>
                  <a:moveTo>
                    <a:pt x="276" y="1072"/>
                  </a:moveTo>
                  <a:cubicBezTo>
                    <a:pt x="276" y="1072"/>
                    <a:pt x="276" y="1072"/>
                    <a:pt x="276" y="1073"/>
                  </a:cubicBezTo>
                  <a:lnTo>
                    <a:pt x="276" y="1073"/>
                  </a:lnTo>
                  <a:cubicBezTo>
                    <a:pt x="276" y="1072"/>
                    <a:pt x="275" y="1072"/>
                    <a:pt x="275" y="1072"/>
                  </a:cubicBezTo>
                  <a:close/>
                  <a:moveTo>
                    <a:pt x="394" y="1155"/>
                  </a:moveTo>
                  <a:cubicBezTo>
                    <a:pt x="394" y="1155"/>
                    <a:pt x="401" y="1155"/>
                    <a:pt x="404" y="1160"/>
                  </a:cubicBezTo>
                  <a:lnTo>
                    <a:pt x="404" y="1160"/>
                  </a:lnTo>
                  <a:cubicBezTo>
                    <a:pt x="401" y="1159"/>
                    <a:pt x="397" y="1157"/>
                    <a:pt x="394" y="1155"/>
                  </a:cubicBezTo>
                  <a:close/>
                  <a:moveTo>
                    <a:pt x="525" y="1215"/>
                  </a:moveTo>
                  <a:lnTo>
                    <a:pt x="525" y="1215"/>
                  </a:lnTo>
                  <a:cubicBezTo>
                    <a:pt x="529" y="1216"/>
                    <a:pt x="533" y="1216"/>
                    <a:pt x="537" y="1217"/>
                  </a:cubicBezTo>
                  <a:lnTo>
                    <a:pt x="537" y="1217"/>
                  </a:lnTo>
                  <a:cubicBezTo>
                    <a:pt x="537" y="1217"/>
                    <a:pt x="537" y="1217"/>
                    <a:pt x="537" y="1218"/>
                  </a:cubicBezTo>
                  <a:lnTo>
                    <a:pt x="537" y="1218"/>
                  </a:lnTo>
                  <a:cubicBezTo>
                    <a:pt x="533" y="1217"/>
                    <a:pt x="529" y="1216"/>
                    <a:pt x="525" y="1215"/>
                  </a:cubicBezTo>
                  <a:close/>
                  <a:moveTo>
                    <a:pt x="668" y="0"/>
                  </a:moveTo>
                  <a:cubicBezTo>
                    <a:pt x="632" y="0"/>
                    <a:pt x="572" y="12"/>
                    <a:pt x="584" y="12"/>
                  </a:cubicBezTo>
                  <a:cubicBezTo>
                    <a:pt x="584" y="12"/>
                    <a:pt x="525" y="24"/>
                    <a:pt x="501" y="24"/>
                  </a:cubicBezTo>
                  <a:lnTo>
                    <a:pt x="489" y="24"/>
                  </a:lnTo>
                  <a:cubicBezTo>
                    <a:pt x="477" y="36"/>
                    <a:pt x="346" y="84"/>
                    <a:pt x="334" y="96"/>
                  </a:cubicBezTo>
                  <a:cubicBezTo>
                    <a:pt x="287" y="119"/>
                    <a:pt x="239" y="155"/>
                    <a:pt x="203" y="191"/>
                  </a:cubicBezTo>
                  <a:lnTo>
                    <a:pt x="191" y="191"/>
                  </a:lnTo>
                  <a:cubicBezTo>
                    <a:pt x="191" y="203"/>
                    <a:pt x="96" y="322"/>
                    <a:pt x="96" y="322"/>
                  </a:cubicBezTo>
                  <a:cubicBezTo>
                    <a:pt x="86" y="343"/>
                    <a:pt x="57" y="409"/>
                    <a:pt x="58" y="409"/>
                  </a:cubicBezTo>
                  <a:cubicBezTo>
                    <a:pt x="58" y="409"/>
                    <a:pt x="59" y="408"/>
                    <a:pt x="60" y="405"/>
                  </a:cubicBezTo>
                  <a:cubicBezTo>
                    <a:pt x="62" y="402"/>
                    <a:pt x="63" y="400"/>
                    <a:pt x="63" y="400"/>
                  </a:cubicBezTo>
                  <a:lnTo>
                    <a:pt x="63" y="400"/>
                  </a:lnTo>
                  <a:cubicBezTo>
                    <a:pt x="63" y="400"/>
                    <a:pt x="37" y="456"/>
                    <a:pt x="37" y="477"/>
                  </a:cubicBezTo>
                  <a:cubicBezTo>
                    <a:pt x="27" y="497"/>
                    <a:pt x="17" y="568"/>
                    <a:pt x="21" y="568"/>
                  </a:cubicBezTo>
                  <a:cubicBezTo>
                    <a:pt x="22" y="568"/>
                    <a:pt x="23" y="566"/>
                    <a:pt x="25" y="560"/>
                  </a:cubicBezTo>
                  <a:lnTo>
                    <a:pt x="25" y="560"/>
                  </a:lnTo>
                  <a:cubicBezTo>
                    <a:pt x="1" y="691"/>
                    <a:pt x="1" y="655"/>
                    <a:pt x="37" y="822"/>
                  </a:cubicBezTo>
                  <a:cubicBezTo>
                    <a:pt x="49" y="905"/>
                    <a:pt x="84" y="977"/>
                    <a:pt x="144" y="1036"/>
                  </a:cubicBezTo>
                  <a:cubicBezTo>
                    <a:pt x="191" y="1108"/>
                    <a:pt x="251" y="1155"/>
                    <a:pt x="322" y="1191"/>
                  </a:cubicBezTo>
                  <a:cubicBezTo>
                    <a:pt x="394" y="1239"/>
                    <a:pt x="465" y="1262"/>
                    <a:pt x="549" y="1274"/>
                  </a:cubicBezTo>
                  <a:cubicBezTo>
                    <a:pt x="583" y="1279"/>
                    <a:pt x="618" y="1282"/>
                    <a:pt x="652" y="1282"/>
                  </a:cubicBezTo>
                  <a:cubicBezTo>
                    <a:pt x="701" y="1282"/>
                    <a:pt x="750" y="1276"/>
                    <a:pt x="799" y="1262"/>
                  </a:cubicBezTo>
                  <a:cubicBezTo>
                    <a:pt x="807" y="1258"/>
                    <a:pt x="816" y="1254"/>
                    <a:pt x="825" y="1249"/>
                  </a:cubicBezTo>
                  <a:lnTo>
                    <a:pt x="825" y="1249"/>
                  </a:lnTo>
                  <a:cubicBezTo>
                    <a:pt x="864" y="1245"/>
                    <a:pt x="903" y="1232"/>
                    <a:pt x="942" y="1203"/>
                  </a:cubicBezTo>
                  <a:cubicBezTo>
                    <a:pt x="1001" y="1191"/>
                    <a:pt x="1037" y="1167"/>
                    <a:pt x="1084" y="1131"/>
                  </a:cubicBezTo>
                  <a:cubicBezTo>
                    <a:pt x="1144" y="1084"/>
                    <a:pt x="1192" y="1036"/>
                    <a:pt x="1239" y="965"/>
                  </a:cubicBezTo>
                  <a:cubicBezTo>
                    <a:pt x="1239" y="965"/>
                    <a:pt x="1239" y="965"/>
                    <a:pt x="1239" y="953"/>
                  </a:cubicBezTo>
                  <a:cubicBezTo>
                    <a:pt x="1263" y="905"/>
                    <a:pt x="1275" y="858"/>
                    <a:pt x="1299" y="810"/>
                  </a:cubicBezTo>
                  <a:cubicBezTo>
                    <a:pt x="1311" y="762"/>
                    <a:pt x="1323" y="679"/>
                    <a:pt x="1323" y="643"/>
                  </a:cubicBezTo>
                  <a:cubicBezTo>
                    <a:pt x="1323" y="631"/>
                    <a:pt x="1299" y="477"/>
                    <a:pt x="1299" y="477"/>
                  </a:cubicBezTo>
                  <a:cubicBezTo>
                    <a:pt x="1290" y="459"/>
                    <a:pt x="1269" y="411"/>
                    <a:pt x="1263" y="395"/>
                  </a:cubicBezTo>
                  <a:lnTo>
                    <a:pt x="1263" y="395"/>
                  </a:lnTo>
                  <a:cubicBezTo>
                    <a:pt x="1263" y="395"/>
                    <a:pt x="1263" y="395"/>
                    <a:pt x="1263" y="395"/>
                  </a:cubicBezTo>
                  <a:cubicBezTo>
                    <a:pt x="1263" y="395"/>
                    <a:pt x="1263" y="394"/>
                    <a:pt x="1263" y="393"/>
                  </a:cubicBezTo>
                  <a:cubicBezTo>
                    <a:pt x="1262" y="390"/>
                    <a:pt x="1261" y="389"/>
                    <a:pt x="1261" y="389"/>
                  </a:cubicBezTo>
                  <a:lnTo>
                    <a:pt x="1261" y="389"/>
                  </a:lnTo>
                  <a:cubicBezTo>
                    <a:pt x="1260" y="389"/>
                    <a:pt x="1261" y="391"/>
                    <a:pt x="1263" y="395"/>
                  </a:cubicBezTo>
                  <a:lnTo>
                    <a:pt x="1263" y="395"/>
                  </a:lnTo>
                  <a:cubicBezTo>
                    <a:pt x="1260" y="393"/>
                    <a:pt x="1250" y="343"/>
                    <a:pt x="1239" y="322"/>
                  </a:cubicBezTo>
                  <a:lnTo>
                    <a:pt x="1227" y="322"/>
                  </a:lnTo>
                  <a:cubicBezTo>
                    <a:pt x="1147" y="206"/>
                    <a:pt x="1147" y="197"/>
                    <a:pt x="1086" y="154"/>
                  </a:cubicBezTo>
                  <a:lnTo>
                    <a:pt x="1086" y="154"/>
                  </a:lnTo>
                  <a:cubicBezTo>
                    <a:pt x="1055" y="128"/>
                    <a:pt x="1025" y="104"/>
                    <a:pt x="1001" y="96"/>
                  </a:cubicBezTo>
                  <a:lnTo>
                    <a:pt x="1001" y="96"/>
                  </a:lnTo>
                  <a:cubicBezTo>
                    <a:pt x="1001" y="96"/>
                    <a:pt x="1001" y="96"/>
                    <a:pt x="1001" y="96"/>
                  </a:cubicBezTo>
                  <a:cubicBezTo>
                    <a:pt x="1001" y="96"/>
                    <a:pt x="858" y="24"/>
                    <a:pt x="858" y="24"/>
                  </a:cubicBezTo>
                  <a:lnTo>
                    <a:pt x="846" y="24"/>
                  </a:lnTo>
                  <a:cubicBezTo>
                    <a:pt x="822" y="24"/>
                    <a:pt x="775" y="12"/>
                    <a:pt x="763" y="12"/>
                  </a:cubicBezTo>
                  <a:cubicBezTo>
                    <a:pt x="739" y="12"/>
                    <a:pt x="703" y="0"/>
                    <a:pt x="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3604300" y="2034900"/>
              <a:ext cx="17900" cy="14025"/>
            </a:xfrm>
            <a:custGeom>
              <a:avLst/>
              <a:gdLst/>
              <a:ahLst/>
              <a:cxnLst/>
              <a:rect l="l" t="t" r="r" b="b"/>
              <a:pathLst>
                <a:path w="716" h="561" extrusionOk="0">
                  <a:moveTo>
                    <a:pt x="358" y="1"/>
                  </a:moveTo>
                  <a:cubicBezTo>
                    <a:pt x="1" y="1"/>
                    <a:pt x="1" y="560"/>
                    <a:pt x="358" y="560"/>
                  </a:cubicBezTo>
                  <a:cubicBezTo>
                    <a:pt x="715" y="560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3629025" y="2130450"/>
              <a:ext cx="18475" cy="14025"/>
            </a:xfrm>
            <a:custGeom>
              <a:avLst/>
              <a:gdLst/>
              <a:ahLst/>
              <a:cxnLst/>
              <a:rect l="l" t="t" r="r" b="b"/>
              <a:pathLst>
                <a:path w="739" h="561" extrusionOk="0">
                  <a:moveTo>
                    <a:pt x="369" y="1"/>
                  </a:moveTo>
                  <a:cubicBezTo>
                    <a:pt x="0" y="1"/>
                    <a:pt x="0" y="560"/>
                    <a:pt x="369" y="560"/>
                  </a:cubicBezTo>
                  <a:cubicBezTo>
                    <a:pt x="738" y="560"/>
                    <a:pt x="738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3667700" y="2188800"/>
              <a:ext cx="16400" cy="12825"/>
            </a:xfrm>
            <a:custGeom>
              <a:avLst/>
              <a:gdLst/>
              <a:ahLst/>
              <a:cxnLst/>
              <a:rect l="l" t="t" r="r" b="b"/>
              <a:pathLst>
                <a:path w="656" h="513" extrusionOk="0">
                  <a:moveTo>
                    <a:pt x="334" y="0"/>
                  </a:moveTo>
                  <a:cubicBezTo>
                    <a:pt x="13" y="0"/>
                    <a:pt x="1" y="512"/>
                    <a:pt x="334" y="512"/>
                  </a:cubicBezTo>
                  <a:cubicBezTo>
                    <a:pt x="656" y="512"/>
                    <a:pt x="656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3745100" y="2166775"/>
              <a:ext cx="27700" cy="21750"/>
            </a:xfrm>
            <a:custGeom>
              <a:avLst/>
              <a:gdLst/>
              <a:ahLst/>
              <a:cxnLst/>
              <a:rect l="l" t="t" r="r" b="b"/>
              <a:pathLst>
                <a:path w="1108" h="870" extrusionOk="0">
                  <a:moveTo>
                    <a:pt x="548" y="0"/>
                  </a:moveTo>
                  <a:cubicBezTo>
                    <a:pt x="0" y="0"/>
                    <a:pt x="0" y="869"/>
                    <a:pt x="548" y="869"/>
                  </a:cubicBezTo>
                  <a:cubicBezTo>
                    <a:pt x="1108" y="869"/>
                    <a:pt x="110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3724550" y="2248925"/>
              <a:ext cx="23550" cy="18175"/>
            </a:xfrm>
            <a:custGeom>
              <a:avLst/>
              <a:gdLst/>
              <a:ahLst/>
              <a:cxnLst/>
              <a:rect l="l" t="t" r="r" b="b"/>
              <a:pathLst>
                <a:path w="942" h="727" extrusionOk="0">
                  <a:moveTo>
                    <a:pt x="465" y="0"/>
                  </a:moveTo>
                  <a:cubicBezTo>
                    <a:pt x="1" y="0"/>
                    <a:pt x="1" y="727"/>
                    <a:pt x="465" y="727"/>
                  </a:cubicBezTo>
                  <a:cubicBezTo>
                    <a:pt x="930" y="727"/>
                    <a:pt x="942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3789150" y="2279275"/>
              <a:ext cx="9850" cy="7775"/>
            </a:xfrm>
            <a:custGeom>
              <a:avLst/>
              <a:gdLst/>
              <a:ahLst/>
              <a:cxnLst/>
              <a:rect l="l" t="t" r="r" b="b"/>
              <a:pathLst>
                <a:path w="394" h="311" extrusionOk="0">
                  <a:moveTo>
                    <a:pt x="191" y="1"/>
                  </a:moveTo>
                  <a:cubicBezTo>
                    <a:pt x="1" y="1"/>
                    <a:pt x="1" y="310"/>
                    <a:pt x="191" y="310"/>
                  </a:cubicBezTo>
                  <a:cubicBezTo>
                    <a:pt x="393" y="310"/>
                    <a:pt x="393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3825175" y="2369175"/>
              <a:ext cx="17875" cy="13725"/>
            </a:xfrm>
            <a:custGeom>
              <a:avLst/>
              <a:gdLst/>
              <a:ahLst/>
              <a:cxnLst/>
              <a:rect l="l" t="t" r="r" b="b"/>
              <a:pathLst>
                <a:path w="715" h="549" extrusionOk="0">
                  <a:moveTo>
                    <a:pt x="357" y="0"/>
                  </a:moveTo>
                  <a:cubicBezTo>
                    <a:pt x="0" y="0"/>
                    <a:pt x="0" y="548"/>
                    <a:pt x="357" y="548"/>
                  </a:cubicBezTo>
                  <a:cubicBezTo>
                    <a:pt x="715" y="548"/>
                    <a:pt x="715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3839450" y="2403400"/>
              <a:ext cx="19675" cy="15500"/>
            </a:xfrm>
            <a:custGeom>
              <a:avLst/>
              <a:gdLst/>
              <a:ahLst/>
              <a:cxnLst/>
              <a:rect l="l" t="t" r="r" b="b"/>
              <a:pathLst>
                <a:path w="787" h="620" extrusionOk="0">
                  <a:moveTo>
                    <a:pt x="394" y="1"/>
                  </a:moveTo>
                  <a:cubicBezTo>
                    <a:pt x="1" y="1"/>
                    <a:pt x="1" y="620"/>
                    <a:pt x="394" y="620"/>
                  </a:cubicBezTo>
                  <a:cubicBezTo>
                    <a:pt x="787" y="620"/>
                    <a:pt x="787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13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 b="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3200"/>
              <a:buNone/>
              <a:defRPr>
                <a:solidFill>
                  <a:srgbClr val="64CF64"/>
                </a:solidFill>
              </a:defRPr>
            </a:lvl9pPr>
          </a:lstStyle>
          <a:p>
            <a:endParaRPr/>
          </a:p>
        </p:txBody>
      </p:sp>
      <p:sp>
        <p:nvSpPr>
          <p:cNvPr id="564" name="Google Shape;564;p13"/>
          <p:cNvSpPr txBox="1">
            <a:spLocks noGrp="1"/>
          </p:cNvSpPr>
          <p:nvPr>
            <p:ph type="title" idx="2"/>
          </p:nvPr>
        </p:nvSpPr>
        <p:spPr>
          <a:xfrm rot="-14480">
            <a:off x="1579762" y="1353073"/>
            <a:ext cx="2991327" cy="8580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1"/>
          </p:nvPr>
        </p:nvSpPr>
        <p:spPr>
          <a:xfrm rot="-6908">
            <a:off x="1580523" y="2075325"/>
            <a:ext cx="2985906" cy="69241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3"/>
          </p:nvPr>
        </p:nvSpPr>
        <p:spPr>
          <a:xfrm rot="-13468">
            <a:off x="5375064" y="1352448"/>
            <a:ext cx="2986523" cy="8580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4"/>
          </p:nvPr>
        </p:nvSpPr>
        <p:spPr>
          <a:xfrm rot="-7256">
            <a:off x="5375680" y="2075316"/>
            <a:ext cx="2984707" cy="69240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title" idx="5"/>
          </p:nvPr>
        </p:nvSpPr>
        <p:spPr>
          <a:xfrm rot="-15173">
            <a:off x="1579760" y="3056603"/>
            <a:ext cx="2990729" cy="8574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subTitle" idx="6"/>
          </p:nvPr>
        </p:nvSpPr>
        <p:spPr>
          <a:xfrm rot="-7245">
            <a:off x="1580522" y="3778433"/>
            <a:ext cx="2989507" cy="69241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13"/>
          <p:cNvSpPr txBox="1">
            <a:spLocks noGrp="1"/>
          </p:cNvSpPr>
          <p:nvPr>
            <p:ph type="title" idx="7" hasCustomPrompt="1"/>
          </p:nvPr>
        </p:nvSpPr>
        <p:spPr>
          <a:xfrm rot="-16651">
            <a:off x="726623" y="1530200"/>
            <a:ext cx="805209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 b="0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71" name="Google Shape;571;p13"/>
          <p:cNvSpPr txBox="1">
            <a:spLocks noGrp="1"/>
          </p:cNvSpPr>
          <p:nvPr>
            <p:ph type="title" idx="8" hasCustomPrompt="1"/>
          </p:nvPr>
        </p:nvSpPr>
        <p:spPr>
          <a:xfrm rot="-16651">
            <a:off x="726623" y="3234049"/>
            <a:ext cx="805209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 b="0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9" hasCustomPrompt="1"/>
          </p:nvPr>
        </p:nvSpPr>
        <p:spPr>
          <a:xfrm rot="-16657">
            <a:off x="4522073" y="1530200"/>
            <a:ext cx="804909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 b="0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title" idx="13"/>
          </p:nvPr>
        </p:nvSpPr>
        <p:spPr>
          <a:xfrm rot="-14154">
            <a:off x="5375066" y="3055991"/>
            <a:ext cx="2987425" cy="85740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14"/>
          </p:nvPr>
        </p:nvSpPr>
        <p:spPr>
          <a:xfrm rot="-7256">
            <a:off x="5375680" y="3778434"/>
            <a:ext cx="2984707" cy="69240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15" hasCustomPrompt="1"/>
          </p:nvPr>
        </p:nvSpPr>
        <p:spPr>
          <a:xfrm rot="-16657">
            <a:off x="4522073" y="3234049"/>
            <a:ext cx="804909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 b="0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rgbClr val="FFFFFF"/>
                </a:solidFill>
              </a:defRPr>
            </a:lvl1pPr>
            <a:lvl2pPr lvl="1" algn="r">
              <a:buNone/>
              <a:defRPr sz="1000">
                <a:solidFill>
                  <a:srgbClr val="FFFFFF"/>
                </a:solidFill>
              </a:defRPr>
            </a:lvl2pPr>
            <a:lvl3pPr lvl="2" algn="r">
              <a:buNone/>
              <a:defRPr sz="1000">
                <a:solidFill>
                  <a:srgbClr val="FFFFFF"/>
                </a:solidFill>
              </a:defRPr>
            </a:lvl3pPr>
            <a:lvl4pPr lvl="3" algn="r">
              <a:buNone/>
              <a:defRPr sz="1000">
                <a:solidFill>
                  <a:srgbClr val="FFFFFF"/>
                </a:solidFill>
              </a:defRPr>
            </a:lvl4pPr>
            <a:lvl5pPr lvl="4" algn="r">
              <a:buNone/>
              <a:defRPr sz="1000">
                <a:solidFill>
                  <a:srgbClr val="FFFFFF"/>
                </a:solidFill>
              </a:defRPr>
            </a:lvl5pPr>
            <a:lvl6pPr lvl="5" algn="r">
              <a:buNone/>
              <a:defRPr sz="1000">
                <a:solidFill>
                  <a:srgbClr val="FFFFFF"/>
                </a:solidFill>
              </a:defRPr>
            </a:lvl6pPr>
            <a:lvl7pPr lvl="6" algn="r">
              <a:buNone/>
              <a:defRPr sz="1000">
                <a:solidFill>
                  <a:srgbClr val="FFFFFF"/>
                </a:solidFill>
              </a:defRPr>
            </a:lvl7pPr>
            <a:lvl8pPr lvl="7" algn="r">
              <a:buNone/>
              <a:defRPr sz="1000">
                <a:solidFill>
                  <a:srgbClr val="FFFFFF"/>
                </a:solidFill>
              </a:defRPr>
            </a:lvl8pPr>
            <a:lvl9pPr lvl="8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3" r:id="rId10"/>
    <p:sldLayoutId id="2147483665" r:id="rId11"/>
    <p:sldLayoutId id="2147483676" r:id="rId12"/>
    <p:sldLayoutId id="2147483681" r:id="rId13"/>
    <p:sldLayoutId id="2147483682" r:id="rId14"/>
    <p:sldLayoutId id="2147483683" r:id="rId15"/>
    <p:sldLayoutId id="214748368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40"/>
          <p:cNvSpPr txBox="1">
            <a:spLocks noGrp="1"/>
          </p:cNvSpPr>
          <p:nvPr>
            <p:ph type="ctrTitle"/>
          </p:nvPr>
        </p:nvSpPr>
        <p:spPr>
          <a:xfrm>
            <a:off x="1698156" y="1282325"/>
            <a:ext cx="5747700" cy="27973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PENGANTAR MANAJEMEN UMUM</a:t>
            </a:r>
            <a:endParaRPr sz="6000" dirty="0"/>
          </a:p>
        </p:txBody>
      </p:sp>
      <p:sp>
        <p:nvSpPr>
          <p:cNvPr id="1662" name="Google Shape;1662;p40"/>
          <p:cNvSpPr txBox="1">
            <a:spLocks noGrp="1"/>
          </p:cNvSpPr>
          <p:nvPr>
            <p:ph type="subTitle" idx="1"/>
          </p:nvPr>
        </p:nvSpPr>
        <p:spPr>
          <a:xfrm>
            <a:off x="1698156" y="4215936"/>
            <a:ext cx="57477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r>
              <a:rPr lang="en-US" sz="2400" dirty="0" err="1" smtClean="0"/>
              <a:t>Oleh</a:t>
            </a:r>
            <a:r>
              <a:rPr lang="en-US" sz="2400" dirty="0" smtClean="0"/>
              <a:t>: Elin </a:t>
            </a:r>
            <a:r>
              <a:rPr lang="en-US" sz="2400" dirty="0" err="1" smtClean="0"/>
              <a:t>Herlina</a:t>
            </a:r>
            <a:r>
              <a:rPr lang="en-US" sz="2400" dirty="0" smtClean="0"/>
              <a:t>, M. I. </a:t>
            </a:r>
            <a:r>
              <a:rPr lang="en-US" sz="2400" dirty="0" err="1" smtClean="0"/>
              <a:t>Kom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45"/>
          <p:cNvSpPr txBox="1">
            <a:spLocks noGrp="1"/>
          </p:cNvSpPr>
          <p:nvPr>
            <p:ph type="title"/>
          </p:nvPr>
        </p:nvSpPr>
        <p:spPr>
          <a:xfrm>
            <a:off x="1289677" y="432080"/>
            <a:ext cx="5017200" cy="6732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Tingkatan</a:t>
            </a:r>
            <a:r>
              <a:rPr lang="en-US" sz="3200" dirty="0" smtClean="0"/>
              <a:t> </a:t>
            </a:r>
            <a:r>
              <a:rPr lang="en-US" sz="3200" dirty="0" err="1" smtClean="0"/>
              <a:t>Manajemen</a:t>
            </a:r>
            <a:endParaRPr sz="3200" dirty="0"/>
          </a:p>
        </p:txBody>
      </p:sp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901424"/>
              </p:ext>
            </p:extLst>
          </p:nvPr>
        </p:nvGraphicFramePr>
        <p:xfrm>
          <a:off x="1752780" y="1698171"/>
          <a:ext cx="5813628" cy="3084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925690" y="465961"/>
            <a:ext cx="4695570" cy="4554481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sp>
      <p:grpSp>
        <p:nvGrpSpPr>
          <p:cNvPr id="5" name="Group 4"/>
          <p:cNvGrpSpPr/>
          <p:nvPr/>
        </p:nvGrpSpPr>
        <p:grpSpPr>
          <a:xfrm>
            <a:off x="3273475" y="824054"/>
            <a:ext cx="5108394" cy="1640940"/>
            <a:chOff x="1773103" y="157529"/>
            <a:chExt cx="6316995" cy="2209361"/>
          </a:xfrm>
        </p:grpSpPr>
        <p:sp>
          <p:nvSpPr>
            <p:cNvPr id="12" name="Rounded Rectangle 11"/>
            <p:cNvSpPr/>
            <p:nvPr/>
          </p:nvSpPr>
          <p:spPr>
            <a:xfrm>
              <a:off x="1773103" y="157529"/>
              <a:ext cx="6316995" cy="2209361"/>
            </a:xfrm>
            <a:prstGeom prst="round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ed Rectangle 5"/>
            <p:cNvSpPr txBox="1"/>
            <p:nvPr/>
          </p:nvSpPr>
          <p:spPr>
            <a:xfrm>
              <a:off x="1840264" y="157529"/>
              <a:ext cx="6182675" cy="2142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800" b="1" kern="1200" dirty="0" smtClean="0">
                  <a:solidFill>
                    <a:schemeClr val="tx1"/>
                  </a:solidFill>
                </a:rPr>
                <a:t>Manajer Puncak: </a:t>
              </a:r>
              <a:endParaRPr lang="en-US" sz="1800" b="1" kern="1200" dirty="0" smtClean="0">
                <a:solidFill>
                  <a:schemeClr val="tx1"/>
                </a:solidFill>
              </a:endParaRP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B</a:t>
              </a:r>
              <a:r>
                <a:rPr lang="id-ID" sz="1800" kern="1200" dirty="0" smtClean="0"/>
                <a:t>ertanggungjawab </a:t>
              </a:r>
              <a:r>
                <a:rPr lang="id-ID" sz="1800" kern="1200" dirty="0" smtClean="0"/>
                <a:t>atas pengambilan keputusan yang mempengaruhi dan menetapkan sasaran dan rencana kerja organisasi.</a:t>
              </a:r>
              <a:endParaRPr lang="id-ID" sz="18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27785" y="2517625"/>
            <a:ext cx="5108394" cy="1078131"/>
            <a:chOff x="1773103" y="2132051"/>
            <a:chExt cx="6316995" cy="1375773"/>
          </a:xfrm>
        </p:grpSpPr>
        <p:sp>
          <p:nvSpPr>
            <p:cNvPr id="10" name="Rounded Rectangle 9"/>
            <p:cNvSpPr/>
            <p:nvPr/>
          </p:nvSpPr>
          <p:spPr>
            <a:xfrm>
              <a:off x="1773103" y="2132051"/>
              <a:ext cx="6316995" cy="1375773"/>
            </a:xfrm>
            <a:prstGeom prst="roundRect">
              <a:avLst/>
            </a:prstGeom>
          </p:spPr>
          <p:style>
            <a:lnRef idx="2">
              <a:schemeClr val="accent3">
                <a:hueOff val="5625132"/>
                <a:satOff val="-8440"/>
                <a:lumOff val="-137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ed Rectangle 7"/>
            <p:cNvSpPr txBox="1"/>
            <p:nvPr/>
          </p:nvSpPr>
          <p:spPr>
            <a:xfrm>
              <a:off x="1840263" y="2199211"/>
              <a:ext cx="6182675" cy="12414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800" b="1" kern="1200" dirty="0" smtClean="0"/>
                <a:t>Manajer Tingkat </a:t>
              </a:r>
              <a:r>
                <a:rPr lang="en-US" sz="1800" b="1" kern="1200" dirty="0" smtClean="0"/>
                <a:t>M</a:t>
              </a:r>
              <a:r>
                <a:rPr lang="id-ID" sz="1800" b="1" kern="1200" dirty="0" smtClean="0"/>
                <a:t>enengah</a:t>
              </a:r>
              <a:r>
                <a:rPr lang="id-ID" sz="1800" b="1" kern="1200" dirty="0" smtClean="0"/>
                <a:t>: </a:t>
              </a:r>
              <a:endParaRPr lang="en-US" sz="1800" b="1" kern="1200" dirty="0" smtClean="0"/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M</a:t>
              </a:r>
              <a:r>
                <a:rPr lang="id-ID" sz="1800" kern="1200" dirty="0" smtClean="0"/>
                <a:t>engelola </a:t>
              </a:r>
              <a:r>
                <a:rPr lang="id-ID" sz="1800" kern="1200" dirty="0" smtClean="0"/>
                <a:t>pekerjaan manaje lini pertama</a:t>
              </a:r>
              <a:endParaRPr lang="id-ID" sz="18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27785" y="3712122"/>
            <a:ext cx="5108394" cy="1078131"/>
            <a:chOff x="1773103" y="3679795"/>
            <a:chExt cx="6316995" cy="1375773"/>
          </a:xfrm>
        </p:grpSpPr>
        <p:sp>
          <p:nvSpPr>
            <p:cNvPr id="8" name="Rounded Rectangle 7"/>
            <p:cNvSpPr/>
            <p:nvPr/>
          </p:nvSpPr>
          <p:spPr>
            <a:xfrm>
              <a:off x="1773103" y="3679795"/>
              <a:ext cx="6316995" cy="1375773"/>
            </a:xfrm>
            <a:prstGeom prst="roundRect">
              <a:avLst/>
            </a:prstGeom>
          </p:spPr>
          <p:style>
            <a:lnRef idx="2">
              <a:schemeClr val="accent3">
                <a:hueOff val="11250264"/>
                <a:satOff val="-16880"/>
                <a:lumOff val="-274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ounded Rectangle 9"/>
            <p:cNvSpPr txBox="1"/>
            <p:nvPr/>
          </p:nvSpPr>
          <p:spPr>
            <a:xfrm>
              <a:off x="1840264" y="3746955"/>
              <a:ext cx="6182675" cy="1241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800" b="1" kern="1200" dirty="0" smtClean="0"/>
                <a:t>Manajer Lini Pertama: </a:t>
              </a:r>
              <a:endParaRPr lang="en-US" sz="1800" b="1" kern="1200" dirty="0" smtClean="0"/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/>
                <a:t>t</a:t>
              </a:r>
              <a:r>
                <a:rPr lang="id-ID" sz="1800" kern="1200" dirty="0" smtClean="0"/>
                <a:t>erlibat </a:t>
              </a:r>
              <a:r>
                <a:rPr lang="id-ID" sz="1800" kern="1200" dirty="0" smtClean="0"/>
                <a:t>langsung/tidak langsungdalam aktivitas produksi barang/jasa.</a:t>
              </a:r>
              <a:endParaRPr lang="id-ID" sz="1800" kern="1200" dirty="0"/>
            </a:p>
          </p:txBody>
        </p:sp>
      </p:grpSp>
      <p:sp>
        <p:nvSpPr>
          <p:cNvPr id="15" name="Google Shape;1706;p45"/>
          <p:cNvSpPr txBox="1">
            <a:spLocks noGrp="1"/>
          </p:cNvSpPr>
          <p:nvPr>
            <p:ph type="title"/>
          </p:nvPr>
        </p:nvSpPr>
        <p:spPr>
          <a:xfrm>
            <a:off x="622287" y="134548"/>
            <a:ext cx="2759809" cy="13263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Tingkatan</a:t>
            </a:r>
            <a:r>
              <a:rPr lang="en-US" sz="3200" dirty="0" smtClean="0"/>
              <a:t> </a:t>
            </a:r>
            <a:r>
              <a:rPr lang="en-US" sz="3200" dirty="0" err="1" smtClean="0"/>
              <a:t>Manajemen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6564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5" name="Google Shape;1745;p47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6952076" y="526250"/>
            <a:ext cx="1682674" cy="1663546"/>
          </a:xfrm>
          <a:prstGeom prst="rect">
            <a:avLst/>
          </a:prstGeom>
          <a:noFill/>
          <a:ln>
            <a:noFill/>
          </a:ln>
        </p:spPr>
      </p:pic>
      <p:sp>
        <p:nvSpPr>
          <p:cNvPr id="1748" name="Google Shape;1748;p47"/>
          <p:cNvSpPr txBox="1">
            <a:spLocks noGrp="1"/>
          </p:cNvSpPr>
          <p:nvPr>
            <p:ph type="title" idx="4294967295"/>
          </p:nvPr>
        </p:nvSpPr>
        <p:spPr>
          <a:xfrm flipH="1">
            <a:off x="2710996" y="321386"/>
            <a:ext cx="4241080" cy="783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Peran Manajemen</a:t>
            </a:r>
            <a:endParaRPr dirty="0"/>
          </a:p>
        </p:txBody>
      </p:sp>
      <p:grpSp>
        <p:nvGrpSpPr>
          <p:cNvPr id="18" name="Group 17"/>
          <p:cNvGrpSpPr/>
          <p:nvPr/>
        </p:nvGrpSpPr>
        <p:grpSpPr>
          <a:xfrm>
            <a:off x="606251" y="1527827"/>
            <a:ext cx="2516171" cy="1006468"/>
            <a:chOff x="2580" y="861802"/>
            <a:chExt cx="2516171" cy="1006468"/>
          </a:xfrm>
        </p:grpSpPr>
        <p:sp>
          <p:nvSpPr>
            <p:cNvPr id="34" name="Rectangle 33"/>
            <p:cNvSpPr/>
            <p:nvPr/>
          </p:nvSpPr>
          <p:spPr>
            <a:xfrm>
              <a:off x="2580" y="861802"/>
              <a:ext cx="2516171" cy="1006468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TextBox 34"/>
            <p:cNvSpPr txBox="1"/>
            <p:nvPr/>
          </p:nvSpPr>
          <p:spPr>
            <a:xfrm>
              <a:off x="2580" y="861802"/>
              <a:ext cx="2516171" cy="1006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73152" rIns="128016" bIns="73152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800" kern="1200" dirty="0" smtClean="0"/>
                <a:t>Peran Jembatan Antar-Pribadi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800" kern="1200" dirty="0" smtClean="0"/>
                <a:t>(Interpersonal Roles)</a:t>
              </a:r>
              <a:endParaRPr lang="id-ID" sz="18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6251" y="2534295"/>
            <a:ext cx="2516171" cy="1895915"/>
            <a:chOff x="2580" y="1868270"/>
            <a:chExt cx="2516171" cy="1895915"/>
          </a:xfrm>
        </p:grpSpPr>
        <p:sp>
          <p:nvSpPr>
            <p:cNvPr id="32" name="Rectangle 31"/>
            <p:cNvSpPr/>
            <p:nvPr/>
          </p:nvSpPr>
          <p:spPr>
            <a:xfrm>
              <a:off x="2580" y="1868270"/>
              <a:ext cx="2516171" cy="1895915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TextBox 32"/>
            <p:cNvSpPr txBox="1"/>
            <p:nvPr/>
          </p:nvSpPr>
          <p:spPr>
            <a:xfrm>
              <a:off x="2580" y="1868270"/>
              <a:ext cx="2516171" cy="18959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800" kern="1200" dirty="0" smtClean="0"/>
                <a:t>Panutan (Figurhead)</a:t>
              </a:r>
              <a:endParaRPr lang="id-ID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800" kern="1200" dirty="0" smtClean="0"/>
                <a:t>Pimpinan (Leader)</a:t>
              </a:r>
              <a:endParaRPr lang="id-ID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800" kern="1200" dirty="0" smtClean="0"/>
                <a:t>Penghubung (Liasion)</a:t>
              </a:r>
              <a:endParaRPr lang="id-ID" sz="18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74687" y="1527827"/>
            <a:ext cx="2516171" cy="1006468"/>
            <a:chOff x="2871016" y="861802"/>
            <a:chExt cx="2516171" cy="1006468"/>
          </a:xfrm>
        </p:grpSpPr>
        <p:sp>
          <p:nvSpPr>
            <p:cNvPr id="30" name="Rectangle 29"/>
            <p:cNvSpPr/>
            <p:nvPr/>
          </p:nvSpPr>
          <p:spPr>
            <a:xfrm>
              <a:off x="2871016" y="861802"/>
              <a:ext cx="2516171" cy="1006468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/>
            <p:cNvSpPr txBox="1"/>
            <p:nvPr/>
          </p:nvSpPr>
          <p:spPr>
            <a:xfrm>
              <a:off x="2871016" y="861802"/>
              <a:ext cx="2516171" cy="1006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73152" rIns="128016" bIns="73152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800" kern="1200" dirty="0" smtClean="0"/>
                <a:t>Peran Penyambung Informasi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800" kern="1200" dirty="0" smtClean="0"/>
                <a:t>(Informational Roles)</a:t>
              </a:r>
              <a:endParaRPr lang="id-ID" sz="18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74687" y="2534295"/>
            <a:ext cx="2516171" cy="1895915"/>
            <a:chOff x="2871016" y="1868270"/>
            <a:chExt cx="2516171" cy="1895915"/>
          </a:xfrm>
        </p:grpSpPr>
        <p:sp>
          <p:nvSpPr>
            <p:cNvPr id="28" name="Rectangle 27"/>
            <p:cNvSpPr/>
            <p:nvPr/>
          </p:nvSpPr>
          <p:spPr>
            <a:xfrm>
              <a:off x="2871016" y="1868270"/>
              <a:ext cx="2516171" cy="1895915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/>
            <p:cNvSpPr txBox="1"/>
            <p:nvPr/>
          </p:nvSpPr>
          <p:spPr>
            <a:xfrm>
              <a:off x="2871016" y="1868270"/>
              <a:ext cx="2516171" cy="18959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800" kern="1200" dirty="0" smtClean="0"/>
                <a:t>Pengawas (Monitor)</a:t>
              </a:r>
              <a:endParaRPr lang="id-ID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800" kern="1200" dirty="0" smtClean="0"/>
                <a:t>Penyebar Berita (Disseminator)</a:t>
              </a:r>
              <a:endParaRPr lang="id-ID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800" kern="1200" dirty="0" smtClean="0"/>
                <a:t>Juru Bicara (Spokesperson)</a:t>
              </a:r>
              <a:endParaRPr lang="id-ID" sz="18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63219" y="1527827"/>
            <a:ext cx="2516171" cy="1006468"/>
            <a:chOff x="5739451" y="861802"/>
            <a:chExt cx="2516171" cy="1006468"/>
          </a:xfrm>
        </p:grpSpPr>
        <p:sp>
          <p:nvSpPr>
            <p:cNvPr id="26" name="Rectangle 25"/>
            <p:cNvSpPr/>
            <p:nvPr/>
          </p:nvSpPr>
          <p:spPr>
            <a:xfrm>
              <a:off x="5739451" y="861802"/>
              <a:ext cx="2516171" cy="1006468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/>
            <p:cNvSpPr txBox="1"/>
            <p:nvPr/>
          </p:nvSpPr>
          <p:spPr>
            <a:xfrm>
              <a:off x="5739451" y="861802"/>
              <a:ext cx="2516171" cy="1006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73152" rIns="128016" bIns="73152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800" kern="1200" dirty="0" smtClean="0"/>
                <a:t>Peran Pengambil Keputusan</a:t>
              </a:r>
              <a:endParaRPr lang="id-ID" sz="18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63219" y="2534295"/>
            <a:ext cx="2516171" cy="1895915"/>
            <a:chOff x="5739451" y="1868270"/>
            <a:chExt cx="2516171" cy="1895915"/>
          </a:xfrm>
        </p:grpSpPr>
        <p:sp>
          <p:nvSpPr>
            <p:cNvPr id="24" name="Rectangle 23"/>
            <p:cNvSpPr/>
            <p:nvPr/>
          </p:nvSpPr>
          <p:spPr>
            <a:xfrm>
              <a:off x="5739451" y="1868270"/>
              <a:ext cx="2516171" cy="1895915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/>
            <p:cNvSpPr txBox="1"/>
            <p:nvPr/>
          </p:nvSpPr>
          <p:spPr>
            <a:xfrm>
              <a:off x="5739451" y="1868270"/>
              <a:ext cx="2516171" cy="18959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800" kern="1200" dirty="0" smtClean="0"/>
                <a:t>Pengusaha/pelopor</a:t>
              </a:r>
              <a:endParaRPr lang="id-ID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800" kern="1200" dirty="0" smtClean="0"/>
                <a:t>Pengentas Kendala</a:t>
              </a:r>
              <a:endParaRPr lang="id-ID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800" kern="1200" dirty="0" smtClean="0"/>
                <a:t>Pengalokasi Sumber-daya</a:t>
              </a:r>
              <a:endParaRPr lang="id-ID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800" kern="1200" dirty="0" smtClean="0"/>
                <a:t>Perunding (Negotiator)</a:t>
              </a:r>
              <a:endParaRPr lang="id-ID" sz="18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48"/>
          <p:cNvSpPr txBox="1">
            <a:spLocks noGrp="1"/>
          </p:cNvSpPr>
          <p:nvPr>
            <p:ph type="title"/>
          </p:nvPr>
        </p:nvSpPr>
        <p:spPr>
          <a:xfrm>
            <a:off x="698350" y="3979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Keahlian </a:t>
            </a:r>
            <a:r>
              <a:rPr lang="en-US" dirty="0" smtClean="0"/>
              <a:t>P</a:t>
            </a:r>
            <a:r>
              <a:rPr lang="id-ID" dirty="0" smtClean="0"/>
              <a:t>enting </a:t>
            </a:r>
            <a:r>
              <a:rPr lang="id-ID" dirty="0"/>
              <a:t>dalam Manajemen</a:t>
            </a:r>
            <a:endParaRPr dirty="0"/>
          </a:p>
        </p:txBody>
      </p:sp>
      <p:sp>
        <p:nvSpPr>
          <p:cNvPr id="1757" name="Google Shape;1757;p48"/>
          <p:cNvSpPr txBox="1">
            <a:spLocks noGrp="1"/>
          </p:cNvSpPr>
          <p:nvPr>
            <p:ph type="subTitle" idx="1"/>
          </p:nvPr>
        </p:nvSpPr>
        <p:spPr>
          <a:xfrm>
            <a:off x="698350" y="1316334"/>
            <a:ext cx="6016200" cy="3315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id-ID" sz="2000" dirty="0"/>
              <a:t>Mendelegasikan secara efektif (memastikan pekerjaan benar-benar terselesaikan secara baik)</a:t>
            </a:r>
          </a:p>
          <a:p>
            <a:pPr>
              <a:buClr>
                <a:schemeClr val="tx1"/>
              </a:buClr>
            </a:pPr>
            <a:r>
              <a:rPr lang="id-ID" sz="2000" dirty="0"/>
              <a:t>Mampu berkomunikasi secara efekif</a:t>
            </a:r>
          </a:p>
          <a:p>
            <a:pPr>
              <a:buClr>
                <a:schemeClr val="tx1"/>
              </a:buClr>
            </a:pPr>
            <a:r>
              <a:rPr lang="id-ID" sz="2000" dirty="0"/>
              <a:t>Berpikir secara kritis</a:t>
            </a:r>
          </a:p>
          <a:p>
            <a:pPr>
              <a:buClr>
                <a:schemeClr val="tx1"/>
              </a:buClr>
            </a:pPr>
            <a:r>
              <a:rPr lang="id-ID" sz="2000" dirty="0"/>
              <a:t>Mengelola beban pekerjaan/waktu</a:t>
            </a:r>
          </a:p>
          <a:p>
            <a:pPr>
              <a:buClr>
                <a:schemeClr val="tx1"/>
              </a:buClr>
            </a:pPr>
            <a:r>
              <a:rPr lang="id-ID" sz="2000" dirty="0"/>
              <a:t>Memahami batasan-batasan yang jelas untuk peran dan tanggungjawab para karyawan</a:t>
            </a:r>
          </a:p>
          <a:p>
            <a:pPr>
              <a:buClr>
                <a:schemeClr val="tx1"/>
              </a:buClr>
            </a:pPr>
            <a:r>
              <a:rPr lang="id-ID" sz="2000" dirty="0"/>
              <a:t>Menciptakan suasana keterbukaan, membangkitkan kepercayaan dan tantangan</a:t>
            </a:r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8276" y="1367410"/>
            <a:ext cx="4528317" cy="3194541"/>
          </a:xfrm>
        </p:spPr>
        <p:txBody>
          <a:bodyPr/>
          <a:lstStyle/>
          <a:p>
            <a:pPr algn="just"/>
            <a:r>
              <a:rPr lang="en-US" sz="2000" dirty="0" err="1" smtClean="0">
                <a:latin typeface="+mn-lt"/>
              </a:rPr>
              <a:t>Organisasi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adalah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suatu</a:t>
            </a:r>
            <a:r>
              <a:rPr lang="en-US" sz="2000" dirty="0" smtClean="0">
                <a:latin typeface="+mn-lt"/>
              </a:rPr>
              <a:t> unit social yang </a:t>
            </a:r>
            <a:r>
              <a:rPr lang="en-US" sz="2000" dirty="0" err="1" smtClean="0">
                <a:latin typeface="+mn-lt"/>
              </a:rPr>
              <a:t>terdiri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dari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dua</a:t>
            </a:r>
            <a:r>
              <a:rPr lang="en-US" sz="2000" dirty="0" smtClean="0">
                <a:latin typeface="+mn-lt"/>
              </a:rPr>
              <a:t> orang </a:t>
            </a:r>
            <a:r>
              <a:rPr lang="en-US" sz="2000" dirty="0" err="1" smtClean="0">
                <a:latin typeface="+mn-lt"/>
              </a:rPr>
              <a:t>atau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lebih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dikoordinasi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secara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sadar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dan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berfungsi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dalam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suatu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dasar</a:t>
            </a:r>
            <a:r>
              <a:rPr lang="en-US" sz="2000" dirty="0" smtClean="0">
                <a:latin typeface="+mn-lt"/>
              </a:rPr>
              <a:t> yang relative </a:t>
            </a:r>
            <a:r>
              <a:rPr lang="en-US" sz="2000" dirty="0" err="1" smtClean="0">
                <a:latin typeface="+mn-lt"/>
              </a:rPr>
              <a:t>terus-menerus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untuk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mencapai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satu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atau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rangkaian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tujuan</a:t>
            </a:r>
            <a:r>
              <a:rPr lang="en-US" sz="2000" dirty="0" smtClean="0">
                <a:latin typeface="+mn-lt"/>
              </a:rPr>
              <a:t>. (Robbins </a:t>
            </a:r>
            <a:r>
              <a:rPr lang="en-US" sz="2000" dirty="0" err="1" smtClean="0">
                <a:latin typeface="+mn-lt"/>
              </a:rPr>
              <a:t>dan</a:t>
            </a:r>
            <a:r>
              <a:rPr lang="en-US" sz="2000" dirty="0" smtClean="0">
                <a:latin typeface="+mn-lt"/>
              </a:rPr>
              <a:t> Judge, 2007)</a:t>
            </a:r>
            <a:endParaRPr lang="en-US" sz="2000" dirty="0">
              <a:latin typeface="+mn-lt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004784" y="348185"/>
            <a:ext cx="5017200" cy="94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hivo Black"/>
              <a:buNone/>
              <a:defRPr sz="83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hivo Black"/>
              <a:buNone/>
              <a:defRPr sz="48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hivo Black"/>
              <a:buNone/>
              <a:defRPr sz="48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hivo Black"/>
              <a:buNone/>
              <a:defRPr sz="48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hivo Black"/>
              <a:buNone/>
              <a:defRPr sz="48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hivo Black"/>
              <a:buNone/>
              <a:defRPr sz="48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hivo Black"/>
              <a:buNone/>
              <a:defRPr sz="48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hivo Black"/>
              <a:buNone/>
              <a:defRPr sz="48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hivo Black"/>
              <a:buNone/>
              <a:defRPr sz="48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r>
              <a:rPr lang="en-US" sz="3200" dirty="0" err="1" smtClean="0"/>
              <a:t>Pengertian</a:t>
            </a:r>
            <a:r>
              <a:rPr lang="en-US" sz="3200" dirty="0" smtClean="0"/>
              <a:t> </a:t>
            </a:r>
            <a:r>
              <a:rPr lang="en-US" sz="3200" dirty="0" err="1" smtClean="0"/>
              <a:t>Organisasi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944" y="2040755"/>
            <a:ext cx="29146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67"/>
          <p:cNvSpPr txBox="1">
            <a:spLocks noGrp="1"/>
          </p:cNvSpPr>
          <p:nvPr>
            <p:ph type="title"/>
          </p:nvPr>
        </p:nvSpPr>
        <p:spPr>
          <a:xfrm>
            <a:off x="713250" y="401934"/>
            <a:ext cx="7717500" cy="72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Unsur-unsur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dirty="0"/>
          </a:p>
        </p:txBody>
      </p:sp>
      <p:sp>
        <p:nvSpPr>
          <p:cNvPr id="2298" name="Google Shape;2298;p67"/>
          <p:cNvSpPr txBox="1">
            <a:spLocks noGrp="1"/>
          </p:cNvSpPr>
          <p:nvPr>
            <p:ph type="title" idx="2"/>
          </p:nvPr>
        </p:nvSpPr>
        <p:spPr>
          <a:xfrm rot="-5179">
            <a:off x="714972" y="1402026"/>
            <a:ext cx="6430296" cy="6284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+mn-lt"/>
              </a:rPr>
              <a:t>1. </a:t>
            </a:r>
            <a:r>
              <a:rPr lang="en-US" sz="1800" dirty="0" err="1" smtClean="0">
                <a:latin typeface="+mn-lt"/>
              </a:rPr>
              <a:t>Suatu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sistem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sosial</a:t>
            </a:r>
            <a:r>
              <a:rPr lang="en-US" sz="1800" dirty="0" smtClean="0">
                <a:latin typeface="+mn-lt"/>
              </a:rPr>
              <a:t>, </a:t>
            </a:r>
            <a:r>
              <a:rPr lang="en-US" sz="1800" dirty="0" err="1" smtClean="0">
                <a:latin typeface="+mn-lt"/>
              </a:rPr>
              <a:t>terdiri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dari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dua</a:t>
            </a:r>
            <a:r>
              <a:rPr lang="en-US" sz="1800" dirty="0" smtClean="0">
                <a:latin typeface="+mn-lt"/>
              </a:rPr>
              <a:t> orang </a:t>
            </a:r>
            <a:r>
              <a:rPr lang="en-US" sz="1800" dirty="0" err="1" smtClean="0">
                <a:latin typeface="+mn-lt"/>
              </a:rPr>
              <a:t>atau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lebih</a:t>
            </a:r>
            <a:r>
              <a:rPr lang="en-US" sz="1800" dirty="0" smtClean="0">
                <a:latin typeface="+mn-lt"/>
              </a:rPr>
              <a:t>, </a:t>
            </a:r>
            <a:r>
              <a:rPr lang="en-US" sz="1800" dirty="0" err="1" smtClean="0">
                <a:latin typeface="+mn-lt"/>
              </a:rPr>
              <a:t>sehingga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terjadinya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interaksi</a:t>
            </a:r>
            <a:endParaRPr sz="1800" dirty="0">
              <a:latin typeface="+mn-lt"/>
            </a:endParaRPr>
          </a:p>
        </p:txBody>
      </p:sp>
      <p:sp>
        <p:nvSpPr>
          <p:cNvPr id="2300" name="Google Shape;2300;p67"/>
          <p:cNvSpPr txBox="1">
            <a:spLocks noGrp="1"/>
          </p:cNvSpPr>
          <p:nvPr>
            <p:ph type="title" idx="3"/>
          </p:nvPr>
        </p:nvSpPr>
        <p:spPr>
          <a:xfrm rot="-4964">
            <a:off x="713930" y="2192430"/>
            <a:ext cx="6429037" cy="9459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+mn-lt"/>
              </a:rPr>
              <a:t>2</a:t>
            </a:r>
            <a:r>
              <a:rPr lang="en" sz="1800" b="1" dirty="0" smtClean="0">
                <a:latin typeface="+mn-lt"/>
              </a:rPr>
              <a:t>. </a:t>
            </a:r>
            <a:r>
              <a:rPr lang="en" sz="1800" b="1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Koordinasi</a:t>
            </a:r>
            <a:r>
              <a:rPr lang="en" sz="1800" b="1" dirty="0" smtClean="0">
                <a:latin typeface="+mn-lt"/>
              </a:rPr>
              <a:t> </a:t>
            </a:r>
            <a:r>
              <a:rPr lang="en" sz="1800" dirty="0" smtClean="0">
                <a:latin typeface="+mn-lt"/>
              </a:rPr>
              <a:t>dilakukan secara sadar dan terus menerus yang membentuk struktur organisasi</a:t>
            </a:r>
            <a:endParaRPr sz="1800" dirty="0">
              <a:latin typeface="+mn-lt"/>
            </a:endParaRPr>
          </a:p>
        </p:txBody>
      </p:sp>
      <p:sp>
        <p:nvSpPr>
          <p:cNvPr id="2302" name="Google Shape;2302;p67"/>
          <p:cNvSpPr txBox="1">
            <a:spLocks noGrp="1"/>
          </p:cNvSpPr>
          <p:nvPr>
            <p:ph type="title" idx="5"/>
          </p:nvPr>
        </p:nvSpPr>
        <p:spPr>
          <a:xfrm rot="-4965">
            <a:off x="715172" y="3298773"/>
            <a:ext cx="6428498" cy="4938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+mn-lt"/>
              </a:rPr>
              <a:t>3. </a:t>
            </a:r>
            <a:r>
              <a:rPr lang="en-US" sz="1800" dirty="0" smtClean="0">
                <a:latin typeface="+mn-lt"/>
              </a:rPr>
              <a:t>D</a:t>
            </a:r>
            <a:r>
              <a:rPr lang="en" sz="1800" dirty="0" smtClean="0">
                <a:latin typeface="+mn-lt"/>
              </a:rPr>
              <a:t>ibentuk untuk mencapai </a:t>
            </a:r>
            <a:r>
              <a:rPr lang="en" sz="1800" b="1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tujuan</a:t>
            </a:r>
            <a:r>
              <a:rPr lang="en" sz="1800" dirty="0" smtClean="0">
                <a:latin typeface="+mn-lt"/>
              </a:rPr>
              <a:t> tertentu. </a:t>
            </a:r>
            <a:r>
              <a:rPr lang="en-US" sz="1800" dirty="0" smtClean="0">
                <a:latin typeface="+mn-lt"/>
              </a:rPr>
              <a:t>M</a:t>
            </a:r>
            <a:r>
              <a:rPr lang="en" sz="1800" dirty="0" smtClean="0">
                <a:latin typeface="+mn-lt"/>
              </a:rPr>
              <a:t>encari laba atau non profit</a:t>
            </a:r>
            <a:endParaRPr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67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55"/>
          <p:cNvSpPr txBox="1">
            <a:spLocks noGrp="1"/>
          </p:cNvSpPr>
          <p:nvPr>
            <p:ph type="title"/>
          </p:nvPr>
        </p:nvSpPr>
        <p:spPr>
          <a:xfrm>
            <a:off x="1712071" y="1172087"/>
            <a:ext cx="5505856" cy="1327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/>
              <a:t>TERIMAKASIH</a:t>
            </a:r>
            <a:endParaRPr sz="5400" dirty="0"/>
          </a:p>
        </p:txBody>
      </p:sp>
      <p:sp>
        <p:nvSpPr>
          <p:cNvPr id="4" name="Google Shape;1851;p55"/>
          <p:cNvSpPr txBox="1">
            <a:spLocks/>
          </p:cNvSpPr>
          <p:nvPr/>
        </p:nvSpPr>
        <p:spPr>
          <a:xfrm>
            <a:off x="1712069" y="2500009"/>
            <a:ext cx="5505856" cy="132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 Black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en-US" sz="2800" dirty="0" err="1" smtClean="0">
                <a:solidFill>
                  <a:schemeClr val="tx1">
                    <a:lumMod val="75000"/>
                  </a:schemeClr>
                </a:solidFill>
              </a:rPr>
              <a:t>Kontak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:</a:t>
            </a:r>
          </a:p>
          <a:p>
            <a:pPr algn="ctr"/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e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lin.herlina@uniku.ac.id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39256" y="944544"/>
            <a:ext cx="5585100" cy="3386295"/>
          </a:xfrm>
        </p:spPr>
        <p:txBody>
          <a:bodyPr/>
          <a:lstStyle/>
          <a:p>
            <a:r>
              <a:rPr lang="en-US" sz="2400" b="1" dirty="0" err="1" smtClean="0">
                <a:solidFill>
                  <a:schemeClr val="tx1"/>
                </a:solidFill>
              </a:rPr>
              <a:t>Manajemen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sudah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ada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sejak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dulu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sejak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manusia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memenuhi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kebutuhannya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melalui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bantuan</a:t>
            </a:r>
            <a:r>
              <a:rPr lang="en-US" sz="2400" b="1" dirty="0" smtClean="0">
                <a:solidFill>
                  <a:schemeClr val="tx1"/>
                </a:solidFill>
              </a:rPr>
              <a:t> orang lain. </a:t>
            </a:r>
            <a:r>
              <a:rPr lang="en-US" sz="2400" b="1" dirty="0" err="1" smtClean="0">
                <a:solidFill>
                  <a:schemeClr val="tx1"/>
                </a:solidFill>
              </a:rPr>
              <a:t>Sehingga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manajemen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terdapat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semua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kegiatan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manusia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baik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dalam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rumah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tangga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sekolah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pemerintahan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perusahaan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dan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sebagainya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44"/>
          <p:cNvSpPr txBox="1">
            <a:spLocks noGrp="1"/>
          </p:cNvSpPr>
          <p:nvPr>
            <p:ph type="title"/>
          </p:nvPr>
        </p:nvSpPr>
        <p:spPr>
          <a:xfrm>
            <a:off x="713225" y="364507"/>
            <a:ext cx="3838200" cy="11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Pengertian Manajemen</a:t>
            </a:r>
            <a:endParaRPr sz="3600" dirty="0"/>
          </a:p>
        </p:txBody>
      </p:sp>
      <p:sp>
        <p:nvSpPr>
          <p:cNvPr id="1701" name="Google Shape;1701;p44"/>
          <p:cNvSpPr txBox="1">
            <a:spLocks noGrp="1"/>
          </p:cNvSpPr>
          <p:nvPr>
            <p:ph type="subTitle" idx="1"/>
          </p:nvPr>
        </p:nvSpPr>
        <p:spPr>
          <a:xfrm>
            <a:off x="512466" y="1728315"/>
            <a:ext cx="5154804" cy="2451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/>
              <a:t>Manajemen</a:t>
            </a:r>
            <a:r>
              <a:rPr lang="en-US" sz="2000" dirty="0" smtClean="0"/>
              <a:t> --- to manage = </a:t>
            </a:r>
            <a:r>
              <a:rPr lang="en-US" sz="2000" dirty="0" err="1" smtClean="0"/>
              <a:t>mengatur</a:t>
            </a:r>
            <a:r>
              <a:rPr lang="en-US" sz="2000" dirty="0" smtClean="0"/>
              <a:t> (</a:t>
            </a:r>
            <a:r>
              <a:rPr lang="en-US" sz="2000" dirty="0" err="1" smtClean="0"/>
              <a:t>mengelola</a:t>
            </a:r>
            <a:r>
              <a:rPr lang="en-US" sz="2000" dirty="0" smtClean="0"/>
              <a:t>)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dirty="0" smtClean="0"/>
              <a:t>Manajemen </a:t>
            </a:r>
            <a:r>
              <a:rPr lang="id-ID" sz="2000" dirty="0"/>
              <a:t>adalah aktivitas kerja yang melibatkan koordinasi dan pengawasan terhadap pekerjaan orang lain, sehingga pekerjaan tersebut dapat diselesaikan secara efisien dan efektif.</a:t>
            </a:r>
            <a:endParaRPr lang="id-ID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270" y="828202"/>
            <a:ext cx="3095625" cy="180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Efisien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Efektif</a:t>
            </a:r>
            <a:endParaRPr lang="en-US" sz="36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793053"/>
              </p:ext>
            </p:extLst>
          </p:nvPr>
        </p:nvGraphicFramePr>
        <p:xfrm>
          <a:off x="924448" y="1600201"/>
          <a:ext cx="7295104" cy="3022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72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3"/>
          <p:cNvSpPr txBox="1">
            <a:spLocks noGrp="1"/>
          </p:cNvSpPr>
          <p:nvPr>
            <p:ph type="title"/>
          </p:nvPr>
        </p:nvSpPr>
        <p:spPr>
          <a:xfrm>
            <a:off x="2019719" y="341645"/>
            <a:ext cx="5851022" cy="10249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Pengertian </a:t>
            </a:r>
            <a:r>
              <a:rPr lang="en" sz="3600" dirty="0" smtClean="0"/>
              <a:t>Manajer</a:t>
            </a:r>
            <a:endParaRPr sz="3600" dirty="0"/>
          </a:p>
        </p:txBody>
      </p:sp>
      <p:sp>
        <p:nvSpPr>
          <p:cNvPr id="1695" name="Google Shape;1695;p43"/>
          <p:cNvSpPr txBox="1">
            <a:spLocks noGrp="1"/>
          </p:cNvSpPr>
          <p:nvPr>
            <p:ph type="subTitle" idx="1"/>
          </p:nvPr>
        </p:nvSpPr>
        <p:spPr>
          <a:xfrm>
            <a:off x="2826469" y="1497205"/>
            <a:ext cx="4599263" cy="3185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Manajer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orang yang </a:t>
            </a:r>
            <a:r>
              <a:rPr lang="en-US" sz="2000" dirty="0" err="1" smtClean="0"/>
              <a:t>memegang</a:t>
            </a:r>
            <a:r>
              <a:rPr lang="en-US" sz="2000" dirty="0" smtClean="0"/>
              <a:t> </a:t>
            </a:r>
            <a:r>
              <a:rPr lang="en-US" sz="2000" dirty="0" err="1" smtClean="0"/>
              <a:t>jabatan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di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organisasi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hak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wewenang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mengambil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mengelola</a:t>
            </a:r>
            <a:r>
              <a:rPr lang="en-US" sz="2000" dirty="0" smtClean="0"/>
              <a:t> </a:t>
            </a:r>
            <a:r>
              <a:rPr lang="en-US" sz="2000" dirty="0" err="1" smtClean="0"/>
              <a:t>keputusan</a:t>
            </a:r>
            <a:r>
              <a:rPr lang="en-US" sz="2000" dirty="0" smtClean="0"/>
              <a:t>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 smtClean="0"/>
              <a:t>melaksanakan</a:t>
            </a:r>
            <a:r>
              <a:rPr lang="en-US" sz="2000" dirty="0" smtClean="0"/>
              <a:t> </a:t>
            </a:r>
            <a:r>
              <a:rPr lang="en-US" sz="2000" dirty="0" err="1" smtClean="0"/>
              <a:t>seluruh</a:t>
            </a:r>
            <a:r>
              <a:rPr lang="en-US" sz="2000" dirty="0" smtClean="0"/>
              <a:t> </a:t>
            </a:r>
            <a:r>
              <a:rPr lang="en-US" sz="2000" dirty="0" err="1" smtClean="0"/>
              <a:t>tugas</a:t>
            </a:r>
            <a:r>
              <a:rPr lang="en-US" sz="2000" dirty="0" smtClean="0"/>
              <a:t> </a:t>
            </a:r>
            <a:r>
              <a:rPr lang="en-US" sz="2000" dirty="0" err="1" smtClean="0"/>
              <a:t>manajemen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mempergunakan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unsur</a:t>
            </a:r>
            <a:r>
              <a:rPr lang="en-US" sz="2000" dirty="0" smtClean="0"/>
              <a:t> </a:t>
            </a:r>
            <a:r>
              <a:rPr lang="en-US" sz="2000" dirty="0" err="1" smtClean="0"/>
              <a:t>manajemen</a:t>
            </a:r>
            <a:r>
              <a:rPr lang="en-US" sz="2000" dirty="0" smtClean="0"/>
              <a:t>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.</a:t>
            </a:r>
            <a:endParaRPr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127" y="2444913"/>
            <a:ext cx="1923961" cy="195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3" name="Google Shape;1673;p42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746752" y="3901187"/>
            <a:ext cx="805502" cy="79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4" name="Google Shape;1674;p42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724398" y="3057159"/>
            <a:ext cx="805502" cy="79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5" name="Google Shape;1675;p42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4520774" y="1343308"/>
            <a:ext cx="805502" cy="79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6" name="Google Shape;1676;p42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713225" y="1342423"/>
            <a:ext cx="805502" cy="796381"/>
          </a:xfrm>
          <a:prstGeom prst="rect">
            <a:avLst/>
          </a:prstGeom>
          <a:noFill/>
          <a:ln>
            <a:noFill/>
          </a:ln>
        </p:spPr>
      </p:pic>
      <p:sp>
        <p:nvSpPr>
          <p:cNvPr id="1677" name="Google Shape;1677;p42"/>
          <p:cNvSpPr txBox="1">
            <a:spLocks noGrp="1"/>
          </p:cNvSpPr>
          <p:nvPr>
            <p:ph type="title"/>
          </p:nvPr>
        </p:nvSpPr>
        <p:spPr>
          <a:xfrm>
            <a:off x="713250" y="50719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endParaRPr dirty="0"/>
          </a:p>
        </p:txBody>
      </p:sp>
      <p:sp>
        <p:nvSpPr>
          <p:cNvPr id="1678" name="Google Shape;1678;p42"/>
          <p:cNvSpPr txBox="1">
            <a:spLocks noGrp="1"/>
          </p:cNvSpPr>
          <p:nvPr>
            <p:ph type="title" idx="2"/>
          </p:nvPr>
        </p:nvSpPr>
        <p:spPr>
          <a:xfrm rot="-14480">
            <a:off x="1579497" y="1353075"/>
            <a:ext cx="2991327" cy="7323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/>
              <a:t>Menanggung</a:t>
            </a:r>
            <a:r>
              <a:rPr lang="en-US" sz="1800" dirty="0" smtClean="0"/>
              <a:t> </a:t>
            </a:r>
            <a:r>
              <a:rPr lang="en-US" sz="1800" dirty="0" err="1" smtClean="0"/>
              <a:t>beban</a:t>
            </a:r>
            <a:r>
              <a:rPr lang="en-US" sz="1800" dirty="0" smtClean="0"/>
              <a:t> </a:t>
            </a:r>
            <a:r>
              <a:rPr lang="en-US" sz="1800" dirty="0" err="1" smtClean="0"/>
              <a:t>tanggungjawab</a:t>
            </a:r>
            <a:endParaRPr sz="1800" dirty="0"/>
          </a:p>
        </p:txBody>
      </p:sp>
      <p:sp>
        <p:nvSpPr>
          <p:cNvPr id="1679" name="Google Shape;1679;p42"/>
          <p:cNvSpPr txBox="1">
            <a:spLocks noGrp="1"/>
          </p:cNvSpPr>
          <p:nvPr>
            <p:ph type="subTitle" idx="1"/>
          </p:nvPr>
        </p:nvSpPr>
        <p:spPr>
          <a:xfrm rot="-6908">
            <a:off x="1580662" y="2213842"/>
            <a:ext cx="2985906" cy="553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penyeimbang</a:t>
            </a:r>
            <a:endParaRPr sz="1800" dirty="0"/>
          </a:p>
        </p:txBody>
      </p:sp>
      <p:sp>
        <p:nvSpPr>
          <p:cNvPr id="1680" name="Google Shape;1680;p42"/>
          <p:cNvSpPr txBox="1">
            <a:spLocks noGrp="1"/>
          </p:cNvSpPr>
          <p:nvPr>
            <p:ph type="title" idx="3"/>
          </p:nvPr>
        </p:nvSpPr>
        <p:spPr>
          <a:xfrm rot="-13468">
            <a:off x="5374817" y="1352449"/>
            <a:ext cx="2986523" cy="731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/>
              <a:t>Seorang</a:t>
            </a:r>
            <a:r>
              <a:rPr lang="en-US" sz="1800" dirty="0" smtClean="0"/>
              <a:t> mediator</a:t>
            </a:r>
            <a:endParaRPr sz="1800" dirty="0"/>
          </a:p>
        </p:txBody>
      </p:sp>
      <p:sp>
        <p:nvSpPr>
          <p:cNvPr id="1681" name="Google Shape;1681;p42"/>
          <p:cNvSpPr txBox="1">
            <a:spLocks noGrp="1"/>
          </p:cNvSpPr>
          <p:nvPr>
            <p:ph type="subTitle" idx="4"/>
          </p:nvPr>
        </p:nvSpPr>
        <p:spPr>
          <a:xfrm rot="-7256">
            <a:off x="5375848" y="2234891"/>
            <a:ext cx="2984707" cy="532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/>
              <a:t>Seorang</a:t>
            </a:r>
            <a:r>
              <a:rPr lang="en-US" sz="1800" dirty="0" smtClean="0"/>
              <a:t> </a:t>
            </a:r>
            <a:r>
              <a:rPr lang="en-US" sz="1800" dirty="0" err="1" smtClean="0"/>
              <a:t>politikus</a:t>
            </a:r>
            <a:endParaRPr sz="1800" dirty="0"/>
          </a:p>
        </p:txBody>
      </p:sp>
      <p:sp>
        <p:nvSpPr>
          <p:cNvPr id="1682" name="Google Shape;1682;p42"/>
          <p:cNvSpPr txBox="1">
            <a:spLocks noGrp="1"/>
          </p:cNvSpPr>
          <p:nvPr>
            <p:ph type="title" idx="5"/>
          </p:nvPr>
        </p:nvSpPr>
        <p:spPr>
          <a:xfrm rot="-15173">
            <a:off x="1579373" y="3056604"/>
            <a:ext cx="2990729" cy="6818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/>
              <a:t>Seorang</a:t>
            </a:r>
            <a:r>
              <a:rPr lang="en-US" sz="1800" dirty="0" smtClean="0"/>
              <a:t> </a:t>
            </a:r>
            <a:r>
              <a:rPr lang="en-US" sz="1800" dirty="0" err="1" smtClean="0"/>
              <a:t>pemiir</a:t>
            </a:r>
            <a:r>
              <a:rPr lang="en-US" sz="1800" dirty="0" smtClean="0"/>
              <a:t> yang </a:t>
            </a:r>
            <a:r>
              <a:rPr lang="en-US" sz="1800" dirty="0" err="1" smtClean="0"/>
              <a:t>konsepsional</a:t>
            </a:r>
            <a:endParaRPr sz="1800" dirty="0"/>
          </a:p>
        </p:txBody>
      </p:sp>
      <p:sp>
        <p:nvSpPr>
          <p:cNvPr id="1683" name="Google Shape;1683;p42"/>
          <p:cNvSpPr txBox="1">
            <a:spLocks noGrp="1"/>
          </p:cNvSpPr>
          <p:nvPr>
            <p:ph type="subTitle" idx="6"/>
          </p:nvPr>
        </p:nvSpPr>
        <p:spPr>
          <a:xfrm rot="-7245">
            <a:off x="1569268" y="3919602"/>
            <a:ext cx="2989507" cy="692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/>
              <a:t>Mampu</a:t>
            </a:r>
            <a:r>
              <a:rPr lang="en-US" sz="1800" dirty="0" smtClean="0"/>
              <a:t> </a:t>
            </a:r>
            <a:r>
              <a:rPr lang="en-US" sz="1800" dirty="0" err="1" smtClean="0"/>
              <a:t>bekerja</a:t>
            </a:r>
            <a:r>
              <a:rPr lang="en-US" sz="1800" dirty="0" smtClean="0"/>
              <a:t> </a:t>
            </a:r>
            <a:r>
              <a:rPr lang="en-US" sz="1800" dirty="0" err="1" smtClean="0"/>
              <a:t>sama</a:t>
            </a:r>
            <a:endParaRPr sz="1800" dirty="0"/>
          </a:p>
        </p:txBody>
      </p:sp>
      <p:sp>
        <p:nvSpPr>
          <p:cNvPr id="1684" name="Google Shape;1684;p42"/>
          <p:cNvSpPr txBox="1">
            <a:spLocks noGrp="1"/>
          </p:cNvSpPr>
          <p:nvPr>
            <p:ph type="title" idx="7"/>
          </p:nvPr>
        </p:nvSpPr>
        <p:spPr>
          <a:xfrm rot="-16651">
            <a:off x="726623" y="1488742"/>
            <a:ext cx="805209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85" name="Google Shape;1685;p42"/>
          <p:cNvSpPr txBox="1">
            <a:spLocks noGrp="1"/>
          </p:cNvSpPr>
          <p:nvPr>
            <p:ph type="title" idx="8"/>
          </p:nvPr>
        </p:nvSpPr>
        <p:spPr>
          <a:xfrm rot="-16651">
            <a:off x="726623" y="3234049"/>
            <a:ext cx="805209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86" name="Google Shape;1686;p42"/>
          <p:cNvSpPr txBox="1">
            <a:spLocks noGrp="1"/>
          </p:cNvSpPr>
          <p:nvPr>
            <p:ph type="title" idx="9"/>
          </p:nvPr>
        </p:nvSpPr>
        <p:spPr>
          <a:xfrm rot="-16657">
            <a:off x="4520335" y="1489615"/>
            <a:ext cx="804909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1687" name="Google Shape;1687;p42"/>
          <p:cNvSpPr txBox="1">
            <a:spLocks noGrp="1"/>
          </p:cNvSpPr>
          <p:nvPr>
            <p:ph type="title" idx="13"/>
          </p:nvPr>
        </p:nvSpPr>
        <p:spPr>
          <a:xfrm rot="-14154">
            <a:off x="5374597" y="3055993"/>
            <a:ext cx="2987425" cy="6286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/>
              <a:t>Seorang</a:t>
            </a:r>
            <a:r>
              <a:rPr lang="en-US" sz="1800" dirty="0" smtClean="0"/>
              <a:t> diplomat</a:t>
            </a:r>
            <a:endParaRPr sz="1800" dirty="0"/>
          </a:p>
        </p:txBody>
      </p:sp>
      <p:sp>
        <p:nvSpPr>
          <p:cNvPr id="1688" name="Google Shape;1688;p42"/>
          <p:cNvSpPr txBox="1">
            <a:spLocks noGrp="1"/>
          </p:cNvSpPr>
          <p:nvPr>
            <p:ph type="subTitle" idx="14"/>
          </p:nvPr>
        </p:nvSpPr>
        <p:spPr>
          <a:xfrm rot="-7256">
            <a:off x="5376047" y="3963172"/>
            <a:ext cx="2984707" cy="670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/>
              <a:t>Seorang</a:t>
            </a:r>
            <a:r>
              <a:rPr lang="en-US" sz="1800" dirty="0" smtClean="0"/>
              <a:t> </a:t>
            </a:r>
            <a:r>
              <a:rPr lang="en-US" sz="1800" dirty="0" err="1" smtClean="0"/>
              <a:t>pengambil</a:t>
            </a:r>
            <a:r>
              <a:rPr lang="en-US" sz="1800" dirty="0" smtClean="0"/>
              <a:t> </a:t>
            </a:r>
            <a:r>
              <a:rPr lang="en-US" sz="1800" dirty="0" err="1" smtClean="0"/>
              <a:t>keputusan</a:t>
            </a:r>
            <a:endParaRPr sz="1800" dirty="0"/>
          </a:p>
        </p:txBody>
      </p:sp>
      <p:sp>
        <p:nvSpPr>
          <p:cNvPr id="1689" name="Google Shape;1689;p42"/>
          <p:cNvSpPr txBox="1">
            <a:spLocks noGrp="1"/>
          </p:cNvSpPr>
          <p:nvPr>
            <p:ph type="title" idx="15"/>
          </p:nvPr>
        </p:nvSpPr>
        <p:spPr>
          <a:xfrm rot="-16657">
            <a:off x="714438" y="4048118"/>
            <a:ext cx="804909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19" name="Google Shape;1675;p42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4544286" y="2147083"/>
            <a:ext cx="805502" cy="79638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686;p42"/>
          <p:cNvSpPr txBox="1">
            <a:spLocks/>
          </p:cNvSpPr>
          <p:nvPr/>
        </p:nvSpPr>
        <p:spPr>
          <a:xfrm rot="-16657">
            <a:off x="4543847" y="2293390"/>
            <a:ext cx="804909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2800" b="0" i="0" u="none" strike="noStrike" cap="none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r>
              <a:rPr lang="en" dirty="0" smtClean="0"/>
              <a:t>06</a:t>
            </a:r>
            <a:endParaRPr lang="en" dirty="0"/>
          </a:p>
        </p:txBody>
      </p:sp>
      <p:pic>
        <p:nvPicPr>
          <p:cNvPr id="21" name="Google Shape;1675;p42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4566076" y="3003819"/>
            <a:ext cx="805502" cy="79638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686;p42"/>
          <p:cNvSpPr txBox="1">
            <a:spLocks/>
          </p:cNvSpPr>
          <p:nvPr/>
        </p:nvSpPr>
        <p:spPr>
          <a:xfrm rot="-16657">
            <a:off x="4565637" y="3150126"/>
            <a:ext cx="804909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2800" b="0" i="0" u="none" strike="noStrike" cap="none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r>
              <a:rPr lang="en" dirty="0" smtClean="0"/>
              <a:t>07</a:t>
            </a:r>
            <a:endParaRPr lang="en" dirty="0"/>
          </a:p>
        </p:txBody>
      </p:sp>
      <p:pic>
        <p:nvPicPr>
          <p:cNvPr id="23" name="Google Shape;1675;p42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4589800" y="3818782"/>
            <a:ext cx="805502" cy="79638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1686;p42"/>
          <p:cNvSpPr txBox="1">
            <a:spLocks/>
          </p:cNvSpPr>
          <p:nvPr/>
        </p:nvSpPr>
        <p:spPr>
          <a:xfrm rot="-16657">
            <a:off x="4589361" y="3965089"/>
            <a:ext cx="804909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2800" b="0" i="0" u="none" strike="noStrike" cap="none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r>
              <a:rPr lang="en" dirty="0" smtClean="0"/>
              <a:t>08</a:t>
            </a:r>
            <a:endParaRPr lang="en" dirty="0"/>
          </a:p>
        </p:txBody>
      </p:sp>
      <p:pic>
        <p:nvPicPr>
          <p:cNvPr id="25" name="Google Shape;1675;p42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687123" y="2185570"/>
            <a:ext cx="805502" cy="79638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686;p42"/>
          <p:cNvSpPr txBox="1">
            <a:spLocks/>
          </p:cNvSpPr>
          <p:nvPr/>
        </p:nvSpPr>
        <p:spPr>
          <a:xfrm rot="-16657">
            <a:off x="686684" y="2331877"/>
            <a:ext cx="804909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2800" b="0" i="0" u="none" strike="noStrike" cap="none">
                <a:solidFill>
                  <a:schemeClr val="lt2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r>
              <a:rPr lang="en" smtClean="0"/>
              <a:t>02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1" name="Google Shape;1711;p46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2606366" y="1577791"/>
            <a:ext cx="805502" cy="796381"/>
          </a:xfrm>
          <a:prstGeom prst="rect">
            <a:avLst/>
          </a:prstGeom>
          <a:noFill/>
          <a:ln>
            <a:noFill/>
          </a:ln>
        </p:spPr>
      </p:pic>
      <p:sp>
        <p:nvSpPr>
          <p:cNvPr id="1712" name="Google Shape;1712;p46"/>
          <p:cNvSpPr txBox="1">
            <a:spLocks noGrp="1"/>
          </p:cNvSpPr>
          <p:nvPr>
            <p:ph type="title"/>
          </p:nvPr>
        </p:nvSpPr>
        <p:spPr>
          <a:xfrm>
            <a:off x="713250" y="231111"/>
            <a:ext cx="7717500" cy="1140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dirty="0" err="1" smtClean="0"/>
              <a:t>Perbedaan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endParaRPr dirty="0"/>
          </a:p>
        </p:txBody>
      </p:sp>
      <p:sp>
        <p:nvSpPr>
          <p:cNvPr id="1715" name="Google Shape;1715;p46"/>
          <p:cNvSpPr txBox="1">
            <a:spLocks noGrp="1"/>
          </p:cNvSpPr>
          <p:nvPr>
            <p:ph type="title" idx="3"/>
          </p:nvPr>
        </p:nvSpPr>
        <p:spPr>
          <a:xfrm rot="-9886">
            <a:off x="1836923" y="2424508"/>
            <a:ext cx="2399410" cy="4938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Manajemen</a:t>
            </a:r>
            <a:endParaRPr dirty="0"/>
          </a:p>
        </p:txBody>
      </p:sp>
      <p:sp>
        <p:nvSpPr>
          <p:cNvPr id="1716" name="Google Shape;1716;p46"/>
          <p:cNvSpPr txBox="1">
            <a:spLocks noGrp="1"/>
          </p:cNvSpPr>
          <p:nvPr>
            <p:ph type="subTitle" idx="4"/>
          </p:nvPr>
        </p:nvSpPr>
        <p:spPr>
          <a:xfrm rot="-10316">
            <a:off x="1838021" y="2854733"/>
            <a:ext cx="2398870" cy="2053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Proses </a:t>
            </a:r>
            <a:r>
              <a:rPr lang="en-US" sz="1800" dirty="0" err="1" smtClean="0"/>
              <a:t>kegiatan</a:t>
            </a:r>
            <a:r>
              <a:rPr lang="en-US" sz="1800" dirty="0" smtClean="0"/>
              <a:t> </a:t>
            </a:r>
            <a:r>
              <a:rPr lang="en-US" sz="1800" dirty="0" err="1" smtClean="0"/>
              <a:t>mengelola</a:t>
            </a:r>
            <a:r>
              <a:rPr lang="en-US" sz="1800" dirty="0" smtClean="0"/>
              <a:t> </a:t>
            </a:r>
            <a:r>
              <a:rPr lang="en-US" sz="1800" dirty="0" err="1" smtClean="0"/>
              <a:t>pekerjaan</a:t>
            </a:r>
            <a:r>
              <a:rPr lang="en-US" sz="1800" dirty="0" smtClean="0"/>
              <a:t>/</a:t>
            </a:r>
            <a:r>
              <a:rPr lang="en-US" sz="1800" dirty="0" err="1" smtClean="0"/>
              <a:t>kegiatan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mencapai</a:t>
            </a:r>
            <a:r>
              <a:rPr lang="en-US" sz="1800" dirty="0" smtClean="0"/>
              <a:t> </a:t>
            </a:r>
            <a:r>
              <a:rPr lang="en-US" sz="1800" dirty="0" err="1" smtClean="0"/>
              <a:t>tujuan</a:t>
            </a:r>
            <a:r>
              <a:rPr lang="en-US" sz="1800" dirty="0" smtClean="0"/>
              <a:t> </a:t>
            </a:r>
            <a:r>
              <a:rPr lang="en-US" sz="1800" dirty="0" err="1" smtClean="0"/>
              <a:t>tertentu</a:t>
            </a:r>
            <a:endParaRPr sz="1800" dirty="0"/>
          </a:p>
        </p:txBody>
      </p:sp>
      <p:sp>
        <p:nvSpPr>
          <p:cNvPr id="1717" name="Google Shape;1717;p46"/>
          <p:cNvSpPr txBox="1">
            <a:spLocks noGrp="1"/>
          </p:cNvSpPr>
          <p:nvPr>
            <p:ph type="title" idx="5"/>
          </p:nvPr>
        </p:nvSpPr>
        <p:spPr>
          <a:xfrm rot="-9886">
            <a:off x="4469512" y="2424508"/>
            <a:ext cx="2399410" cy="4938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Manajer</a:t>
            </a:r>
            <a:endParaRPr dirty="0"/>
          </a:p>
        </p:txBody>
      </p:sp>
      <p:sp>
        <p:nvSpPr>
          <p:cNvPr id="1718" name="Google Shape;1718;p46"/>
          <p:cNvSpPr txBox="1">
            <a:spLocks noGrp="1"/>
          </p:cNvSpPr>
          <p:nvPr>
            <p:ph type="subTitle" idx="6"/>
          </p:nvPr>
        </p:nvSpPr>
        <p:spPr>
          <a:xfrm rot="-10322">
            <a:off x="4692230" y="2854058"/>
            <a:ext cx="2406268" cy="2053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Orang yang </a:t>
            </a:r>
            <a:r>
              <a:rPr lang="en-US" sz="1800" dirty="0" err="1" smtClean="0"/>
              <a:t>menjalankan</a:t>
            </a:r>
            <a:r>
              <a:rPr lang="en-US" sz="1800" dirty="0" smtClean="0"/>
              <a:t> proses </a:t>
            </a:r>
            <a:r>
              <a:rPr lang="en-US" sz="1800" dirty="0" err="1" smtClean="0"/>
              <a:t>manajemen</a:t>
            </a:r>
            <a:endParaRPr sz="1800" dirty="0"/>
          </a:p>
        </p:txBody>
      </p:sp>
      <p:pic>
        <p:nvPicPr>
          <p:cNvPr id="1720" name="Google Shape;1720;p46"/>
          <p:cNvPicPr preferRelativeResize="0"/>
          <p:nvPr/>
        </p:nvPicPr>
        <p:blipFill rotWithShape="1">
          <a:blip r:embed="rId3">
            <a:alphaModFix/>
          </a:blip>
          <a:srcRect l="34289" t="18495" r="31679" b="21689"/>
          <a:stretch/>
        </p:blipFill>
        <p:spPr>
          <a:xfrm>
            <a:off x="5213216" y="1577791"/>
            <a:ext cx="805502" cy="7963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7" name="Google Shape;1727;p46"/>
          <p:cNvGrpSpPr/>
          <p:nvPr/>
        </p:nvGrpSpPr>
        <p:grpSpPr>
          <a:xfrm>
            <a:off x="2803385" y="1770245"/>
            <a:ext cx="411465" cy="411465"/>
            <a:chOff x="-57568775" y="3198925"/>
            <a:chExt cx="318225" cy="318225"/>
          </a:xfrm>
        </p:grpSpPr>
        <p:sp>
          <p:nvSpPr>
            <p:cNvPr id="1728" name="Google Shape;1728;p46"/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6"/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6"/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6"/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6"/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6"/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4" name="Google Shape;1734;p46"/>
          <p:cNvGrpSpPr/>
          <p:nvPr/>
        </p:nvGrpSpPr>
        <p:grpSpPr>
          <a:xfrm>
            <a:off x="5404238" y="1770231"/>
            <a:ext cx="411478" cy="411481"/>
            <a:chOff x="-55595775" y="3982375"/>
            <a:chExt cx="319025" cy="319250"/>
          </a:xfrm>
        </p:grpSpPr>
        <p:sp>
          <p:nvSpPr>
            <p:cNvPr id="1735" name="Google Shape;1735;p46"/>
            <p:cNvSpPr/>
            <p:nvPr/>
          </p:nvSpPr>
          <p:spPr>
            <a:xfrm>
              <a:off x="-55441400" y="3982375"/>
              <a:ext cx="125250" cy="145175"/>
            </a:xfrm>
            <a:custGeom>
              <a:avLst/>
              <a:gdLst/>
              <a:ahLst/>
              <a:cxnLst/>
              <a:rect l="l" t="t" r="r" b="b"/>
              <a:pathLst>
                <a:path w="5010" h="5807" extrusionOk="0">
                  <a:moveTo>
                    <a:pt x="2038" y="1"/>
                  </a:moveTo>
                  <a:cubicBezTo>
                    <a:pt x="1277" y="1"/>
                    <a:pt x="574" y="302"/>
                    <a:pt x="1" y="797"/>
                  </a:cubicBezTo>
                  <a:cubicBezTo>
                    <a:pt x="2332" y="1081"/>
                    <a:pt x="4160" y="3003"/>
                    <a:pt x="4254" y="5365"/>
                  </a:cubicBezTo>
                  <a:cubicBezTo>
                    <a:pt x="4538" y="5491"/>
                    <a:pt x="4821" y="5586"/>
                    <a:pt x="5010" y="5807"/>
                  </a:cubicBezTo>
                  <a:lnTo>
                    <a:pt x="5010" y="3066"/>
                  </a:lnTo>
                  <a:cubicBezTo>
                    <a:pt x="5010" y="1585"/>
                    <a:pt x="3939" y="293"/>
                    <a:pt x="2521" y="41"/>
                  </a:cubicBezTo>
                  <a:cubicBezTo>
                    <a:pt x="2358" y="14"/>
                    <a:pt x="2197" y="1"/>
                    <a:pt x="2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6"/>
            <p:cNvSpPr/>
            <p:nvPr/>
          </p:nvSpPr>
          <p:spPr>
            <a:xfrm>
              <a:off x="-55343725" y="4203125"/>
              <a:ext cx="66975" cy="41000"/>
            </a:xfrm>
            <a:custGeom>
              <a:avLst/>
              <a:gdLst/>
              <a:ahLst/>
              <a:cxnLst/>
              <a:rect l="l" t="t" r="r" b="b"/>
              <a:pathLst>
                <a:path w="2679" h="1640" extrusionOk="0">
                  <a:moveTo>
                    <a:pt x="1418" y="1"/>
                  </a:moveTo>
                  <a:cubicBezTo>
                    <a:pt x="1135" y="379"/>
                    <a:pt x="757" y="663"/>
                    <a:pt x="284" y="789"/>
                  </a:cubicBezTo>
                  <a:cubicBezTo>
                    <a:pt x="190" y="1072"/>
                    <a:pt x="127" y="1387"/>
                    <a:pt x="1" y="1639"/>
                  </a:cubicBezTo>
                  <a:lnTo>
                    <a:pt x="2300" y="1639"/>
                  </a:lnTo>
                  <a:cubicBezTo>
                    <a:pt x="2458" y="1639"/>
                    <a:pt x="2615" y="1545"/>
                    <a:pt x="2647" y="1387"/>
                  </a:cubicBezTo>
                  <a:cubicBezTo>
                    <a:pt x="2678" y="1167"/>
                    <a:pt x="2615" y="1009"/>
                    <a:pt x="2458" y="946"/>
                  </a:cubicBezTo>
                  <a:cubicBezTo>
                    <a:pt x="2017" y="757"/>
                    <a:pt x="1670" y="379"/>
                    <a:pt x="1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6"/>
            <p:cNvSpPr/>
            <p:nvPr/>
          </p:nvSpPr>
          <p:spPr>
            <a:xfrm>
              <a:off x="-55557950" y="4019625"/>
              <a:ext cx="147300" cy="94525"/>
            </a:xfrm>
            <a:custGeom>
              <a:avLst/>
              <a:gdLst/>
              <a:ahLst/>
              <a:cxnLst/>
              <a:rect l="l" t="t" r="r" b="b"/>
              <a:pathLst>
                <a:path w="5892" h="3781" extrusionOk="0">
                  <a:moveTo>
                    <a:pt x="4064" y="0"/>
                  </a:moveTo>
                  <a:cubicBezTo>
                    <a:pt x="1922" y="63"/>
                    <a:pt x="189" y="1702"/>
                    <a:pt x="0" y="3781"/>
                  </a:cubicBezTo>
                  <a:lnTo>
                    <a:pt x="2584" y="3749"/>
                  </a:lnTo>
                  <a:cubicBezTo>
                    <a:pt x="3938" y="3749"/>
                    <a:pt x="5135" y="2930"/>
                    <a:pt x="5671" y="1670"/>
                  </a:cubicBezTo>
                  <a:cubicBezTo>
                    <a:pt x="5829" y="1261"/>
                    <a:pt x="5892" y="882"/>
                    <a:pt x="5892" y="441"/>
                  </a:cubicBezTo>
                  <a:cubicBezTo>
                    <a:pt x="5356" y="158"/>
                    <a:pt x="4726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6"/>
            <p:cNvSpPr/>
            <p:nvPr/>
          </p:nvSpPr>
          <p:spPr>
            <a:xfrm>
              <a:off x="-55557950" y="4042450"/>
              <a:ext cx="206375" cy="259175"/>
            </a:xfrm>
            <a:custGeom>
              <a:avLst/>
              <a:gdLst/>
              <a:ahLst/>
              <a:cxnLst/>
              <a:rect l="l" t="t" r="r" b="b"/>
              <a:pathLst>
                <a:path w="8255" h="10367" extrusionOk="0">
                  <a:moveTo>
                    <a:pt x="2584" y="4349"/>
                  </a:moveTo>
                  <a:cubicBezTo>
                    <a:pt x="2773" y="4349"/>
                    <a:pt x="2993" y="4475"/>
                    <a:pt x="2993" y="4695"/>
                  </a:cubicBezTo>
                  <a:cubicBezTo>
                    <a:pt x="2993" y="4884"/>
                    <a:pt x="2836" y="5073"/>
                    <a:pt x="2615" y="5073"/>
                  </a:cubicBezTo>
                  <a:cubicBezTo>
                    <a:pt x="2395" y="5073"/>
                    <a:pt x="2237" y="4916"/>
                    <a:pt x="2237" y="4727"/>
                  </a:cubicBezTo>
                  <a:cubicBezTo>
                    <a:pt x="2237" y="4538"/>
                    <a:pt x="2395" y="4349"/>
                    <a:pt x="2584" y="4349"/>
                  </a:cubicBezTo>
                  <a:close/>
                  <a:moveTo>
                    <a:pt x="5545" y="4349"/>
                  </a:moveTo>
                  <a:cubicBezTo>
                    <a:pt x="5734" y="4349"/>
                    <a:pt x="5923" y="4506"/>
                    <a:pt x="5923" y="4695"/>
                  </a:cubicBezTo>
                  <a:cubicBezTo>
                    <a:pt x="5986" y="4884"/>
                    <a:pt x="5829" y="5042"/>
                    <a:pt x="5577" y="5073"/>
                  </a:cubicBezTo>
                  <a:cubicBezTo>
                    <a:pt x="5388" y="5073"/>
                    <a:pt x="5198" y="4916"/>
                    <a:pt x="5198" y="4727"/>
                  </a:cubicBezTo>
                  <a:cubicBezTo>
                    <a:pt x="5198" y="4538"/>
                    <a:pt x="5356" y="4349"/>
                    <a:pt x="5545" y="4349"/>
                  </a:cubicBezTo>
                  <a:close/>
                  <a:moveTo>
                    <a:pt x="5191" y="6908"/>
                  </a:moveTo>
                  <a:cubicBezTo>
                    <a:pt x="5285" y="6908"/>
                    <a:pt x="5372" y="6948"/>
                    <a:pt x="5419" y="7027"/>
                  </a:cubicBezTo>
                  <a:cubicBezTo>
                    <a:pt x="5577" y="7121"/>
                    <a:pt x="5577" y="7373"/>
                    <a:pt x="5451" y="7531"/>
                  </a:cubicBezTo>
                  <a:cubicBezTo>
                    <a:pt x="5104" y="7877"/>
                    <a:pt x="4631" y="8066"/>
                    <a:pt x="4159" y="8066"/>
                  </a:cubicBezTo>
                  <a:cubicBezTo>
                    <a:pt x="3655" y="8066"/>
                    <a:pt x="3182" y="7877"/>
                    <a:pt x="2836" y="7531"/>
                  </a:cubicBezTo>
                  <a:cubicBezTo>
                    <a:pt x="2678" y="7373"/>
                    <a:pt x="2678" y="7121"/>
                    <a:pt x="2836" y="7027"/>
                  </a:cubicBezTo>
                  <a:cubicBezTo>
                    <a:pt x="2914" y="6948"/>
                    <a:pt x="3009" y="6908"/>
                    <a:pt x="3099" y="6908"/>
                  </a:cubicBezTo>
                  <a:cubicBezTo>
                    <a:pt x="3190" y="6908"/>
                    <a:pt x="3277" y="6948"/>
                    <a:pt x="3340" y="7027"/>
                  </a:cubicBezTo>
                  <a:cubicBezTo>
                    <a:pt x="3556" y="7227"/>
                    <a:pt x="3848" y="7322"/>
                    <a:pt x="4133" y="7322"/>
                  </a:cubicBezTo>
                  <a:cubicBezTo>
                    <a:pt x="4431" y="7322"/>
                    <a:pt x="4722" y="7219"/>
                    <a:pt x="4915" y="7027"/>
                  </a:cubicBezTo>
                  <a:cubicBezTo>
                    <a:pt x="4994" y="6948"/>
                    <a:pt x="5096" y="6908"/>
                    <a:pt x="5191" y="6908"/>
                  </a:cubicBezTo>
                  <a:close/>
                  <a:moveTo>
                    <a:pt x="6616" y="1"/>
                  </a:moveTo>
                  <a:cubicBezTo>
                    <a:pt x="6553" y="348"/>
                    <a:pt x="6490" y="726"/>
                    <a:pt x="6333" y="1072"/>
                  </a:cubicBezTo>
                  <a:cubicBezTo>
                    <a:pt x="5703" y="2584"/>
                    <a:pt x="4253" y="3624"/>
                    <a:pt x="2584" y="3624"/>
                  </a:cubicBezTo>
                  <a:lnTo>
                    <a:pt x="0" y="3656"/>
                  </a:lnTo>
                  <a:lnTo>
                    <a:pt x="32" y="6302"/>
                  </a:lnTo>
                  <a:cubicBezTo>
                    <a:pt x="63" y="8520"/>
                    <a:pt x="1891" y="10366"/>
                    <a:pt x="4103" y="10366"/>
                  </a:cubicBezTo>
                  <a:cubicBezTo>
                    <a:pt x="4121" y="10366"/>
                    <a:pt x="4140" y="10366"/>
                    <a:pt x="4159" y="10366"/>
                  </a:cubicBezTo>
                  <a:cubicBezTo>
                    <a:pt x="6396" y="10335"/>
                    <a:pt x="8254" y="8476"/>
                    <a:pt x="8223" y="6239"/>
                  </a:cubicBezTo>
                  <a:lnTo>
                    <a:pt x="8191" y="3246"/>
                  </a:lnTo>
                  <a:cubicBezTo>
                    <a:pt x="8191" y="1891"/>
                    <a:pt x="7561" y="757"/>
                    <a:pt x="6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6"/>
            <p:cNvSpPr/>
            <p:nvPr/>
          </p:nvSpPr>
          <p:spPr>
            <a:xfrm>
              <a:off x="-55335050" y="4136200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426"/>
                  </a:lnTo>
                  <a:lnTo>
                    <a:pt x="0" y="2583"/>
                  </a:lnTo>
                  <a:cubicBezTo>
                    <a:pt x="441" y="2331"/>
                    <a:pt x="756" y="1859"/>
                    <a:pt x="756" y="1292"/>
                  </a:cubicBezTo>
                  <a:cubicBezTo>
                    <a:pt x="756" y="756"/>
                    <a:pt x="441" y="28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6"/>
            <p:cNvSpPr/>
            <p:nvPr/>
          </p:nvSpPr>
          <p:spPr>
            <a:xfrm>
              <a:off x="-55595775" y="4136975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757" y="1"/>
                  </a:moveTo>
                  <a:cubicBezTo>
                    <a:pt x="284" y="284"/>
                    <a:pt x="1" y="757"/>
                    <a:pt x="1" y="1292"/>
                  </a:cubicBezTo>
                  <a:cubicBezTo>
                    <a:pt x="1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298" y="247200"/>
            <a:ext cx="7717500" cy="572700"/>
          </a:xfrm>
        </p:spPr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Manajemen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705072708"/>
              </p:ext>
            </p:extLst>
          </p:nvPr>
        </p:nvGraphicFramePr>
        <p:xfrm>
          <a:off x="532563" y="1336432"/>
          <a:ext cx="8098971" cy="347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69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334009"/>
              </p:ext>
            </p:extLst>
          </p:nvPr>
        </p:nvGraphicFramePr>
        <p:xfrm>
          <a:off x="713250" y="1013574"/>
          <a:ext cx="7717500" cy="2674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356456" y="3788228"/>
            <a:ext cx="5074294" cy="924448"/>
            <a:chOff x="2947236" y="3337956"/>
            <a:chExt cx="5239530" cy="1430006"/>
          </a:xfrm>
        </p:grpSpPr>
        <p:sp>
          <p:nvSpPr>
            <p:cNvPr id="12" name="Round Same Side Corner Rectangle 11"/>
            <p:cNvSpPr/>
            <p:nvPr/>
          </p:nvSpPr>
          <p:spPr>
            <a:xfrm rot="5400000">
              <a:off x="4931593" y="1512790"/>
              <a:ext cx="1270815" cy="523953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 Same Side Corner Rectangle 4"/>
            <p:cNvSpPr/>
            <p:nvPr/>
          </p:nvSpPr>
          <p:spPr>
            <a:xfrm>
              <a:off x="3146504" y="3337956"/>
              <a:ext cx="4978225" cy="13679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43815" rIns="87630" bIns="43815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Mengawasi aktivitas demi memastikan segala sesuatunya terselesaikan sesuai rencana.</a:t>
              </a:r>
              <a:endParaRPr lang="id-ID" sz="16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3250" y="3687745"/>
            <a:ext cx="2763480" cy="1024933"/>
            <a:chOff x="0" y="3315802"/>
            <a:chExt cx="2947235" cy="1588518"/>
          </a:xfrm>
        </p:grpSpPr>
        <p:sp>
          <p:nvSpPr>
            <p:cNvPr id="15" name="Rounded Rectangle 14"/>
            <p:cNvSpPr/>
            <p:nvPr/>
          </p:nvSpPr>
          <p:spPr>
            <a:xfrm>
              <a:off x="0" y="3315802"/>
              <a:ext cx="2947235" cy="158851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6"/>
            <p:cNvSpPr/>
            <p:nvPr/>
          </p:nvSpPr>
          <p:spPr>
            <a:xfrm>
              <a:off x="77545" y="3393347"/>
              <a:ext cx="2792145" cy="14334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59055" rIns="118110" bIns="5905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200" b="1" dirty="0" smtClean="0">
                  <a:solidFill>
                    <a:schemeClr val="tx1"/>
                  </a:solidFill>
                </a:rPr>
                <a:t>Pengendalian</a:t>
              </a:r>
            </a:p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200" b="1" kern="1200" dirty="0" smtClean="0">
                  <a:solidFill>
                    <a:schemeClr val="tx1"/>
                  </a:solidFill>
                </a:rPr>
                <a:t>(Controlling)</a:t>
              </a:r>
              <a:endParaRPr lang="id-ID" sz="2200" b="1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13250" y="237479"/>
            <a:ext cx="7717500" cy="572700"/>
          </a:xfrm>
        </p:spPr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Manajemen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erwasser Pitch Deck by Slidesgo">
  <a:themeElements>
    <a:clrScheme name="Simple Light">
      <a:dk1>
        <a:srgbClr val="154D58"/>
      </a:dk1>
      <a:lt1>
        <a:srgbClr val="FFFFFF"/>
      </a:lt1>
      <a:dk2>
        <a:srgbClr val="168B91"/>
      </a:dk2>
      <a:lt2>
        <a:srgbClr val="6FA8DC"/>
      </a:lt2>
      <a:accent1>
        <a:srgbClr val="9FC5E8"/>
      </a:accent1>
      <a:accent2>
        <a:srgbClr val="9EDCD9"/>
      </a:accent2>
      <a:accent3>
        <a:srgbClr val="93C47D"/>
      </a:accent3>
      <a:accent4>
        <a:srgbClr val="B6D7A8"/>
      </a:accent4>
      <a:accent5>
        <a:srgbClr val="FFFFFF"/>
      </a:accent5>
      <a:accent6>
        <a:srgbClr val="FFFFFF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535</Words>
  <Application>Microsoft Office PowerPoint</Application>
  <PresentationFormat>On-screen Show (16:9)</PresentationFormat>
  <Paragraphs>102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Chivo Black</vt:lpstr>
      <vt:lpstr>Anaheim</vt:lpstr>
      <vt:lpstr>Arial</vt:lpstr>
      <vt:lpstr>Aharoni</vt:lpstr>
      <vt:lpstr>Open Sans</vt:lpstr>
      <vt:lpstr>Meerwasser Pitch Deck by Slidesgo</vt:lpstr>
      <vt:lpstr>PENGANTAR MANAJEMEN UMUM</vt:lpstr>
      <vt:lpstr>Manajemen sudah ada sejak dulu, sejak manusia memenuhi kebutuhannya melalui bantuan orang lain. Sehingga manajemen terdapat semua kegiatan manusia baik dalam rumah tangga, sekolah, pemerintahan, perusahaan, dan sebagainya.</vt:lpstr>
      <vt:lpstr>Pengertian Manajemen</vt:lpstr>
      <vt:lpstr>Efisien dan Efektif</vt:lpstr>
      <vt:lpstr>Pengertian Manajer</vt:lpstr>
      <vt:lpstr>Tugas Manajer</vt:lpstr>
      <vt:lpstr>Perbedaan  Manajemen dan Manajer</vt:lpstr>
      <vt:lpstr>Proses Manajemen</vt:lpstr>
      <vt:lpstr>Proses Manajemen</vt:lpstr>
      <vt:lpstr>Tingkatan Manajemen</vt:lpstr>
      <vt:lpstr>Tingkatan Manajemen</vt:lpstr>
      <vt:lpstr>Peran Manajemen</vt:lpstr>
      <vt:lpstr>Keahlian Penting dalam Manajemen</vt:lpstr>
      <vt:lpstr>Organisasi adalah suatu unit social yang terdiri dari dua orang atau lebih, dikoordinasi secara sadar, dan berfungsi dalam suatu dasar yang relative terus-menerus untuk mencapai satu atau rangkaian tujuan. (Robbins dan Judge, 2007)</vt:lpstr>
      <vt:lpstr>Unsur-unsur Organisasi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MANAJEMEN UMUM</dc:title>
  <cp:lastModifiedBy>Administrator</cp:lastModifiedBy>
  <cp:revision>26</cp:revision>
  <dcterms:modified xsi:type="dcterms:W3CDTF">2021-09-28T00:39:34Z</dcterms:modified>
</cp:coreProperties>
</file>