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59" r:id="rId3"/>
    <p:sldId id="257" r:id="rId4"/>
    <p:sldId id="261" r:id="rId5"/>
    <p:sldId id="258" r:id="rId6"/>
    <p:sldId id="262" r:id="rId7"/>
    <p:sldId id="263" r:id="rId8"/>
    <p:sldId id="285" r:id="rId9"/>
    <p:sldId id="286" r:id="rId10"/>
    <p:sldId id="265" r:id="rId11"/>
    <p:sldId id="287" r:id="rId12"/>
    <p:sldId id="288" r:id="rId13"/>
    <p:sldId id="270" r:id="rId14"/>
    <p:sldId id="266" r:id="rId15"/>
    <p:sldId id="289" r:id="rId16"/>
    <p:sldId id="290" r:id="rId17"/>
    <p:sldId id="269" r:id="rId18"/>
  </p:sldIdLst>
  <p:sldSz cx="9144000" cy="5143500" type="screen16x9"/>
  <p:notesSz cx="6858000" cy="9144000"/>
  <p:embeddedFontLst>
    <p:embeddedFont>
      <p:font typeface="Barlow" panose="020B0604020202020204" charset="0"/>
      <p:regular r:id="rId20"/>
      <p:bold r:id="rId21"/>
      <p:italic r:id="rId22"/>
      <p:boldItalic r:id="rId23"/>
    </p:embeddedFont>
    <p:embeddedFont>
      <p:font typeface="Fredoka One" panose="020B0604020202020204" charset="0"/>
      <p:regular r:id="rId24"/>
    </p:embeddedFont>
    <p:embeddedFont>
      <p:font typeface="Nunito" panose="020B0604020202020204" charset="0"/>
      <p:regular r:id="rId25"/>
      <p:bold r:id="rId26"/>
      <p:italic r:id="rId27"/>
      <p:boldItalic r:id="rId28"/>
    </p:embeddedFont>
    <p:embeddedFont>
      <p:font typeface="DM Serif Display" panose="020B0604020202020204" charset="0"/>
      <p:regular r:id="rId29"/>
      <p: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97">
          <p15:clr>
            <a:srgbClr val="9AA0A6"/>
          </p15:clr>
        </p15:guide>
        <p15:guide id="3" orient="horz" pos="2843">
          <p15:clr>
            <a:srgbClr val="9AA0A6"/>
          </p15:clr>
        </p15:guide>
        <p15:guide id="4" pos="5306">
          <p15:clr>
            <a:srgbClr val="9AA0A6"/>
          </p15:clr>
        </p15:guide>
        <p15:guide id="5" orient="horz" pos="595">
          <p15:clr>
            <a:srgbClr val="9AA0A6"/>
          </p15:clr>
        </p15:guide>
        <p15:guide id="6" pos="254">
          <p15:clr>
            <a:srgbClr val="9AA0A6"/>
          </p15:clr>
        </p15:guide>
        <p15:guide id="7" pos="5506">
          <p15:clr>
            <a:srgbClr val="9AA0A6"/>
          </p15:clr>
        </p15:guide>
        <p15:guide id="8" orient="horz" pos="2993">
          <p15:clr>
            <a:srgbClr val="9AA0A6"/>
          </p15:clr>
        </p15:guide>
        <p15:guide id="9" pos="2880">
          <p15:clr>
            <a:srgbClr val="9AA0A6"/>
          </p15:clr>
        </p15:guide>
        <p15:guide id="10"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FB3977-1360-449C-A88D-29DF55844CC6}">
  <a:tblStyle styleId="{1BFB3977-1360-449C-A88D-29DF55844C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414" y="90"/>
      </p:cViewPr>
      <p:guideLst>
        <p:guide pos="454"/>
        <p:guide orient="horz" pos="397"/>
        <p:guide orient="horz" pos="2843"/>
        <p:guide pos="5306"/>
        <p:guide orient="horz" pos="595"/>
        <p:guide pos="254"/>
        <p:guide pos="5506"/>
        <p:guide orient="horz" pos="2993"/>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5079EF-BD6F-4127-8F32-CE417ECE9F8D}" type="doc">
      <dgm:prSet loTypeId="urn:microsoft.com/office/officeart/2005/8/layout/pyramid1" loCatId="pyramid" qsTypeId="urn:microsoft.com/office/officeart/2005/8/quickstyle/simple1" qsCatId="simple" csTypeId="urn:microsoft.com/office/officeart/2005/8/colors/accent0_3" csCatId="mainScheme" phldr="1"/>
      <dgm:spPr/>
    </dgm:pt>
    <dgm:pt modelId="{55D9E24C-BA65-47E6-AFB7-26631A31CC71}">
      <dgm:prSet phldrT="[Text]" custT="1"/>
      <dgm:spPr/>
      <dgm:t>
        <a:bodyPr/>
        <a:lstStyle/>
        <a:p>
          <a:r>
            <a:rPr lang="en-US" sz="1400" b="0" dirty="0" err="1" smtClean="0">
              <a:latin typeface="Barlow" panose="020B0604020202020204" charset="0"/>
            </a:rPr>
            <a:t>Aktualisasi</a:t>
          </a:r>
          <a:endParaRPr lang="en-US" sz="1400" b="0" dirty="0" smtClean="0">
            <a:latin typeface="Barlow" panose="020B0604020202020204" charset="0"/>
          </a:endParaRPr>
        </a:p>
        <a:p>
          <a:r>
            <a:rPr lang="en-US" sz="1400" b="0" dirty="0" err="1" smtClean="0">
              <a:latin typeface="Barlow" panose="020B0604020202020204" charset="0"/>
            </a:rPr>
            <a:t>Diri</a:t>
          </a:r>
          <a:endParaRPr lang="en-US" sz="1400" b="0" dirty="0">
            <a:latin typeface="Barlow" panose="020B0604020202020204" charset="0"/>
          </a:endParaRPr>
        </a:p>
      </dgm:t>
    </dgm:pt>
    <dgm:pt modelId="{F88C3F3A-FF2F-467D-AB75-2DBF15EC69D7}" type="parTrans" cxnId="{BAB4A051-A64E-432F-ADF5-6E0685857300}">
      <dgm:prSet/>
      <dgm:spPr/>
      <dgm:t>
        <a:bodyPr/>
        <a:lstStyle/>
        <a:p>
          <a:endParaRPr lang="en-US"/>
        </a:p>
      </dgm:t>
    </dgm:pt>
    <dgm:pt modelId="{8B7656C2-39B3-4406-9A49-093DAB0A5A78}" type="sibTrans" cxnId="{BAB4A051-A64E-432F-ADF5-6E0685857300}">
      <dgm:prSet/>
      <dgm:spPr/>
      <dgm:t>
        <a:bodyPr/>
        <a:lstStyle/>
        <a:p>
          <a:endParaRPr lang="en-US"/>
        </a:p>
      </dgm:t>
    </dgm:pt>
    <dgm:pt modelId="{9C8D9003-6DE0-49E6-AD47-84837A7A1361}">
      <dgm:prSet phldrT="[Text]" custT="1"/>
      <dgm:spPr/>
      <dgm:t>
        <a:bodyPr/>
        <a:lstStyle/>
        <a:p>
          <a:r>
            <a:rPr lang="en-US" sz="1400" b="0" dirty="0" err="1" smtClean="0">
              <a:latin typeface="Barlow" panose="020B0604020202020204" charset="0"/>
            </a:rPr>
            <a:t>Penghargaan</a:t>
          </a:r>
          <a:endParaRPr lang="en-US" sz="1400" b="0" dirty="0">
            <a:latin typeface="Barlow" panose="020B0604020202020204" charset="0"/>
          </a:endParaRPr>
        </a:p>
      </dgm:t>
    </dgm:pt>
    <dgm:pt modelId="{33C1E7B7-7280-403F-9BAB-7F036CF05227}" type="parTrans" cxnId="{DDDCAA92-9411-4510-868C-AACE668052D7}">
      <dgm:prSet/>
      <dgm:spPr/>
      <dgm:t>
        <a:bodyPr/>
        <a:lstStyle/>
        <a:p>
          <a:endParaRPr lang="en-US"/>
        </a:p>
      </dgm:t>
    </dgm:pt>
    <dgm:pt modelId="{8DF20198-5C83-4B91-9354-05C543A19F71}" type="sibTrans" cxnId="{DDDCAA92-9411-4510-868C-AACE668052D7}">
      <dgm:prSet/>
      <dgm:spPr/>
      <dgm:t>
        <a:bodyPr/>
        <a:lstStyle/>
        <a:p>
          <a:endParaRPr lang="en-US"/>
        </a:p>
      </dgm:t>
    </dgm:pt>
    <dgm:pt modelId="{8EC10C67-28D9-4305-AC1F-D98121C73AF3}">
      <dgm:prSet phldrT="[Text]" custT="1"/>
      <dgm:spPr/>
      <dgm:t>
        <a:bodyPr/>
        <a:lstStyle/>
        <a:p>
          <a:r>
            <a:rPr lang="en-US" sz="1400" b="0" dirty="0" err="1" smtClean="0">
              <a:latin typeface="Barlow" panose="020B0604020202020204" charset="0"/>
            </a:rPr>
            <a:t>Kasih</a:t>
          </a:r>
          <a:r>
            <a:rPr lang="en-US" sz="1400" b="0" dirty="0" smtClean="0">
              <a:latin typeface="Barlow" panose="020B0604020202020204" charset="0"/>
            </a:rPr>
            <a:t> </a:t>
          </a:r>
          <a:r>
            <a:rPr lang="en-US" sz="1400" b="0" dirty="0" err="1" smtClean="0">
              <a:latin typeface="Barlow" panose="020B0604020202020204" charset="0"/>
            </a:rPr>
            <a:t>Sayang</a:t>
          </a:r>
          <a:endParaRPr lang="en-US" sz="1400" b="0" dirty="0">
            <a:latin typeface="Barlow" panose="020B0604020202020204" charset="0"/>
          </a:endParaRPr>
        </a:p>
      </dgm:t>
    </dgm:pt>
    <dgm:pt modelId="{0D96ECDC-B750-4379-9C4D-6A9CC1EB1351}" type="parTrans" cxnId="{CD66A06E-D2B1-4CAA-8A40-76616CBFB3D6}">
      <dgm:prSet/>
      <dgm:spPr/>
      <dgm:t>
        <a:bodyPr/>
        <a:lstStyle/>
        <a:p>
          <a:endParaRPr lang="en-US"/>
        </a:p>
      </dgm:t>
    </dgm:pt>
    <dgm:pt modelId="{67AD87E6-6749-443B-9772-BF26D187E013}" type="sibTrans" cxnId="{CD66A06E-D2B1-4CAA-8A40-76616CBFB3D6}">
      <dgm:prSet/>
      <dgm:spPr/>
      <dgm:t>
        <a:bodyPr/>
        <a:lstStyle/>
        <a:p>
          <a:endParaRPr lang="en-US"/>
        </a:p>
      </dgm:t>
    </dgm:pt>
    <dgm:pt modelId="{49C164DE-1CE4-4ECC-8E37-8143BD667934}">
      <dgm:prSet phldrT="[Text]" custT="1"/>
      <dgm:spPr/>
      <dgm:t>
        <a:bodyPr/>
        <a:lstStyle/>
        <a:p>
          <a:r>
            <a:rPr lang="en-US" sz="1400" b="0" dirty="0" err="1" smtClean="0">
              <a:latin typeface="Barlow" panose="020B0604020202020204" charset="0"/>
            </a:rPr>
            <a:t>Keamanan</a:t>
          </a:r>
          <a:endParaRPr lang="en-US" sz="1400" b="0" dirty="0">
            <a:latin typeface="Barlow" panose="020B0604020202020204" charset="0"/>
          </a:endParaRPr>
        </a:p>
      </dgm:t>
    </dgm:pt>
    <dgm:pt modelId="{FEA10736-4F1F-4F5A-B41B-604017883646}" type="parTrans" cxnId="{A1229256-511E-47D6-9216-F4C4B90F21AD}">
      <dgm:prSet/>
      <dgm:spPr/>
      <dgm:t>
        <a:bodyPr/>
        <a:lstStyle/>
        <a:p>
          <a:endParaRPr lang="en-US"/>
        </a:p>
      </dgm:t>
    </dgm:pt>
    <dgm:pt modelId="{A70C5A6A-D293-43B0-A9EF-282284BD5E80}" type="sibTrans" cxnId="{A1229256-511E-47D6-9216-F4C4B90F21AD}">
      <dgm:prSet/>
      <dgm:spPr/>
      <dgm:t>
        <a:bodyPr/>
        <a:lstStyle/>
        <a:p>
          <a:endParaRPr lang="en-US"/>
        </a:p>
      </dgm:t>
    </dgm:pt>
    <dgm:pt modelId="{CB215434-EDE0-4497-83BE-B4F0C2BD9322}">
      <dgm:prSet phldrT="[Text]" custT="1"/>
      <dgm:spPr/>
      <dgm:t>
        <a:bodyPr/>
        <a:lstStyle/>
        <a:p>
          <a:r>
            <a:rPr lang="en-US" sz="1400" b="0" dirty="0" err="1" smtClean="0">
              <a:latin typeface="Barlow" panose="020B0604020202020204" charset="0"/>
            </a:rPr>
            <a:t>Fisik</a:t>
          </a:r>
          <a:endParaRPr lang="en-US" sz="1400" b="0" dirty="0">
            <a:latin typeface="Barlow" panose="020B0604020202020204" charset="0"/>
          </a:endParaRPr>
        </a:p>
      </dgm:t>
    </dgm:pt>
    <dgm:pt modelId="{F765E963-2376-4CBD-B49F-70C50C0DC3E3}" type="parTrans" cxnId="{46BA6FA0-AB77-4866-8F52-44F77073D1EE}">
      <dgm:prSet/>
      <dgm:spPr/>
      <dgm:t>
        <a:bodyPr/>
        <a:lstStyle/>
        <a:p>
          <a:endParaRPr lang="en-US"/>
        </a:p>
      </dgm:t>
    </dgm:pt>
    <dgm:pt modelId="{073A95C5-BAC5-4663-B007-692529F51B34}" type="sibTrans" cxnId="{46BA6FA0-AB77-4866-8F52-44F77073D1EE}">
      <dgm:prSet/>
      <dgm:spPr/>
      <dgm:t>
        <a:bodyPr/>
        <a:lstStyle/>
        <a:p>
          <a:endParaRPr lang="en-US"/>
        </a:p>
      </dgm:t>
    </dgm:pt>
    <dgm:pt modelId="{1BA68A59-E4A3-4725-A5F8-2D223B45D66C}" type="pres">
      <dgm:prSet presAssocID="{D25079EF-BD6F-4127-8F32-CE417ECE9F8D}" presName="Name0" presStyleCnt="0">
        <dgm:presLayoutVars>
          <dgm:dir/>
          <dgm:animLvl val="lvl"/>
          <dgm:resizeHandles val="exact"/>
        </dgm:presLayoutVars>
      </dgm:prSet>
      <dgm:spPr/>
    </dgm:pt>
    <dgm:pt modelId="{D8EBB945-9EF2-4E22-80F5-77A28E9E2258}" type="pres">
      <dgm:prSet presAssocID="{55D9E24C-BA65-47E6-AFB7-26631A31CC71}" presName="Name8" presStyleCnt="0"/>
      <dgm:spPr/>
    </dgm:pt>
    <dgm:pt modelId="{F783D157-E9FB-4770-A0EE-F3128A1E37B0}" type="pres">
      <dgm:prSet presAssocID="{55D9E24C-BA65-47E6-AFB7-26631A31CC71}" presName="level" presStyleLbl="node1" presStyleIdx="0" presStyleCnt="5" custScaleX="99288">
        <dgm:presLayoutVars>
          <dgm:chMax val="1"/>
          <dgm:bulletEnabled val="1"/>
        </dgm:presLayoutVars>
      </dgm:prSet>
      <dgm:spPr/>
      <dgm:t>
        <a:bodyPr/>
        <a:lstStyle/>
        <a:p>
          <a:endParaRPr lang="en-US"/>
        </a:p>
      </dgm:t>
    </dgm:pt>
    <dgm:pt modelId="{9A32BC86-75BC-4949-B1BD-BDD3CE9E2ACB}" type="pres">
      <dgm:prSet presAssocID="{55D9E24C-BA65-47E6-AFB7-26631A31CC71}" presName="levelTx" presStyleLbl="revTx" presStyleIdx="0" presStyleCnt="0">
        <dgm:presLayoutVars>
          <dgm:chMax val="1"/>
          <dgm:bulletEnabled val="1"/>
        </dgm:presLayoutVars>
      </dgm:prSet>
      <dgm:spPr/>
      <dgm:t>
        <a:bodyPr/>
        <a:lstStyle/>
        <a:p>
          <a:endParaRPr lang="en-US"/>
        </a:p>
      </dgm:t>
    </dgm:pt>
    <dgm:pt modelId="{A2BAE0CC-9304-418C-B814-F3356360C8B1}" type="pres">
      <dgm:prSet presAssocID="{9C8D9003-6DE0-49E6-AD47-84837A7A1361}" presName="Name8" presStyleCnt="0"/>
      <dgm:spPr/>
    </dgm:pt>
    <dgm:pt modelId="{111BF056-2D02-4D43-B388-ED04FA2B4439}" type="pres">
      <dgm:prSet presAssocID="{9C8D9003-6DE0-49E6-AD47-84837A7A1361}" presName="level" presStyleLbl="node1" presStyleIdx="1" presStyleCnt="5" custScaleX="99288">
        <dgm:presLayoutVars>
          <dgm:chMax val="1"/>
          <dgm:bulletEnabled val="1"/>
        </dgm:presLayoutVars>
      </dgm:prSet>
      <dgm:spPr/>
      <dgm:t>
        <a:bodyPr/>
        <a:lstStyle/>
        <a:p>
          <a:endParaRPr lang="en-US"/>
        </a:p>
      </dgm:t>
    </dgm:pt>
    <dgm:pt modelId="{27C0D8C2-B8C4-489E-A454-15A14048C10D}" type="pres">
      <dgm:prSet presAssocID="{9C8D9003-6DE0-49E6-AD47-84837A7A1361}" presName="levelTx" presStyleLbl="revTx" presStyleIdx="0" presStyleCnt="0">
        <dgm:presLayoutVars>
          <dgm:chMax val="1"/>
          <dgm:bulletEnabled val="1"/>
        </dgm:presLayoutVars>
      </dgm:prSet>
      <dgm:spPr/>
      <dgm:t>
        <a:bodyPr/>
        <a:lstStyle/>
        <a:p>
          <a:endParaRPr lang="en-US"/>
        </a:p>
      </dgm:t>
    </dgm:pt>
    <dgm:pt modelId="{5B3B6F66-632A-4B3D-BCF6-9A20D02B319E}" type="pres">
      <dgm:prSet presAssocID="{8EC10C67-28D9-4305-AC1F-D98121C73AF3}" presName="Name8" presStyleCnt="0"/>
      <dgm:spPr/>
    </dgm:pt>
    <dgm:pt modelId="{483ADB0D-FCF6-4CAC-8057-E8CF4B5C7B0C}" type="pres">
      <dgm:prSet presAssocID="{8EC10C67-28D9-4305-AC1F-D98121C73AF3}" presName="level" presStyleLbl="node1" presStyleIdx="2" presStyleCnt="5" custScaleX="99288">
        <dgm:presLayoutVars>
          <dgm:chMax val="1"/>
          <dgm:bulletEnabled val="1"/>
        </dgm:presLayoutVars>
      </dgm:prSet>
      <dgm:spPr/>
      <dgm:t>
        <a:bodyPr/>
        <a:lstStyle/>
        <a:p>
          <a:endParaRPr lang="en-US"/>
        </a:p>
      </dgm:t>
    </dgm:pt>
    <dgm:pt modelId="{FFEF4EFD-D22A-411A-8207-5105E530C5FE}" type="pres">
      <dgm:prSet presAssocID="{8EC10C67-28D9-4305-AC1F-D98121C73AF3}" presName="levelTx" presStyleLbl="revTx" presStyleIdx="0" presStyleCnt="0">
        <dgm:presLayoutVars>
          <dgm:chMax val="1"/>
          <dgm:bulletEnabled val="1"/>
        </dgm:presLayoutVars>
      </dgm:prSet>
      <dgm:spPr/>
      <dgm:t>
        <a:bodyPr/>
        <a:lstStyle/>
        <a:p>
          <a:endParaRPr lang="en-US"/>
        </a:p>
      </dgm:t>
    </dgm:pt>
    <dgm:pt modelId="{4E55C863-0D3D-44C2-A191-350EDFDA6BA7}" type="pres">
      <dgm:prSet presAssocID="{49C164DE-1CE4-4ECC-8E37-8143BD667934}" presName="Name8" presStyleCnt="0"/>
      <dgm:spPr/>
    </dgm:pt>
    <dgm:pt modelId="{A3D55141-EE2B-4DAF-B249-8231119787CF}" type="pres">
      <dgm:prSet presAssocID="{49C164DE-1CE4-4ECC-8E37-8143BD667934}" presName="level" presStyleLbl="node1" presStyleIdx="3" presStyleCnt="5" custScaleX="99288">
        <dgm:presLayoutVars>
          <dgm:chMax val="1"/>
          <dgm:bulletEnabled val="1"/>
        </dgm:presLayoutVars>
      </dgm:prSet>
      <dgm:spPr/>
      <dgm:t>
        <a:bodyPr/>
        <a:lstStyle/>
        <a:p>
          <a:endParaRPr lang="en-US"/>
        </a:p>
      </dgm:t>
    </dgm:pt>
    <dgm:pt modelId="{C28BBA6C-8B71-4A3D-A1E6-D960C7769768}" type="pres">
      <dgm:prSet presAssocID="{49C164DE-1CE4-4ECC-8E37-8143BD667934}" presName="levelTx" presStyleLbl="revTx" presStyleIdx="0" presStyleCnt="0">
        <dgm:presLayoutVars>
          <dgm:chMax val="1"/>
          <dgm:bulletEnabled val="1"/>
        </dgm:presLayoutVars>
      </dgm:prSet>
      <dgm:spPr/>
      <dgm:t>
        <a:bodyPr/>
        <a:lstStyle/>
        <a:p>
          <a:endParaRPr lang="en-US"/>
        </a:p>
      </dgm:t>
    </dgm:pt>
    <dgm:pt modelId="{301FD784-CF0B-448C-83B9-3C6FA5663074}" type="pres">
      <dgm:prSet presAssocID="{CB215434-EDE0-4497-83BE-B4F0C2BD9322}" presName="Name8" presStyleCnt="0"/>
      <dgm:spPr/>
    </dgm:pt>
    <dgm:pt modelId="{9192D622-44C4-4458-9990-6804AF7B51CF}" type="pres">
      <dgm:prSet presAssocID="{CB215434-EDE0-4497-83BE-B4F0C2BD9322}" presName="level" presStyleLbl="node1" presStyleIdx="4" presStyleCnt="5" custScaleX="99288">
        <dgm:presLayoutVars>
          <dgm:chMax val="1"/>
          <dgm:bulletEnabled val="1"/>
        </dgm:presLayoutVars>
      </dgm:prSet>
      <dgm:spPr/>
      <dgm:t>
        <a:bodyPr/>
        <a:lstStyle/>
        <a:p>
          <a:endParaRPr lang="en-US"/>
        </a:p>
      </dgm:t>
    </dgm:pt>
    <dgm:pt modelId="{B9D990E2-19EE-48C2-B4CC-F8ABD6932C6F}" type="pres">
      <dgm:prSet presAssocID="{CB215434-EDE0-4497-83BE-B4F0C2BD9322}" presName="levelTx" presStyleLbl="revTx" presStyleIdx="0" presStyleCnt="0">
        <dgm:presLayoutVars>
          <dgm:chMax val="1"/>
          <dgm:bulletEnabled val="1"/>
        </dgm:presLayoutVars>
      </dgm:prSet>
      <dgm:spPr/>
      <dgm:t>
        <a:bodyPr/>
        <a:lstStyle/>
        <a:p>
          <a:endParaRPr lang="en-US"/>
        </a:p>
      </dgm:t>
    </dgm:pt>
  </dgm:ptLst>
  <dgm:cxnLst>
    <dgm:cxn modelId="{658F7930-88ED-47CB-993E-C172AB216CA3}" type="presOf" srcId="{49C164DE-1CE4-4ECC-8E37-8143BD667934}" destId="{A3D55141-EE2B-4DAF-B249-8231119787CF}" srcOrd="0" destOrd="0" presId="urn:microsoft.com/office/officeart/2005/8/layout/pyramid1"/>
    <dgm:cxn modelId="{F8D60AA2-5CEF-4F27-A43A-975501BE6041}" type="presOf" srcId="{49C164DE-1CE4-4ECC-8E37-8143BD667934}" destId="{C28BBA6C-8B71-4A3D-A1E6-D960C7769768}" srcOrd="1" destOrd="0" presId="urn:microsoft.com/office/officeart/2005/8/layout/pyramid1"/>
    <dgm:cxn modelId="{E8F9A0F3-E9A9-4A22-B892-7E216956C229}" type="presOf" srcId="{D25079EF-BD6F-4127-8F32-CE417ECE9F8D}" destId="{1BA68A59-E4A3-4725-A5F8-2D223B45D66C}" srcOrd="0" destOrd="0" presId="urn:microsoft.com/office/officeart/2005/8/layout/pyramid1"/>
    <dgm:cxn modelId="{70C8E990-8510-4F53-B4A8-2656FE716632}" type="presOf" srcId="{9C8D9003-6DE0-49E6-AD47-84837A7A1361}" destId="{27C0D8C2-B8C4-489E-A454-15A14048C10D}" srcOrd="1" destOrd="0" presId="urn:microsoft.com/office/officeart/2005/8/layout/pyramid1"/>
    <dgm:cxn modelId="{D3E797B0-D9B1-4B00-A6D6-57BE84DA83E0}" type="presOf" srcId="{8EC10C67-28D9-4305-AC1F-D98121C73AF3}" destId="{FFEF4EFD-D22A-411A-8207-5105E530C5FE}" srcOrd="1" destOrd="0" presId="urn:microsoft.com/office/officeart/2005/8/layout/pyramid1"/>
    <dgm:cxn modelId="{7F9A2A9D-C18B-4E1B-BDB5-8BCBC00E9900}" type="presOf" srcId="{CB215434-EDE0-4497-83BE-B4F0C2BD9322}" destId="{9192D622-44C4-4458-9990-6804AF7B51CF}" srcOrd="0" destOrd="0" presId="urn:microsoft.com/office/officeart/2005/8/layout/pyramid1"/>
    <dgm:cxn modelId="{A1229256-511E-47D6-9216-F4C4B90F21AD}" srcId="{D25079EF-BD6F-4127-8F32-CE417ECE9F8D}" destId="{49C164DE-1CE4-4ECC-8E37-8143BD667934}" srcOrd="3" destOrd="0" parTransId="{FEA10736-4F1F-4F5A-B41B-604017883646}" sibTransId="{A70C5A6A-D293-43B0-A9EF-282284BD5E80}"/>
    <dgm:cxn modelId="{CD66A06E-D2B1-4CAA-8A40-76616CBFB3D6}" srcId="{D25079EF-BD6F-4127-8F32-CE417ECE9F8D}" destId="{8EC10C67-28D9-4305-AC1F-D98121C73AF3}" srcOrd="2" destOrd="0" parTransId="{0D96ECDC-B750-4379-9C4D-6A9CC1EB1351}" sibTransId="{67AD87E6-6749-443B-9772-BF26D187E013}"/>
    <dgm:cxn modelId="{BAB4A051-A64E-432F-ADF5-6E0685857300}" srcId="{D25079EF-BD6F-4127-8F32-CE417ECE9F8D}" destId="{55D9E24C-BA65-47E6-AFB7-26631A31CC71}" srcOrd="0" destOrd="0" parTransId="{F88C3F3A-FF2F-467D-AB75-2DBF15EC69D7}" sibTransId="{8B7656C2-39B3-4406-9A49-093DAB0A5A78}"/>
    <dgm:cxn modelId="{C0F35B58-14C2-4B79-AD1D-474933374233}" type="presOf" srcId="{8EC10C67-28D9-4305-AC1F-D98121C73AF3}" destId="{483ADB0D-FCF6-4CAC-8057-E8CF4B5C7B0C}" srcOrd="0" destOrd="0" presId="urn:microsoft.com/office/officeart/2005/8/layout/pyramid1"/>
    <dgm:cxn modelId="{E19366F5-8C62-4787-AB9D-08B9137B005C}" type="presOf" srcId="{55D9E24C-BA65-47E6-AFB7-26631A31CC71}" destId="{9A32BC86-75BC-4949-B1BD-BDD3CE9E2ACB}" srcOrd="1" destOrd="0" presId="urn:microsoft.com/office/officeart/2005/8/layout/pyramid1"/>
    <dgm:cxn modelId="{80406F24-E5BE-4299-BF1B-54E6F9F630C9}" type="presOf" srcId="{9C8D9003-6DE0-49E6-AD47-84837A7A1361}" destId="{111BF056-2D02-4D43-B388-ED04FA2B4439}" srcOrd="0" destOrd="0" presId="urn:microsoft.com/office/officeart/2005/8/layout/pyramid1"/>
    <dgm:cxn modelId="{46BA6FA0-AB77-4866-8F52-44F77073D1EE}" srcId="{D25079EF-BD6F-4127-8F32-CE417ECE9F8D}" destId="{CB215434-EDE0-4497-83BE-B4F0C2BD9322}" srcOrd="4" destOrd="0" parTransId="{F765E963-2376-4CBD-B49F-70C50C0DC3E3}" sibTransId="{073A95C5-BAC5-4663-B007-692529F51B34}"/>
    <dgm:cxn modelId="{DDDCAA92-9411-4510-868C-AACE668052D7}" srcId="{D25079EF-BD6F-4127-8F32-CE417ECE9F8D}" destId="{9C8D9003-6DE0-49E6-AD47-84837A7A1361}" srcOrd="1" destOrd="0" parTransId="{33C1E7B7-7280-403F-9BAB-7F036CF05227}" sibTransId="{8DF20198-5C83-4B91-9354-05C543A19F71}"/>
    <dgm:cxn modelId="{295032E6-F054-49BD-8E32-BC0DE2CBC4DE}" type="presOf" srcId="{CB215434-EDE0-4497-83BE-B4F0C2BD9322}" destId="{B9D990E2-19EE-48C2-B4CC-F8ABD6932C6F}" srcOrd="1" destOrd="0" presId="urn:microsoft.com/office/officeart/2005/8/layout/pyramid1"/>
    <dgm:cxn modelId="{EAA9197E-78AC-4D11-8D38-228C9155EC84}" type="presOf" srcId="{55D9E24C-BA65-47E6-AFB7-26631A31CC71}" destId="{F783D157-E9FB-4770-A0EE-F3128A1E37B0}" srcOrd="0" destOrd="0" presId="urn:microsoft.com/office/officeart/2005/8/layout/pyramid1"/>
    <dgm:cxn modelId="{A2826BF2-301B-4E86-B4B3-B494B3FB0679}" type="presParOf" srcId="{1BA68A59-E4A3-4725-A5F8-2D223B45D66C}" destId="{D8EBB945-9EF2-4E22-80F5-77A28E9E2258}" srcOrd="0" destOrd="0" presId="urn:microsoft.com/office/officeart/2005/8/layout/pyramid1"/>
    <dgm:cxn modelId="{874FF72B-563D-48A4-89D8-A1DEBA285C96}" type="presParOf" srcId="{D8EBB945-9EF2-4E22-80F5-77A28E9E2258}" destId="{F783D157-E9FB-4770-A0EE-F3128A1E37B0}" srcOrd="0" destOrd="0" presId="urn:microsoft.com/office/officeart/2005/8/layout/pyramid1"/>
    <dgm:cxn modelId="{3AA88ABF-3007-4739-A969-0C27A132BA32}" type="presParOf" srcId="{D8EBB945-9EF2-4E22-80F5-77A28E9E2258}" destId="{9A32BC86-75BC-4949-B1BD-BDD3CE9E2ACB}" srcOrd="1" destOrd="0" presId="urn:microsoft.com/office/officeart/2005/8/layout/pyramid1"/>
    <dgm:cxn modelId="{C5DC4850-D254-4ACE-A355-ED92DAA5A9D8}" type="presParOf" srcId="{1BA68A59-E4A3-4725-A5F8-2D223B45D66C}" destId="{A2BAE0CC-9304-418C-B814-F3356360C8B1}" srcOrd="1" destOrd="0" presId="urn:microsoft.com/office/officeart/2005/8/layout/pyramid1"/>
    <dgm:cxn modelId="{19221D94-A7AE-4B38-9803-10E19F8BCAFE}" type="presParOf" srcId="{A2BAE0CC-9304-418C-B814-F3356360C8B1}" destId="{111BF056-2D02-4D43-B388-ED04FA2B4439}" srcOrd="0" destOrd="0" presId="urn:microsoft.com/office/officeart/2005/8/layout/pyramid1"/>
    <dgm:cxn modelId="{698837EB-2B28-4A45-B3AB-2BB9984AA0CD}" type="presParOf" srcId="{A2BAE0CC-9304-418C-B814-F3356360C8B1}" destId="{27C0D8C2-B8C4-489E-A454-15A14048C10D}" srcOrd="1" destOrd="0" presId="urn:microsoft.com/office/officeart/2005/8/layout/pyramid1"/>
    <dgm:cxn modelId="{348328BB-515B-435F-9FE3-7541AA84B841}" type="presParOf" srcId="{1BA68A59-E4A3-4725-A5F8-2D223B45D66C}" destId="{5B3B6F66-632A-4B3D-BCF6-9A20D02B319E}" srcOrd="2" destOrd="0" presId="urn:microsoft.com/office/officeart/2005/8/layout/pyramid1"/>
    <dgm:cxn modelId="{89E1080B-ABA5-46EF-9DAE-39B38BA7D8EF}" type="presParOf" srcId="{5B3B6F66-632A-4B3D-BCF6-9A20D02B319E}" destId="{483ADB0D-FCF6-4CAC-8057-E8CF4B5C7B0C}" srcOrd="0" destOrd="0" presId="urn:microsoft.com/office/officeart/2005/8/layout/pyramid1"/>
    <dgm:cxn modelId="{C048F659-0601-4E37-B995-F4788D6E1FF0}" type="presParOf" srcId="{5B3B6F66-632A-4B3D-BCF6-9A20D02B319E}" destId="{FFEF4EFD-D22A-411A-8207-5105E530C5FE}" srcOrd="1" destOrd="0" presId="urn:microsoft.com/office/officeart/2005/8/layout/pyramid1"/>
    <dgm:cxn modelId="{AA4EFB55-4B62-4DE4-AEFE-EBD2587296EC}" type="presParOf" srcId="{1BA68A59-E4A3-4725-A5F8-2D223B45D66C}" destId="{4E55C863-0D3D-44C2-A191-350EDFDA6BA7}" srcOrd="3" destOrd="0" presId="urn:microsoft.com/office/officeart/2005/8/layout/pyramid1"/>
    <dgm:cxn modelId="{F4324438-C2BC-4A21-BA99-3BC8E8AC7290}" type="presParOf" srcId="{4E55C863-0D3D-44C2-A191-350EDFDA6BA7}" destId="{A3D55141-EE2B-4DAF-B249-8231119787CF}" srcOrd="0" destOrd="0" presId="urn:microsoft.com/office/officeart/2005/8/layout/pyramid1"/>
    <dgm:cxn modelId="{F5B28C4F-C8EE-40A0-817E-5680F5AD2400}" type="presParOf" srcId="{4E55C863-0D3D-44C2-A191-350EDFDA6BA7}" destId="{C28BBA6C-8B71-4A3D-A1E6-D960C7769768}" srcOrd="1" destOrd="0" presId="urn:microsoft.com/office/officeart/2005/8/layout/pyramid1"/>
    <dgm:cxn modelId="{1CC6DFF6-A4B1-46B1-A0D3-156219241168}" type="presParOf" srcId="{1BA68A59-E4A3-4725-A5F8-2D223B45D66C}" destId="{301FD784-CF0B-448C-83B9-3C6FA5663074}" srcOrd="4" destOrd="0" presId="urn:microsoft.com/office/officeart/2005/8/layout/pyramid1"/>
    <dgm:cxn modelId="{42E673A9-77B5-490C-B0C6-78292C1586DF}" type="presParOf" srcId="{301FD784-CF0B-448C-83B9-3C6FA5663074}" destId="{9192D622-44C4-4458-9990-6804AF7B51CF}" srcOrd="0" destOrd="0" presId="urn:microsoft.com/office/officeart/2005/8/layout/pyramid1"/>
    <dgm:cxn modelId="{E77B5A89-9537-4F03-A279-3294B859962E}" type="presParOf" srcId="{301FD784-CF0B-448C-83B9-3C6FA5663074}" destId="{B9D990E2-19EE-48C2-B4CC-F8ABD6932C6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3D157-E9FB-4770-A0EE-F3128A1E37B0}">
      <dsp:nvSpPr>
        <dsp:cNvPr id="0" name=""/>
        <dsp:cNvSpPr/>
      </dsp:nvSpPr>
      <dsp:spPr>
        <a:xfrm>
          <a:off x="1809967" y="0"/>
          <a:ext cx="896943" cy="697611"/>
        </a:xfrm>
        <a:prstGeom prst="trapezoid">
          <a:avLst>
            <a:gd name="adj" fmla="val 64748"/>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kern="1200" dirty="0" err="1" smtClean="0">
              <a:latin typeface="Barlow" panose="020B0604020202020204" charset="0"/>
            </a:rPr>
            <a:t>Aktualisasi</a:t>
          </a:r>
          <a:endParaRPr lang="en-US" sz="1400" b="0" kern="1200" dirty="0" smtClean="0">
            <a:latin typeface="Barlow" panose="020B0604020202020204" charset="0"/>
          </a:endParaRPr>
        </a:p>
        <a:p>
          <a:pPr lvl="0" algn="ctr" defTabSz="622300">
            <a:lnSpc>
              <a:spcPct val="90000"/>
            </a:lnSpc>
            <a:spcBef>
              <a:spcPct val="0"/>
            </a:spcBef>
            <a:spcAft>
              <a:spcPct val="35000"/>
            </a:spcAft>
          </a:pPr>
          <a:r>
            <a:rPr lang="en-US" sz="1400" b="0" kern="1200" dirty="0" err="1" smtClean="0">
              <a:latin typeface="Barlow" panose="020B0604020202020204" charset="0"/>
            </a:rPr>
            <a:t>Diri</a:t>
          </a:r>
          <a:endParaRPr lang="en-US" sz="1400" b="0" kern="1200" dirty="0">
            <a:latin typeface="Barlow" panose="020B0604020202020204" charset="0"/>
          </a:endParaRPr>
        </a:p>
      </dsp:txBody>
      <dsp:txXfrm>
        <a:off x="1809967" y="0"/>
        <a:ext cx="896943" cy="697611"/>
      </dsp:txXfrm>
    </dsp:sp>
    <dsp:sp modelId="{111BF056-2D02-4D43-B388-ED04FA2B4439}">
      <dsp:nvSpPr>
        <dsp:cNvPr id="0" name=""/>
        <dsp:cNvSpPr/>
      </dsp:nvSpPr>
      <dsp:spPr>
        <a:xfrm>
          <a:off x="1361495" y="697611"/>
          <a:ext cx="1793887" cy="697611"/>
        </a:xfrm>
        <a:prstGeom prst="trapezoid">
          <a:avLst>
            <a:gd name="adj" fmla="val 64748"/>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kern="1200" dirty="0" err="1" smtClean="0">
              <a:latin typeface="Barlow" panose="020B0604020202020204" charset="0"/>
            </a:rPr>
            <a:t>Penghargaan</a:t>
          </a:r>
          <a:endParaRPr lang="en-US" sz="1400" b="0" kern="1200" dirty="0">
            <a:latin typeface="Barlow" panose="020B0604020202020204" charset="0"/>
          </a:endParaRPr>
        </a:p>
      </dsp:txBody>
      <dsp:txXfrm>
        <a:off x="1675426" y="697611"/>
        <a:ext cx="1166026" cy="697611"/>
      </dsp:txXfrm>
    </dsp:sp>
    <dsp:sp modelId="{483ADB0D-FCF6-4CAC-8057-E8CF4B5C7B0C}">
      <dsp:nvSpPr>
        <dsp:cNvPr id="0" name=""/>
        <dsp:cNvSpPr/>
      </dsp:nvSpPr>
      <dsp:spPr>
        <a:xfrm>
          <a:off x="913023" y="1395223"/>
          <a:ext cx="2690831" cy="697611"/>
        </a:xfrm>
        <a:prstGeom prst="trapezoid">
          <a:avLst>
            <a:gd name="adj" fmla="val 64748"/>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kern="1200" dirty="0" err="1" smtClean="0">
              <a:latin typeface="Barlow" panose="020B0604020202020204" charset="0"/>
            </a:rPr>
            <a:t>Kasih</a:t>
          </a:r>
          <a:r>
            <a:rPr lang="en-US" sz="1400" b="0" kern="1200" dirty="0" smtClean="0">
              <a:latin typeface="Barlow" panose="020B0604020202020204" charset="0"/>
            </a:rPr>
            <a:t> </a:t>
          </a:r>
          <a:r>
            <a:rPr lang="en-US" sz="1400" b="0" kern="1200" dirty="0" err="1" smtClean="0">
              <a:latin typeface="Barlow" panose="020B0604020202020204" charset="0"/>
            </a:rPr>
            <a:t>Sayang</a:t>
          </a:r>
          <a:endParaRPr lang="en-US" sz="1400" b="0" kern="1200" dirty="0">
            <a:latin typeface="Barlow" panose="020B0604020202020204" charset="0"/>
          </a:endParaRPr>
        </a:p>
      </dsp:txBody>
      <dsp:txXfrm>
        <a:off x="1383919" y="1395223"/>
        <a:ext cx="1749040" cy="697611"/>
      </dsp:txXfrm>
    </dsp:sp>
    <dsp:sp modelId="{A3D55141-EE2B-4DAF-B249-8231119787CF}">
      <dsp:nvSpPr>
        <dsp:cNvPr id="0" name=""/>
        <dsp:cNvSpPr/>
      </dsp:nvSpPr>
      <dsp:spPr>
        <a:xfrm>
          <a:off x="464551" y="2092835"/>
          <a:ext cx="3587775" cy="697611"/>
        </a:xfrm>
        <a:prstGeom prst="trapezoid">
          <a:avLst>
            <a:gd name="adj" fmla="val 64748"/>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kern="1200" dirty="0" err="1" smtClean="0">
              <a:latin typeface="Barlow" panose="020B0604020202020204" charset="0"/>
            </a:rPr>
            <a:t>Keamanan</a:t>
          </a:r>
          <a:endParaRPr lang="en-US" sz="1400" b="0" kern="1200" dirty="0">
            <a:latin typeface="Barlow" panose="020B0604020202020204" charset="0"/>
          </a:endParaRPr>
        </a:p>
      </dsp:txBody>
      <dsp:txXfrm>
        <a:off x="1092412" y="2092835"/>
        <a:ext cx="2332053" cy="697611"/>
      </dsp:txXfrm>
    </dsp:sp>
    <dsp:sp modelId="{9192D622-44C4-4458-9990-6804AF7B51CF}">
      <dsp:nvSpPr>
        <dsp:cNvPr id="0" name=""/>
        <dsp:cNvSpPr/>
      </dsp:nvSpPr>
      <dsp:spPr>
        <a:xfrm>
          <a:off x="16080" y="2790447"/>
          <a:ext cx="4484718" cy="697611"/>
        </a:xfrm>
        <a:prstGeom prst="trapezoid">
          <a:avLst>
            <a:gd name="adj" fmla="val 64748"/>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kern="1200" dirty="0" err="1" smtClean="0">
              <a:latin typeface="Barlow" panose="020B0604020202020204" charset="0"/>
            </a:rPr>
            <a:t>Fisik</a:t>
          </a:r>
          <a:endParaRPr lang="en-US" sz="1400" b="0" kern="1200" dirty="0">
            <a:latin typeface="Barlow" panose="020B0604020202020204" charset="0"/>
          </a:endParaRPr>
        </a:p>
      </dsp:txBody>
      <dsp:txXfrm>
        <a:off x="800905" y="2790447"/>
        <a:ext cx="2915067" cy="69761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6379c78b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6379c78b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6379c78b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6379c78b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117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6379c78b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6379c78b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6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660575f23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660575f23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6379c78b0_0_1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6379c78b0_0_1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6379c78b0_0_1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6379c78b0_0_1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39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346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e660575f23_1_4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e660575f23_1_4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68183a5a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68183a5a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68183a5a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68183a5a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10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68183a5a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68183a5a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425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1643075"/>
            <a:ext cx="9144000" cy="3500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03200" y="431250"/>
            <a:ext cx="8337300" cy="274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34150" y="897010"/>
            <a:ext cx="6675600" cy="1439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6000">
                <a:latin typeface="DM Serif Display"/>
                <a:ea typeface="DM Serif Display"/>
                <a:cs typeface="DM Serif Display"/>
                <a:sym typeface="DM Serif Display"/>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400000" y="2404230"/>
            <a:ext cx="4344000" cy="4758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700">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1"/>
        <p:cNvGrpSpPr/>
        <p:nvPr/>
      </p:nvGrpSpPr>
      <p:grpSpPr>
        <a:xfrm>
          <a:off x="0" y="0"/>
          <a:ext cx="0" cy="0"/>
          <a:chOff x="0" y="0"/>
          <a:chExt cx="0" cy="0"/>
        </a:xfrm>
      </p:grpSpPr>
      <p:sp>
        <p:nvSpPr>
          <p:cNvPr id="92" name="Google Shape;92;p18"/>
          <p:cNvSpPr/>
          <p:nvPr/>
        </p:nvSpPr>
        <p:spPr>
          <a:xfrm>
            <a:off x="403200" y="389175"/>
            <a:ext cx="8337600" cy="78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100" y="4665475"/>
            <a:ext cx="9144000" cy="478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redoka One"/>
              <a:buNone/>
              <a:defRPr>
                <a:solidFill>
                  <a:schemeClr val="dk1"/>
                </a:solidFill>
              </a:defRPr>
            </a:lvl1pPr>
            <a:lvl2pPr lvl="1"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95"/>
        <p:cNvGrpSpPr/>
        <p:nvPr/>
      </p:nvGrpSpPr>
      <p:grpSpPr>
        <a:xfrm>
          <a:off x="0" y="0"/>
          <a:ext cx="0" cy="0"/>
          <a:chOff x="0" y="0"/>
          <a:chExt cx="0" cy="0"/>
        </a:xfrm>
      </p:grpSpPr>
      <p:sp>
        <p:nvSpPr>
          <p:cNvPr id="96" name="Google Shape;96;p19"/>
          <p:cNvSpPr/>
          <p:nvPr/>
        </p:nvSpPr>
        <p:spPr>
          <a:xfrm>
            <a:off x="-100" y="0"/>
            <a:ext cx="9144000" cy="78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403200" y="389175"/>
            <a:ext cx="8337600" cy="78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403200" y="4308125"/>
            <a:ext cx="8337600" cy="47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redoka One"/>
              <a:buNone/>
              <a:defRPr>
                <a:solidFill>
                  <a:schemeClr val="dk1"/>
                </a:solidFill>
              </a:defRPr>
            </a:lvl1pPr>
            <a:lvl2pPr lvl="1"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48"/>
        <p:cNvGrpSpPr/>
        <p:nvPr/>
      </p:nvGrpSpPr>
      <p:grpSpPr>
        <a:xfrm>
          <a:off x="0" y="0"/>
          <a:ext cx="0" cy="0"/>
          <a:chOff x="0" y="0"/>
          <a:chExt cx="0" cy="0"/>
        </a:xfrm>
      </p:grpSpPr>
      <p:sp>
        <p:nvSpPr>
          <p:cNvPr id="149" name="Google Shape;149;p25"/>
          <p:cNvSpPr/>
          <p:nvPr/>
        </p:nvSpPr>
        <p:spPr>
          <a:xfrm>
            <a:off x="-100" y="1643075"/>
            <a:ext cx="9144000" cy="35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p:nvPr/>
        </p:nvSpPr>
        <p:spPr>
          <a:xfrm>
            <a:off x="403200" y="431250"/>
            <a:ext cx="8337300" cy="274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TITLE_AND_BODY_1">
    <p:bg>
      <p:bgPr>
        <a:solidFill>
          <a:schemeClr val="dk2"/>
        </a:solidFill>
        <a:effectLst/>
      </p:bgPr>
    </p:bg>
    <p:spTree>
      <p:nvGrpSpPr>
        <p:cNvPr id="1" name="Shape 151"/>
        <p:cNvGrpSpPr/>
        <p:nvPr/>
      </p:nvGrpSpPr>
      <p:grpSpPr>
        <a:xfrm>
          <a:off x="0" y="0"/>
          <a:ext cx="0" cy="0"/>
          <a:chOff x="0" y="0"/>
          <a:chExt cx="0" cy="0"/>
        </a:xfrm>
      </p:grpSpPr>
      <p:sp>
        <p:nvSpPr>
          <p:cNvPr id="152" name="Google Shape;152;p26"/>
          <p:cNvSpPr/>
          <p:nvPr/>
        </p:nvSpPr>
        <p:spPr>
          <a:xfrm>
            <a:off x="403200" y="1136000"/>
            <a:ext cx="8337600" cy="3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61702" y="2830575"/>
            <a:ext cx="4539000" cy="1009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6465850" y="2037825"/>
            <a:ext cx="1314600" cy="13197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961690" y="3819564"/>
            <a:ext cx="2556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Nunito"/>
                <a:ea typeface="Nunito"/>
                <a:cs typeface="Nunito"/>
                <a:sym typeface="Nunito"/>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100" y="3738575"/>
            <a:ext cx="9144000" cy="140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8"/>
        <p:cNvGrpSpPr/>
        <p:nvPr/>
      </p:nvGrpSpPr>
      <p:grpSpPr>
        <a:xfrm>
          <a:off x="0" y="0"/>
          <a:ext cx="0" cy="0"/>
          <a:chOff x="0" y="0"/>
          <a:chExt cx="0" cy="0"/>
        </a:xfrm>
      </p:grpSpPr>
      <p:sp>
        <p:nvSpPr>
          <p:cNvPr id="19" name="Google Shape;19;p4"/>
          <p:cNvSpPr/>
          <p:nvPr/>
        </p:nvSpPr>
        <p:spPr>
          <a:xfrm>
            <a:off x="403200" y="1136000"/>
            <a:ext cx="8337600" cy="3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720000" y="1289380"/>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Char char="●"/>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a:off x="403200" y="389175"/>
            <a:ext cx="8337600" cy="78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991650" y="1448595"/>
            <a:ext cx="5183700" cy="17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12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subTitle" idx="1"/>
          </p:nvPr>
        </p:nvSpPr>
        <p:spPr>
          <a:xfrm>
            <a:off x="2265600" y="3334474"/>
            <a:ext cx="4635900" cy="6492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75438" y="1622045"/>
            <a:ext cx="23055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 name="Google Shape;52;p13"/>
          <p:cNvSpPr txBox="1">
            <a:spLocks noGrp="1"/>
          </p:cNvSpPr>
          <p:nvPr>
            <p:ph type="subTitle" idx="1"/>
          </p:nvPr>
        </p:nvSpPr>
        <p:spPr>
          <a:xfrm>
            <a:off x="875438" y="2149745"/>
            <a:ext cx="2305500" cy="525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13"/>
          <p:cNvSpPr txBox="1">
            <a:spLocks noGrp="1"/>
          </p:cNvSpPr>
          <p:nvPr>
            <p:ph type="title" idx="2"/>
          </p:nvPr>
        </p:nvSpPr>
        <p:spPr>
          <a:xfrm>
            <a:off x="5963157" y="162204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 name="Google Shape;54;p13"/>
          <p:cNvSpPr txBox="1">
            <a:spLocks noGrp="1"/>
          </p:cNvSpPr>
          <p:nvPr>
            <p:ph type="subTitle" idx="3"/>
          </p:nvPr>
        </p:nvSpPr>
        <p:spPr>
          <a:xfrm>
            <a:off x="5963158" y="2149745"/>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 name="Google Shape;55;p13"/>
          <p:cNvSpPr txBox="1">
            <a:spLocks noGrp="1"/>
          </p:cNvSpPr>
          <p:nvPr>
            <p:ph type="title" idx="4"/>
          </p:nvPr>
        </p:nvSpPr>
        <p:spPr>
          <a:xfrm>
            <a:off x="875438" y="3132708"/>
            <a:ext cx="23055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6" name="Google Shape;56;p13"/>
          <p:cNvSpPr txBox="1">
            <a:spLocks noGrp="1"/>
          </p:cNvSpPr>
          <p:nvPr>
            <p:ph type="subTitle" idx="5"/>
          </p:nvPr>
        </p:nvSpPr>
        <p:spPr>
          <a:xfrm>
            <a:off x="875438" y="3660420"/>
            <a:ext cx="2305500" cy="525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 name="Google Shape;57;p13"/>
          <p:cNvSpPr txBox="1">
            <a:spLocks noGrp="1"/>
          </p:cNvSpPr>
          <p:nvPr>
            <p:ph type="title" idx="6"/>
          </p:nvPr>
        </p:nvSpPr>
        <p:spPr>
          <a:xfrm>
            <a:off x="5963157" y="3132708"/>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 name="Google Shape;58;p13"/>
          <p:cNvSpPr txBox="1">
            <a:spLocks noGrp="1"/>
          </p:cNvSpPr>
          <p:nvPr>
            <p:ph type="subTitle" idx="7"/>
          </p:nvPr>
        </p:nvSpPr>
        <p:spPr>
          <a:xfrm>
            <a:off x="5963158" y="3660420"/>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8" hasCustomPrompt="1"/>
          </p:nvPr>
        </p:nvSpPr>
        <p:spPr>
          <a:xfrm>
            <a:off x="3333350" y="1668533"/>
            <a:ext cx="1048200" cy="10482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13"/>
          <p:cNvSpPr txBox="1">
            <a:spLocks noGrp="1"/>
          </p:cNvSpPr>
          <p:nvPr>
            <p:ph type="title" idx="9" hasCustomPrompt="1"/>
          </p:nvPr>
        </p:nvSpPr>
        <p:spPr>
          <a:xfrm>
            <a:off x="3333350" y="3148033"/>
            <a:ext cx="1048200" cy="10482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13"/>
          <p:cNvSpPr txBox="1">
            <a:spLocks noGrp="1"/>
          </p:cNvSpPr>
          <p:nvPr>
            <p:ph type="title" idx="13" hasCustomPrompt="1"/>
          </p:nvPr>
        </p:nvSpPr>
        <p:spPr>
          <a:xfrm>
            <a:off x="4762550" y="1668533"/>
            <a:ext cx="1048200" cy="10482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 name="Google Shape;62;p13"/>
          <p:cNvSpPr txBox="1">
            <a:spLocks noGrp="1"/>
          </p:cNvSpPr>
          <p:nvPr>
            <p:ph type="title" idx="14" hasCustomPrompt="1"/>
          </p:nvPr>
        </p:nvSpPr>
        <p:spPr>
          <a:xfrm>
            <a:off x="4762550" y="3148033"/>
            <a:ext cx="1048200" cy="10482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 name="Google Shape;63;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28">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448475" y="2830575"/>
            <a:ext cx="2556600" cy="100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14"/>
          <p:cNvSpPr txBox="1">
            <a:spLocks noGrp="1"/>
          </p:cNvSpPr>
          <p:nvPr>
            <p:ph type="title" idx="2" hasCustomPrompt="1"/>
          </p:nvPr>
        </p:nvSpPr>
        <p:spPr>
          <a:xfrm>
            <a:off x="6802675" y="1126375"/>
            <a:ext cx="1202400" cy="12072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4"/>
          <p:cNvSpPr txBox="1">
            <a:spLocks noGrp="1"/>
          </p:cNvSpPr>
          <p:nvPr>
            <p:ph type="subTitle" idx="1"/>
          </p:nvPr>
        </p:nvSpPr>
        <p:spPr>
          <a:xfrm>
            <a:off x="5448465" y="3819564"/>
            <a:ext cx="25566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
  <p:cSld name="CUSTOM_8">
    <p:spTree>
      <p:nvGrpSpPr>
        <p:cNvPr id="1" name="Shape 71"/>
        <p:cNvGrpSpPr/>
        <p:nvPr/>
      </p:nvGrpSpPr>
      <p:grpSpPr>
        <a:xfrm>
          <a:off x="0" y="0"/>
          <a:ext cx="0" cy="0"/>
          <a:chOff x="0" y="0"/>
          <a:chExt cx="0" cy="0"/>
        </a:xfrm>
      </p:grpSpPr>
      <p:sp>
        <p:nvSpPr>
          <p:cNvPr id="72" name="Google Shape;72;p16"/>
          <p:cNvSpPr/>
          <p:nvPr/>
        </p:nvSpPr>
        <p:spPr>
          <a:xfrm>
            <a:off x="-100" y="3155150"/>
            <a:ext cx="9144000" cy="198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txBox="1">
            <a:spLocks noGrp="1"/>
          </p:cNvSpPr>
          <p:nvPr>
            <p:ph type="subTitle" idx="1"/>
          </p:nvPr>
        </p:nvSpPr>
        <p:spPr>
          <a:xfrm>
            <a:off x="4702975" y="3318350"/>
            <a:ext cx="3572100" cy="13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 name="Google Shape;74;p16"/>
          <p:cNvSpPr txBox="1">
            <a:spLocks noGrp="1"/>
          </p:cNvSpPr>
          <p:nvPr>
            <p:ph type="title"/>
          </p:nvPr>
        </p:nvSpPr>
        <p:spPr>
          <a:xfrm>
            <a:off x="4702995" y="872800"/>
            <a:ext cx="3572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5" name="Google Shape;75;p16"/>
          <p:cNvSpPr txBox="1">
            <a:spLocks noGrp="1"/>
          </p:cNvSpPr>
          <p:nvPr>
            <p:ph type="subTitle" idx="2"/>
          </p:nvPr>
        </p:nvSpPr>
        <p:spPr>
          <a:xfrm>
            <a:off x="5164525" y="1648625"/>
            <a:ext cx="3259500" cy="1440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 name="Google Shape;76;p16"/>
          <p:cNvSpPr/>
          <p:nvPr/>
        </p:nvSpPr>
        <p:spPr>
          <a:xfrm>
            <a:off x="543450" y="568000"/>
            <a:ext cx="2117700" cy="4086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4762550" y="583200"/>
            <a:ext cx="38940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60" r:id="rId8"/>
    <p:sldLayoutId id="2147483662" r:id="rId9"/>
    <p:sldLayoutId id="2147483664" r:id="rId10"/>
    <p:sldLayoutId id="2147483665" r:id="rId11"/>
    <p:sldLayoutId id="2147483671" r:id="rId12"/>
    <p:sldLayoutId id="214748367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rotWithShape="1">
          <a:blip r:embed="rId3">
            <a:alphaModFix/>
          </a:blip>
          <a:srcRect t="58279" b="22354"/>
          <a:stretch/>
        </p:blipFill>
        <p:spPr>
          <a:xfrm>
            <a:off x="403200" y="3161207"/>
            <a:ext cx="8337300" cy="1614600"/>
          </a:xfrm>
          <a:prstGeom prst="rect">
            <a:avLst/>
          </a:prstGeom>
          <a:noFill/>
          <a:ln>
            <a:noFill/>
          </a:ln>
        </p:spPr>
      </p:pic>
      <p:sp>
        <p:nvSpPr>
          <p:cNvPr id="162" name="Google Shape;162;p29"/>
          <p:cNvSpPr txBox="1">
            <a:spLocks noGrp="1"/>
          </p:cNvSpPr>
          <p:nvPr>
            <p:ph type="ctrTitle"/>
          </p:nvPr>
        </p:nvSpPr>
        <p:spPr>
          <a:xfrm>
            <a:off x="1234150" y="897010"/>
            <a:ext cx="6675600" cy="14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dirty="0" smtClean="0">
                <a:latin typeface="Barlow"/>
                <a:sym typeface="Barlow"/>
              </a:rPr>
              <a:t>MOTIVASI</a:t>
            </a:r>
            <a:br>
              <a:rPr lang="en-US" sz="5400" b="1" dirty="0" smtClean="0">
                <a:latin typeface="Barlow"/>
                <a:sym typeface="Barlow"/>
              </a:rPr>
            </a:br>
            <a:r>
              <a:rPr lang="en-US" sz="5400" b="1" dirty="0" smtClean="0">
                <a:latin typeface="Barlow"/>
                <a:sym typeface="Barlow"/>
              </a:rPr>
              <a:t>(MOTIVATION)</a:t>
            </a:r>
            <a:endParaRPr sz="5400" dirty="0"/>
          </a:p>
        </p:txBody>
      </p:sp>
      <p:sp>
        <p:nvSpPr>
          <p:cNvPr id="163" name="Google Shape;163;p29"/>
          <p:cNvSpPr txBox="1">
            <a:spLocks noGrp="1"/>
          </p:cNvSpPr>
          <p:nvPr>
            <p:ph type="subTitle" idx="1"/>
          </p:nvPr>
        </p:nvSpPr>
        <p:spPr>
          <a:xfrm>
            <a:off x="2400000" y="2404230"/>
            <a:ext cx="43440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Oleh</a:t>
            </a:r>
            <a:r>
              <a:rPr lang="en" dirty="0" smtClean="0"/>
              <a:t>: Elin H</a:t>
            </a:r>
            <a:r>
              <a:rPr lang="en-US" dirty="0" smtClean="0"/>
              <a:t>e</a:t>
            </a:r>
            <a:r>
              <a:rPr lang="en" dirty="0" smtClean="0"/>
              <a:t>rlina, M. I. Kom</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02 	Teori Motivasi Vroom (Teori Harapan)</a:t>
            </a:r>
            <a:endParaRPr sz="2800" dirty="0"/>
          </a:p>
        </p:txBody>
      </p:sp>
      <p:sp>
        <p:nvSpPr>
          <p:cNvPr id="323" name="Google Shape;323;p38"/>
          <p:cNvSpPr txBox="1">
            <a:spLocks noGrp="1"/>
          </p:cNvSpPr>
          <p:nvPr>
            <p:ph type="title" idx="4294967295"/>
          </p:nvPr>
        </p:nvSpPr>
        <p:spPr>
          <a:xfrm>
            <a:off x="403200" y="1183626"/>
            <a:ext cx="8337600" cy="11280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err="1" smtClean="0">
                <a:solidFill>
                  <a:schemeClr val="lt2"/>
                </a:solidFill>
              </a:rPr>
              <a:t>Teori</a:t>
            </a:r>
            <a:r>
              <a:rPr lang="en-US" sz="1600" dirty="0">
                <a:solidFill>
                  <a:schemeClr val="lt2"/>
                </a:solidFill>
              </a:rPr>
              <a:t> </a:t>
            </a:r>
            <a:r>
              <a:rPr lang="en-US" sz="1600" dirty="0" err="1" smtClean="0">
                <a:solidFill>
                  <a:schemeClr val="lt2"/>
                </a:solidFill>
              </a:rPr>
              <a:t>ini</a:t>
            </a:r>
            <a:r>
              <a:rPr lang="en-US" sz="1600" dirty="0" smtClean="0">
                <a:solidFill>
                  <a:schemeClr val="lt2"/>
                </a:solidFill>
              </a:rPr>
              <a:t> </a:t>
            </a:r>
            <a:r>
              <a:rPr lang="en-US" sz="1600" dirty="0" err="1" smtClean="0">
                <a:solidFill>
                  <a:schemeClr val="lt2"/>
                </a:solidFill>
              </a:rPr>
              <a:t>menjelaskan</a:t>
            </a:r>
            <a:r>
              <a:rPr lang="en-US" sz="1600" dirty="0" smtClean="0">
                <a:solidFill>
                  <a:schemeClr val="lt2"/>
                </a:solidFill>
              </a:rPr>
              <a:t> </a:t>
            </a:r>
            <a:r>
              <a:rPr lang="en-US" sz="1600" dirty="0" err="1" smtClean="0">
                <a:solidFill>
                  <a:schemeClr val="lt2"/>
                </a:solidFill>
              </a:rPr>
              <a:t>mengapa</a:t>
            </a:r>
            <a:r>
              <a:rPr lang="en-US" sz="1600" dirty="0" smtClean="0">
                <a:solidFill>
                  <a:schemeClr val="lt2"/>
                </a:solidFill>
              </a:rPr>
              <a:t> </a:t>
            </a:r>
            <a:r>
              <a:rPr lang="en-US" sz="1600" dirty="0" err="1" smtClean="0">
                <a:solidFill>
                  <a:schemeClr val="lt2"/>
                </a:solidFill>
              </a:rPr>
              <a:t>seseorang</a:t>
            </a:r>
            <a:r>
              <a:rPr lang="en-US" sz="1600" dirty="0" smtClean="0">
                <a:solidFill>
                  <a:schemeClr val="lt2"/>
                </a:solidFill>
              </a:rPr>
              <a:t> </a:t>
            </a:r>
            <a:r>
              <a:rPr lang="en-US" sz="1600" dirty="0" err="1" smtClean="0">
                <a:solidFill>
                  <a:schemeClr val="lt2"/>
                </a:solidFill>
              </a:rPr>
              <a:t>tidak</a:t>
            </a:r>
            <a:r>
              <a:rPr lang="en-US" sz="1600" dirty="0" smtClean="0">
                <a:solidFill>
                  <a:schemeClr val="lt2"/>
                </a:solidFill>
              </a:rPr>
              <a:t> </a:t>
            </a:r>
            <a:r>
              <a:rPr lang="en-US" sz="1600" dirty="0" err="1" smtClean="0">
                <a:solidFill>
                  <a:schemeClr val="lt2"/>
                </a:solidFill>
              </a:rPr>
              <a:t>akan</a:t>
            </a:r>
            <a:r>
              <a:rPr lang="en-US" sz="1600" dirty="0" smtClean="0">
                <a:solidFill>
                  <a:schemeClr val="lt2"/>
                </a:solidFill>
              </a:rPr>
              <a:t> </a:t>
            </a:r>
            <a:r>
              <a:rPr lang="en-US" sz="1600" dirty="0" err="1" smtClean="0">
                <a:solidFill>
                  <a:schemeClr val="lt2"/>
                </a:solidFill>
              </a:rPr>
              <a:t>melakukan</a:t>
            </a:r>
            <a:r>
              <a:rPr lang="en-US" sz="1600" dirty="0" smtClean="0">
                <a:solidFill>
                  <a:schemeClr val="lt2"/>
                </a:solidFill>
              </a:rPr>
              <a:t> </a:t>
            </a:r>
            <a:r>
              <a:rPr lang="en-US" sz="1600" dirty="0" err="1" smtClean="0">
                <a:solidFill>
                  <a:schemeClr val="lt2"/>
                </a:solidFill>
              </a:rPr>
              <a:t>sesuatu</a:t>
            </a:r>
            <a:r>
              <a:rPr lang="en-US" sz="1600" dirty="0" smtClean="0">
                <a:solidFill>
                  <a:schemeClr val="lt2"/>
                </a:solidFill>
              </a:rPr>
              <a:t> yang </a:t>
            </a:r>
            <a:r>
              <a:rPr lang="en-US" sz="1600" dirty="0" err="1" smtClean="0">
                <a:solidFill>
                  <a:schemeClr val="lt2"/>
                </a:solidFill>
              </a:rPr>
              <a:t>ia</a:t>
            </a:r>
            <a:r>
              <a:rPr lang="en-US" sz="1600" dirty="0" smtClean="0">
                <a:solidFill>
                  <a:schemeClr val="lt2"/>
                </a:solidFill>
              </a:rPr>
              <a:t> </a:t>
            </a:r>
            <a:r>
              <a:rPr lang="en-US" sz="1600" dirty="0" err="1" smtClean="0">
                <a:solidFill>
                  <a:schemeClr val="lt2"/>
                </a:solidFill>
              </a:rPr>
              <a:t>yakini</a:t>
            </a:r>
            <a:r>
              <a:rPr lang="en-US" sz="1600" dirty="0" smtClean="0">
                <a:solidFill>
                  <a:schemeClr val="lt2"/>
                </a:solidFill>
              </a:rPr>
              <a:t> </a:t>
            </a:r>
            <a:r>
              <a:rPr lang="en-US" sz="1600" dirty="0" err="1" smtClean="0">
                <a:solidFill>
                  <a:schemeClr val="lt2"/>
                </a:solidFill>
              </a:rPr>
              <a:t>tidak</a:t>
            </a:r>
            <a:r>
              <a:rPr lang="en-US" sz="1600" dirty="0" smtClean="0">
                <a:solidFill>
                  <a:schemeClr val="lt2"/>
                </a:solidFill>
              </a:rPr>
              <a:t> </a:t>
            </a:r>
            <a:r>
              <a:rPr lang="en-US" sz="1600" dirty="0" err="1" smtClean="0">
                <a:solidFill>
                  <a:schemeClr val="lt2"/>
                </a:solidFill>
              </a:rPr>
              <a:t>dapat</a:t>
            </a:r>
            <a:r>
              <a:rPr lang="en-US" sz="1600" dirty="0" smtClean="0">
                <a:solidFill>
                  <a:schemeClr val="lt2"/>
                </a:solidFill>
              </a:rPr>
              <a:t> </a:t>
            </a:r>
            <a:r>
              <a:rPr lang="en-US" sz="1600" dirty="0" err="1" smtClean="0">
                <a:solidFill>
                  <a:schemeClr val="lt2"/>
                </a:solidFill>
              </a:rPr>
              <a:t>melakukannya</a:t>
            </a:r>
            <a:r>
              <a:rPr lang="en-US" sz="1600" dirty="0" smtClean="0">
                <a:solidFill>
                  <a:schemeClr val="lt2"/>
                </a:solidFill>
              </a:rPr>
              <a:t>, </a:t>
            </a:r>
            <a:r>
              <a:rPr lang="en-US" sz="1600" dirty="0" err="1" smtClean="0">
                <a:solidFill>
                  <a:schemeClr val="lt2"/>
                </a:solidFill>
              </a:rPr>
              <a:t>sekali</a:t>
            </a:r>
            <a:r>
              <a:rPr lang="en-US" sz="1600" dirty="0" smtClean="0">
                <a:solidFill>
                  <a:schemeClr val="lt2"/>
                </a:solidFill>
              </a:rPr>
              <a:t>[un </a:t>
            </a:r>
            <a:r>
              <a:rPr lang="en-US" sz="1600" dirty="0" err="1" smtClean="0">
                <a:solidFill>
                  <a:schemeClr val="lt2"/>
                </a:solidFill>
              </a:rPr>
              <a:t>hasil</a:t>
            </a:r>
            <a:r>
              <a:rPr lang="en-US" sz="1600" dirty="0" smtClean="0">
                <a:solidFill>
                  <a:schemeClr val="lt2"/>
                </a:solidFill>
              </a:rPr>
              <a:t> </a:t>
            </a:r>
            <a:r>
              <a:rPr lang="en-US" sz="1600" dirty="0" err="1" smtClean="0">
                <a:solidFill>
                  <a:schemeClr val="lt2"/>
                </a:solidFill>
              </a:rPr>
              <a:t>dari</a:t>
            </a:r>
            <a:r>
              <a:rPr lang="en-US" sz="1600" dirty="0" smtClean="0">
                <a:solidFill>
                  <a:schemeClr val="lt2"/>
                </a:solidFill>
              </a:rPr>
              <a:t> </a:t>
            </a:r>
            <a:r>
              <a:rPr lang="en-US" sz="1600" dirty="0" err="1" smtClean="0">
                <a:solidFill>
                  <a:schemeClr val="lt2"/>
                </a:solidFill>
              </a:rPr>
              <a:t>pekerjaan</a:t>
            </a:r>
            <a:r>
              <a:rPr lang="en-US" sz="1600" dirty="0" smtClean="0">
                <a:solidFill>
                  <a:schemeClr val="lt2"/>
                </a:solidFill>
              </a:rPr>
              <a:t> </a:t>
            </a:r>
            <a:r>
              <a:rPr lang="en-US" sz="1600" dirty="0" err="1" smtClean="0">
                <a:solidFill>
                  <a:schemeClr val="lt2"/>
                </a:solidFill>
              </a:rPr>
              <a:t>itu</a:t>
            </a:r>
            <a:r>
              <a:rPr lang="en-US" sz="1600" dirty="0" smtClean="0">
                <a:solidFill>
                  <a:schemeClr val="lt2"/>
                </a:solidFill>
              </a:rPr>
              <a:t> </a:t>
            </a:r>
            <a:r>
              <a:rPr lang="en-US" sz="1600" dirty="0" err="1" smtClean="0">
                <a:solidFill>
                  <a:schemeClr val="lt2"/>
                </a:solidFill>
              </a:rPr>
              <a:t>sangat</a:t>
            </a:r>
            <a:r>
              <a:rPr lang="en-US" sz="1600" dirty="0" smtClean="0">
                <a:solidFill>
                  <a:schemeClr val="lt2"/>
                </a:solidFill>
              </a:rPr>
              <a:t> </a:t>
            </a:r>
            <a:r>
              <a:rPr lang="en-US" sz="1600" dirty="0" err="1" smtClean="0">
                <a:solidFill>
                  <a:schemeClr val="lt2"/>
                </a:solidFill>
              </a:rPr>
              <a:t>dapat</a:t>
            </a:r>
            <a:r>
              <a:rPr lang="en-US" sz="1600" dirty="0" smtClean="0">
                <a:solidFill>
                  <a:schemeClr val="lt2"/>
                </a:solidFill>
              </a:rPr>
              <a:t> </a:t>
            </a:r>
            <a:r>
              <a:rPr lang="en-US" sz="1600" dirty="0" err="1" smtClean="0">
                <a:solidFill>
                  <a:schemeClr val="lt2"/>
                </a:solidFill>
              </a:rPr>
              <a:t>ia</a:t>
            </a:r>
            <a:r>
              <a:rPr lang="en-US" sz="1600" dirty="0" smtClean="0">
                <a:solidFill>
                  <a:schemeClr val="lt2"/>
                </a:solidFill>
              </a:rPr>
              <a:t> </a:t>
            </a:r>
            <a:r>
              <a:rPr lang="en-US" sz="1600" dirty="0" err="1" smtClean="0">
                <a:solidFill>
                  <a:schemeClr val="lt2"/>
                </a:solidFill>
              </a:rPr>
              <a:t>inginkan</a:t>
            </a:r>
            <a:r>
              <a:rPr lang="en-US" sz="1600" dirty="0" smtClean="0">
                <a:solidFill>
                  <a:schemeClr val="lt2"/>
                </a:solidFill>
              </a:rPr>
              <a:t>. </a:t>
            </a:r>
            <a:r>
              <a:rPr lang="en-US" sz="1600" dirty="0" err="1" smtClean="0">
                <a:solidFill>
                  <a:schemeClr val="lt2"/>
                </a:solidFill>
              </a:rPr>
              <a:t>Mneurut</a:t>
            </a:r>
            <a:r>
              <a:rPr lang="en-US" sz="1600" dirty="0" smtClean="0">
                <a:solidFill>
                  <a:schemeClr val="lt2"/>
                </a:solidFill>
              </a:rPr>
              <a:t> Vroom, </a:t>
            </a:r>
            <a:r>
              <a:rPr lang="en-US" sz="1600" dirty="0" err="1" smtClean="0">
                <a:solidFill>
                  <a:schemeClr val="lt2"/>
                </a:solidFill>
              </a:rPr>
              <a:t>tinggi</a:t>
            </a:r>
            <a:r>
              <a:rPr lang="en-US" sz="1600" dirty="0" smtClean="0">
                <a:solidFill>
                  <a:schemeClr val="lt2"/>
                </a:solidFill>
              </a:rPr>
              <a:t> </a:t>
            </a:r>
            <a:r>
              <a:rPr lang="en-US" sz="1600" dirty="0" err="1" smtClean="0">
                <a:solidFill>
                  <a:schemeClr val="lt2"/>
                </a:solidFill>
              </a:rPr>
              <a:t>rendahnya</a:t>
            </a:r>
            <a:r>
              <a:rPr lang="en-US" sz="1600" dirty="0" smtClean="0">
                <a:solidFill>
                  <a:schemeClr val="lt2"/>
                </a:solidFill>
              </a:rPr>
              <a:t> </a:t>
            </a:r>
            <a:r>
              <a:rPr lang="en-US" sz="1600" dirty="0" err="1" smtClean="0">
                <a:solidFill>
                  <a:schemeClr val="lt2"/>
                </a:solidFill>
              </a:rPr>
              <a:t>motivasi</a:t>
            </a:r>
            <a:r>
              <a:rPr lang="en-US" sz="1600" dirty="0" smtClean="0">
                <a:solidFill>
                  <a:schemeClr val="lt2"/>
                </a:solidFill>
              </a:rPr>
              <a:t> </a:t>
            </a:r>
            <a:r>
              <a:rPr lang="en-US" sz="1600" dirty="0" err="1" smtClean="0">
                <a:solidFill>
                  <a:schemeClr val="lt2"/>
                </a:solidFill>
              </a:rPr>
              <a:t>seseorang</a:t>
            </a:r>
            <a:r>
              <a:rPr lang="en-US" sz="1600" dirty="0" smtClean="0">
                <a:solidFill>
                  <a:schemeClr val="lt2"/>
                </a:solidFill>
              </a:rPr>
              <a:t> </a:t>
            </a:r>
            <a:r>
              <a:rPr lang="en-US" sz="1600" dirty="0" err="1" smtClean="0">
                <a:solidFill>
                  <a:schemeClr val="lt2"/>
                </a:solidFill>
              </a:rPr>
              <a:t>ditentukan</a:t>
            </a:r>
            <a:r>
              <a:rPr lang="en-US" sz="1600" dirty="0" smtClean="0">
                <a:solidFill>
                  <a:schemeClr val="lt2"/>
                </a:solidFill>
              </a:rPr>
              <a:t> </a:t>
            </a:r>
            <a:r>
              <a:rPr lang="en-US" sz="1600" dirty="0" err="1" smtClean="0">
                <a:solidFill>
                  <a:schemeClr val="lt2"/>
                </a:solidFill>
              </a:rPr>
              <a:t>oleh</a:t>
            </a:r>
            <a:r>
              <a:rPr lang="en-US" sz="1600" dirty="0" smtClean="0">
                <a:solidFill>
                  <a:schemeClr val="lt2"/>
                </a:solidFill>
              </a:rPr>
              <a:t> </a:t>
            </a:r>
            <a:r>
              <a:rPr lang="en-US" sz="1600" dirty="0" err="1" smtClean="0">
                <a:solidFill>
                  <a:schemeClr val="lt2"/>
                </a:solidFill>
              </a:rPr>
              <a:t>tiga</a:t>
            </a:r>
            <a:r>
              <a:rPr lang="en-US" sz="1600" dirty="0" smtClean="0">
                <a:solidFill>
                  <a:schemeClr val="lt2"/>
                </a:solidFill>
              </a:rPr>
              <a:t> </a:t>
            </a:r>
            <a:r>
              <a:rPr lang="en-US" sz="1600" dirty="0" err="1" smtClean="0">
                <a:solidFill>
                  <a:schemeClr val="lt2"/>
                </a:solidFill>
              </a:rPr>
              <a:t>komponen</a:t>
            </a:r>
            <a:r>
              <a:rPr lang="en-US" sz="1600" dirty="0" smtClean="0">
                <a:solidFill>
                  <a:schemeClr val="lt2"/>
                </a:solidFill>
              </a:rPr>
              <a:t>, </a:t>
            </a:r>
            <a:r>
              <a:rPr lang="en-US" sz="1600" dirty="0" err="1" smtClean="0">
                <a:solidFill>
                  <a:schemeClr val="lt2"/>
                </a:solidFill>
              </a:rPr>
              <a:t>antara</a:t>
            </a:r>
            <a:r>
              <a:rPr lang="en-US" sz="1600" dirty="0" smtClean="0">
                <a:solidFill>
                  <a:schemeClr val="lt2"/>
                </a:solidFill>
              </a:rPr>
              <a:t> lain:</a:t>
            </a:r>
            <a:endParaRPr sz="1600" dirty="0">
              <a:solidFill>
                <a:schemeClr val="lt2"/>
              </a:solidFill>
            </a:endParaRPr>
          </a:p>
        </p:txBody>
      </p:sp>
      <p:cxnSp>
        <p:nvCxnSpPr>
          <p:cNvPr id="324" name="Google Shape;324;p38"/>
          <p:cNvCxnSpPr/>
          <p:nvPr/>
        </p:nvCxnSpPr>
        <p:spPr>
          <a:xfrm>
            <a:off x="880775" y="2311700"/>
            <a:ext cx="7462800" cy="0"/>
          </a:xfrm>
          <a:prstGeom prst="straightConnector1">
            <a:avLst/>
          </a:prstGeom>
          <a:noFill/>
          <a:ln w="28575" cap="flat" cmpd="sng">
            <a:solidFill>
              <a:schemeClr val="dk2"/>
            </a:solidFill>
            <a:prstDash val="solid"/>
            <a:round/>
            <a:headEnd type="none" w="med" len="med"/>
            <a:tailEnd type="none" w="med" len="med"/>
          </a:ln>
        </p:spPr>
      </p:cxnSp>
      <p:sp>
        <p:nvSpPr>
          <p:cNvPr id="326" name="Google Shape;326;p38"/>
          <p:cNvSpPr txBox="1"/>
          <p:nvPr/>
        </p:nvSpPr>
        <p:spPr>
          <a:xfrm>
            <a:off x="403200" y="2477625"/>
            <a:ext cx="8337600" cy="1987371"/>
          </a:xfrm>
          <a:prstGeom prst="rect">
            <a:avLst/>
          </a:prstGeom>
          <a:noFill/>
          <a:ln>
            <a:noFill/>
          </a:ln>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Clr>
                <a:schemeClr val="dk1"/>
              </a:buClr>
              <a:buSzPts val="1400"/>
              <a:buAutoNum type="arabicPeriod"/>
            </a:pPr>
            <a:r>
              <a:rPr lang="en-US" sz="1600" dirty="0" err="1" smtClean="0">
                <a:solidFill>
                  <a:schemeClr val="dk1"/>
                </a:solidFill>
                <a:latin typeface="Barlow"/>
                <a:ea typeface="Barlow"/>
                <a:cs typeface="Barlow"/>
                <a:sym typeface="Barlow"/>
              </a:rPr>
              <a:t>Ekpektasi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harapan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keberhasilan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pada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sesuatu</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tugas</a:t>
            </a:r>
            <a:r>
              <a:rPr lang="en-US" sz="1600" dirty="0" smtClean="0">
                <a:solidFill>
                  <a:schemeClr val="dk1"/>
                </a:solidFill>
                <a:latin typeface="Barlow"/>
                <a:ea typeface="Barlow"/>
                <a:cs typeface="Barlow"/>
                <a:sym typeface="Barlow"/>
              </a:rPr>
              <a:t>.</a:t>
            </a:r>
          </a:p>
          <a:p>
            <a:pPr marL="482600" lvl="0" indent="-342900" algn="l" rtl="0">
              <a:lnSpc>
                <a:spcPct val="100000"/>
              </a:lnSpc>
              <a:spcBef>
                <a:spcPts val="0"/>
              </a:spcBef>
              <a:spcAft>
                <a:spcPts val="0"/>
              </a:spcAft>
              <a:buClr>
                <a:schemeClr val="dk1"/>
              </a:buClr>
              <a:buSzPts val="1400"/>
              <a:buAutoNum type="arabicPeriod"/>
            </a:pPr>
            <a:r>
              <a:rPr lang="en-US" sz="1600" dirty="0" err="1" smtClean="0">
                <a:solidFill>
                  <a:schemeClr val="dk1"/>
                </a:solidFill>
                <a:latin typeface="Barlow"/>
                <a:ea typeface="Barlow"/>
                <a:cs typeface="Barlow"/>
                <a:sym typeface="Barlow"/>
              </a:rPr>
              <a:t>Instrumentalis</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yaitu</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penilaian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tentang</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apa</a:t>
            </a:r>
            <a:r>
              <a:rPr lang="en-US" sz="1600" dirty="0" smtClean="0">
                <a:solidFill>
                  <a:schemeClr val="dk1"/>
                </a:solidFill>
                <a:latin typeface="Barlow"/>
                <a:ea typeface="Barlow"/>
                <a:cs typeface="Barlow"/>
                <a:sym typeface="Barlow"/>
              </a:rPr>
              <a:t> yang </a:t>
            </a:r>
            <a:r>
              <a:rPr lang="en-US" sz="1600" dirty="0" err="1" smtClean="0">
                <a:solidFill>
                  <a:schemeClr val="dk1"/>
                </a:solidFill>
                <a:latin typeface="Barlow"/>
                <a:ea typeface="Barlow"/>
                <a:cs typeface="Barlow"/>
                <a:sym typeface="Barlow"/>
              </a:rPr>
              <a:t>akan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terjadi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jika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berhasil</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dalam</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melakukan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suatu</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tugas</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keberhasilan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untuk</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mendapatkan</a:t>
            </a:r>
            <a:r>
              <a:rPr lang="en-US" sz="1600" dirty="0" smtClean="0">
                <a:solidFill>
                  <a:schemeClr val="dk1"/>
                </a:solidFill>
                <a:latin typeface="Barlow"/>
                <a:ea typeface="Barlow"/>
                <a:cs typeface="Barlow"/>
                <a:sym typeface="Barlow"/>
              </a:rPr>
              <a:t> outcome </a:t>
            </a:r>
            <a:r>
              <a:rPr lang="en-US" sz="1600" dirty="0" err="1" smtClean="0">
                <a:solidFill>
                  <a:schemeClr val="dk1"/>
                </a:solidFill>
                <a:latin typeface="Barlow"/>
                <a:ea typeface="Barlow"/>
                <a:cs typeface="Barlow"/>
                <a:sym typeface="Barlow"/>
              </a:rPr>
              <a:t>tertentu</a:t>
            </a:r>
            <a:r>
              <a:rPr lang="en-US" sz="1600" dirty="0" smtClean="0">
                <a:solidFill>
                  <a:schemeClr val="dk1"/>
                </a:solidFill>
                <a:latin typeface="Barlow"/>
                <a:ea typeface="Barlow"/>
                <a:cs typeface="Barlow"/>
                <a:sym typeface="Barlow"/>
              </a:rPr>
              <a:t>)</a:t>
            </a:r>
          </a:p>
          <a:p>
            <a:pPr marL="482600" lvl="0" indent="-342900" algn="l" rtl="0">
              <a:lnSpc>
                <a:spcPct val="100000"/>
              </a:lnSpc>
              <a:spcBef>
                <a:spcPts val="0"/>
              </a:spcBef>
              <a:spcAft>
                <a:spcPts val="0"/>
              </a:spcAft>
              <a:buClr>
                <a:schemeClr val="dk1"/>
              </a:buClr>
              <a:buSzPts val="1400"/>
              <a:buAutoNum type="arabicPeriod"/>
            </a:pPr>
            <a:r>
              <a:rPr lang="en-US" sz="1600" dirty="0" err="1" smtClean="0">
                <a:solidFill>
                  <a:schemeClr val="dk1"/>
                </a:solidFill>
                <a:latin typeface="Barlow"/>
                <a:ea typeface="Barlow"/>
                <a:cs typeface="Barlow"/>
                <a:sym typeface="Barlow"/>
              </a:rPr>
              <a:t>Valensi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yaitu</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respon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terhadap</a:t>
            </a:r>
            <a:r>
              <a:rPr lang="en-US" sz="1600" dirty="0" smtClean="0">
                <a:solidFill>
                  <a:schemeClr val="dk1"/>
                </a:solidFill>
                <a:latin typeface="Barlow"/>
                <a:ea typeface="Barlow"/>
                <a:cs typeface="Barlow"/>
                <a:sym typeface="Barlow"/>
              </a:rPr>
              <a:t> outcome </a:t>
            </a:r>
            <a:r>
              <a:rPr lang="en-US" sz="1600" dirty="0" err="1" smtClean="0">
                <a:solidFill>
                  <a:schemeClr val="dk1"/>
                </a:solidFill>
                <a:latin typeface="Barlow"/>
                <a:ea typeface="Barlow"/>
                <a:cs typeface="Barlow"/>
                <a:sym typeface="Barlow"/>
              </a:rPr>
              <a:t>seperti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perasaan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positif</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netral</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atau</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negatif</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Motivasi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tinggi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jika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usaha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menghasilkan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sesuatu</a:t>
            </a:r>
            <a:r>
              <a:rPr lang="en-US" sz="1600" dirty="0" smtClean="0">
                <a:solidFill>
                  <a:schemeClr val="dk1"/>
                </a:solidFill>
                <a:latin typeface="Barlow"/>
                <a:ea typeface="Barlow"/>
                <a:cs typeface="Barlow"/>
                <a:sym typeface="Barlow"/>
              </a:rPr>
              <a:t> yang </a:t>
            </a:r>
            <a:r>
              <a:rPr lang="en-US" sz="1600" dirty="0" err="1" smtClean="0">
                <a:solidFill>
                  <a:schemeClr val="dk1"/>
                </a:solidFill>
                <a:latin typeface="Barlow"/>
                <a:ea typeface="Barlow"/>
                <a:cs typeface="Barlow"/>
                <a:sym typeface="Barlow"/>
              </a:rPr>
              <a:t>melebihi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harapan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Motivasi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rendah</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jika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usahanya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menghasilkan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kurang</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dari</a:t>
            </a:r>
            <a:r>
              <a:rPr lang="en-US" sz="1600" dirty="0" smtClean="0">
                <a:solidFill>
                  <a:schemeClr val="dk1"/>
                </a:solidFill>
                <a:latin typeface="Barlow"/>
                <a:ea typeface="Barlow"/>
                <a:cs typeface="Barlow"/>
                <a:sym typeface="Barlow"/>
              </a:rPr>
              <a:t> yang </a:t>
            </a:r>
            <a:r>
              <a:rPr lang="en-US" sz="1600" dirty="0" err="1" smtClean="0">
                <a:solidFill>
                  <a:schemeClr val="dk1"/>
                </a:solidFill>
                <a:latin typeface="Barlow"/>
                <a:ea typeface="Barlow"/>
                <a:cs typeface="Barlow"/>
                <a:sym typeface="Barlow"/>
              </a:rPr>
              <a:t>diharapkan</a:t>
            </a:r>
            <a:r>
              <a:rPr lang="en-US" sz="1600" dirty="0" smtClean="0">
                <a:solidFill>
                  <a:schemeClr val="dk1"/>
                </a:solidFill>
                <a:latin typeface="Barlow"/>
                <a:ea typeface="Barlow"/>
                <a:cs typeface="Barlow"/>
                <a:sym typeface="Barlow"/>
              </a:rPr>
              <a:t>.</a:t>
            </a:r>
            <a:endParaRPr sz="1600" dirty="0">
              <a:solidFill>
                <a:schemeClr val="dk1"/>
              </a:solidFill>
              <a:latin typeface="Barlow"/>
              <a:ea typeface="Barlow"/>
              <a:cs typeface="Barlow"/>
              <a:sym typeface="Barlow"/>
            </a:endParaRPr>
          </a:p>
        </p:txBody>
      </p:sp>
      <p:sp>
        <p:nvSpPr>
          <p:cNvPr id="329" name="Google Shape;329;p38"/>
          <p:cNvSpPr/>
          <p:nvPr/>
        </p:nvSpPr>
        <p:spPr>
          <a:xfrm>
            <a:off x="403200" y="4659549"/>
            <a:ext cx="8337600" cy="24350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03 	Teori Kebutuhan Berprestasi</a:t>
            </a:r>
            <a:endParaRPr sz="2800" dirty="0"/>
          </a:p>
        </p:txBody>
      </p:sp>
      <p:sp>
        <p:nvSpPr>
          <p:cNvPr id="323" name="Google Shape;323;p38"/>
          <p:cNvSpPr txBox="1">
            <a:spLocks noGrp="1"/>
          </p:cNvSpPr>
          <p:nvPr>
            <p:ph type="title" idx="4294967295"/>
          </p:nvPr>
        </p:nvSpPr>
        <p:spPr>
          <a:xfrm>
            <a:off x="403200" y="1183626"/>
            <a:ext cx="8337600" cy="8202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err="1" smtClean="0">
                <a:solidFill>
                  <a:schemeClr val="lt2"/>
                </a:solidFill>
              </a:rPr>
              <a:t>Teori</a:t>
            </a:r>
            <a:r>
              <a:rPr lang="en-US" sz="1600" dirty="0" smtClean="0">
                <a:solidFill>
                  <a:schemeClr val="lt2"/>
                </a:solidFill>
              </a:rPr>
              <a:t> </a:t>
            </a:r>
            <a:r>
              <a:rPr lang="en-US" sz="1600" dirty="0" err="1" smtClean="0">
                <a:solidFill>
                  <a:schemeClr val="lt2"/>
                </a:solidFill>
              </a:rPr>
              <a:t>ini</a:t>
            </a:r>
            <a:r>
              <a:rPr lang="en-US" sz="1600" dirty="0" smtClean="0">
                <a:solidFill>
                  <a:schemeClr val="lt2"/>
                </a:solidFill>
              </a:rPr>
              <a:t> </a:t>
            </a:r>
            <a:r>
              <a:rPr lang="en-US" sz="1600" dirty="0" err="1" smtClean="0">
                <a:solidFill>
                  <a:schemeClr val="lt2"/>
                </a:solidFill>
              </a:rPr>
              <a:t>dikemukakan</a:t>
            </a:r>
            <a:r>
              <a:rPr lang="en-US" sz="1600" dirty="0" smtClean="0">
                <a:solidFill>
                  <a:schemeClr val="lt2"/>
                </a:solidFill>
              </a:rPr>
              <a:t> </a:t>
            </a:r>
            <a:r>
              <a:rPr lang="en-US" sz="1600" dirty="0" err="1" smtClean="0">
                <a:solidFill>
                  <a:schemeClr val="lt2"/>
                </a:solidFill>
              </a:rPr>
              <a:t>oleh</a:t>
            </a:r>
            <a:r>
              <a:rPr lang="en-US" sz="1600" dirty="0" smtClean="0">
                <a:solidFill>
                  <a:schemeClr val="lt2"/>
                </a:solidFill>
              </a:rPr>
              <a:t> David McClelland </a:t>
            </a:r>
            <a:r>
              <a:rPr lang="en-US" sz="1600" dirty="0" err="1" smtClean="0">
                <a:solidFill>
                  <a:schemeClr val="lt2"/>
                </a:solidFill>
              </a:rPr>
              <a:t>dan</a:t>
            </a:r>
            <a:r>
              <a:rPr lang="en-US" sz="1600" dirty="0" smtClean="0">
                <a:solidFill>
                  <a:schemeClr val="lt2"/>
                </a:solidFill>
              </a:rPr>
              <a:t> </a:t>
            </a:r>
            <a:r>
              <a:rPr lang="en-US" sz="1600" dirty="0" err="1" smtClean="0">
                <a:solidFill>
                  <a:schemeClr val="lt2"/>
                </a:solidFill>
              </a:rPr>
              <a:t>kawan-kawannya</a:t>
            </a:r>
            <a:r>
              <a:rPr lang="en-US" sz="1600" dirty="0" smtClean="0">
                <a:solidFill>
                  <a:schemeClr val="lt2"/>
                </a:solidFill>
              </a:rPr>
              <a:t>. </a:t>
            </a:r>
            <a:r>
              <a:rPr lang="en-US" sz="1600" dirty="0" err="1" smtClean="0">
                <a:solidFill>
                  <a:schemeClr val="lt2"/>
                </a:solidFill>
              </a:rPr>
              <a:t>Teori</a:t>
            </a:r>
            <a:r>
              <a:rPr lang="en-US" sz="1600" dirty="0" smtClean="0">
                <a:solidFill>
                  <a:schemeClr val="lt2"/>
                </a:solidFill>
              </a:rPr>
              <a:t> </a:t>
            </a:r>
            <a:r>
              <a:rPr lang="en-US" sz="1600" dirty="0" err="1" smtClean="0">
                <a:solidFill>
                  <a:schemeClr val="lt2"/>
                </a:solidFill>
              </a:rPr>
              <a:t>ini</a:t>
            </a:r>
            <a:r>
              <a:rPr lang="en-US" sz="1600" dirty="0" smtClean="0">
                <a:solidFill>
                  <a:schemeClr val="lt2"/>
                </a:solidFill>
              </a:rPr>
              <a:t> </a:t>
            </a:r>
            <a:r>
              <a:rPr lang="en-US" sz="1600" dirty="0" err="1" smtClean="0">
                <a:solidFill>
                  <a:schemeClr val="lt2"/>
                </a:solidFill>
              </a:rPr>
              <a:t>berfokus</a:t>
            </a:r>
            <a:r>
              <a:rPr lang="en-US" sz="1600" dirty="0" smtClean="0">
                <a:solidFill>
                  <a:schemeClr val="lt2"/>
                </a:solidFill>
              </a:rPr>
              <a:t> </a:t>
            </a:r>
            <a:r>
              <a:rPr lang="en-US" sz="1600" dirty="0" err="1" smtClean="0">
                <a:solidFill>
                  <a:schemeClr val="lt2"/>
                </a:solidFill>
              </a:rPr>
              <a:t>pada</a:t>
            </a:r>
            <a:r>
              <a:rPr lang="en-US" sz="1600" dirty="0" smtClean="0">
                <a:solidFill>
                  <a:schemeClr val="lt2"/>
                </a:solidFill>
              </a:rPr>
              <a:t> </a:t>
            </a:r>
            <a:r>
              <a:rPr lang="en-US" sz="1600" dirty="0" err="1" smtClean="0">
                <a:solidFill>
                  <a:schemeClr val="lt2"/>
                </a:solidFill>
              </a:rPr>
              <a:t>tiga</a:t>
            </a:r>
            <a:r>
              <a:rPr lang="en-US" sz="1600" dirty="0" smtClean="0">
                <a:solidFill>
                  <a:schemeClr val="lt2"/>
                </a:solidFill>
              </a:rPr>
              <a:t> </a:t>
            </a:r>
            <a:r>
              <a:rPr lang="en-US" sz="1600" dirty="0" err="1" smtClean="0">
                <a:solidFill>
                  <a:schemeClr val="lt2"/>
                </a:solidFill>
              </a:rPr>
              <a:t>kebutuhan</a:t>
            </a:r>
            <a:r>
              <a:rPr lang="en-US" sz="1600" dirty="0" smtClean="0">
                <a:solidFill>
                  <a:schemeClr val="lt2"/>
                </a:solidFill>
              </a:rPr>
              <a:t> (Robbins, 2007) </a:t>
            </a:r>
            <a:r>
              <a:rPr lang="en-US" sz="1600" dirty="0" err="1" smtClean="0">
                <a:solidFill>
                  <a:schemeClr val="lt2"/>
                </a:solidFill>
              </a:rPr>
              <a:t>yaitu</a:t>
            </a:r>
            <a:r>
              <a:rPr lang="en-US" sz="1600" dirty="0" smtClean="0">
                <a:solidFill>
                  <a:schemeClr val="lt2"/>
                </a:solidFill>
              </a:rPr>
              <a:t>:</a:t>
            </a:r>
            <a:endParaRPr sz="1600" dirty="0">
              <a:solidFill>
                <a:schemeClr val="lt2"/>
              </a:solidFill>
            </a:endParaRPr>
          </a:p>
        </p:txBody>
      </p:sp>
      <p:cxnSp>
        <p:nvCxnSpPr>
          <p:cNvPr id="324" name="Google Shape;324;p38"/>
          <p:cNvCxnSpPr/>
          <p:nvPr/>
        </p:nvCxnSpPr>
        <p:spPr>
          <a:xfrm>
            <a:off x="861319" y="2003898"/>
            <a:ext cx="7462800" cy="0"/>
          </a:xfrm>
          <a:prstGeom prst="straightConnector1">
            <a:avLst/>
          </a:prstGeom>
          <a:noFill/>
          <a:ln w="28575" cap="flat" cmpd="sng">
            <a:solidFill>
              <a:schemeClr val="dk2"/>
            </a:solidFill>
            <a:prstDash val="solid"/>
            <a:round/>
            <a:headEnd type="none" w="med" len="med"/>
            <a:tailEnd type="none" w="med" len="med"/>
          </a:ln>
        </p:spPr>
      </p:cxnSp>
      <p:sp>
        <p:nvSpPr>
          <p:cNvPr id="326" name="Google Shape;326;p38"/>
          <p:cNvSpPr txBox="1"/>
          <p:nvPr/>
        </p:nvSpPr>
        <p:spPr>
          <a:xfrm>
            <a:off x="403200" y="2169823"/>
            <a:ext cx="8337600" cy="2295173"/>
          </a:xfrm>
          <a:prstGeom prst="rect">
            <a:avLst/>
          </a:prstGeom>
          <a:noFill/>
          <a:ln>
            <a:noFill/>
          </a:ln>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Clr>
                <a:schemeClr val="dk1"/>
              </a:buClr>
              <a:buSzPts val="1400"/>
              <a:buAutoNum type="arabicPeriod"/>
            </a:pPr>
            <a:r>
              <a:rPr lang="en-US" sz="1600" b="1" dirty="0" err="1" smtClean="0">
                <a:solidFill>
                  <a:schemeClr val="tx2"/>
                </a:solidFill>
                <a:latin typeface="Barlow"/>
                <a:ea typeface="Barlow"/>
                <a:cs typeface="Barlow"/>
                <a:sym typeface="Barlow"/>
              </a:rPr>
              <a:t>Kebutuhan</a:t>
            </a:r>
            <a:r>
              <a:rPr lang="en-US" sz="1600" b="1" dirty="0" smtClean="0">
                <a:solidFill>
                  <a:schemeClr val="tx2"/>
                </a:solidFill>
                <a:latin typeface="Barlow"/>
                <a:ea typeface="Barlow"/>
                <a:cs typeface="Barlow"/>
                <a:sym typeface="Barlow"/>
              </a:rPr>
              <a:t> </a:t>
            </a:r>
            <a:r>
              <a:rPr lang="en-US" sz="1600" b="1" dirty="0" err="1" smtClean="0">
                <a:solidFill>
                  <a:schemeClr val="tx2"/>
                </a:solidFill>
                <a:latin typeface="Barlow"/>
                <a:ea typeface="Barlow"/>
                <a:cs typeface="Barlow"/>
                <a:sym typeface="Barlow"/>
              </a:rPr>
              <a:t>pencapaian</a:t>
            </a:r>
            <a:r>
              <a:rPr lang="en-US" sz="1600" b="1" dirty="0" smtClean="0">
                <a:solidFill>
                  <a:schemeClr val="tx2"/>
                </a:solidFill>
                <a:latin typeface="Barlow"/>
                <a:ea typeface="Barlow"/>
                <a:cs typeface="Barlow"/>
                <a:sym typeface="Barlow"/>
              </a:rPr>
              <a:t> (</a:t>
            </a:r>
            <a:r>
              <a:rPr lang="en-US" sz="1600" b="1" i="1" dirty="0" smtClean="0">
                <a:solidFill>
                  <a:schemeClr val="tx2"/>
                </a:solidFill>
                <a:latin typeface="Barlow"/>
                <a:ea typeface="Barlow"/>
                <a:cs typeface="Barlow"/>
                <a:sym typeface="Barlow"/>
              </a:rPr>
              <a:t>need for achievement</a:t>
            </a:r>
            <a:r>
              <a:rPr lang="en-US" sz="1600" b="1" dirty="0" smtClean="0">
                <a:solidFill>
                  <a:schemeClr val="tx2"/>
                </a:solidFill>
                <a:latin typeface="Barlow"/>
                <a:ea typeface="Barlow"/>
                <a:cs typeface="Barlow"/>
                <a:sym typeface="Barlow"/>
              </a:rPr>
              <a:t>)</a:t>
            </a:r>
            <a:r>
              <a:rPr lang="en-US" sz="1600" dirty="0" smtClean="0">
                <a:solidFill>
                  <a:schemeClr val="dk1"/>
                </a:solidFill>
                <a:latin typeface="Barlow"/>
                <a:ea typeface="Barlow"/>
                <a:cs typeface="Barlow"/>
                <a:sym typeface="Barlow"/>
              </a:rPr>
              <a:t>: </a:t>
            </a:r>
            <a:r>
              <a:rPr lang="en-US" sz="1600" dirty="0" err="1">
                <a:solidFill>
                  <a:schemeClr val="dk1"/>
                </a:solidFill>
                <a:latin typeface="Barlow"/>
                <a:ea typeface="Barlow"/>
                <a:cs typeface="Barlow"/>
                <a:sym typeface="Barlow"/>
              </a:rPr>
              <a:t>D</a:t>
            </a:r>
            <a:r>
              <a:rPr lang="en-US" sz="1600" dirty="0" err="1" smtClean="0">
                <a:solidFill>
                  <a:schemeClr val="dk1"/>
                </a:solidFill>
                <a:latin typeface="Barlow"/>
                <a:ea typeface="Barlow"/>
                <a:cs typeface="Barlow"/>
                <a:sym typeface="Barlow"/>
              </a:rPr>
              <a:t>orongan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untuk</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berprestasi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mengungguli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mencapai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standar-standar</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berusaha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keras</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untuk</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berhasil</a:t>
            </a:r>
            <a:r>
              <a:rPr lang="en-US" sz="1600" dirty="0" smtClean="0">
                <a:solidFill>
                  <a:schemeClr val="dk1"/>
                </a:solidFill>
                <a:latin typeface="Barlow"/>
                <a:ea typeface="Barlow"/>
                <a:cs typeface="Barlow"/>
                <a:sym typeface="Barlow"/>
              </a:rPr>
              <a:t>.</a:t>
            </a:r>
          </a:p>
          <a:p>
            <a:pPr marL="482600" lvl="0" indent="-342900" algn="l" rtl="0">
              <a:lnSpc>
                <a:spcPct val="100000"/>
              </a:lnSpc>
              <a:spcBef>
                <a:spcPts val="0"/>
              </a:spcBef>
              <a:spcAft>
                <a:spcPts val="0"/>
              </a:spcAft>
              <a:buClr>
                <a:schemeClr val="dk1"/>
              </a:buClr>
              <a:buSzPts val="1400"/>
              <a:buAutoNum type="arabicPeriod"/>
            </a:pPr>
            <a:r>
              <a:rPr lang="en-US" sz="1600" b="1" dirty="0" err="1" smtClean="0">
                <a:solidFill>
                  <a:schemeClr val="tx2"/>
                </a:solidFill>
                <a:latin typeface="Barlow"/>
                <a:ea typeface="Barlow"/>
                <a:cs typeface="Barlow"/>
                <a:sym typeface="Barlow"/>
              </a:rPr>
              <a:t>Kebutuhan</a:t>
            </a:r>
            <a:r>
              <a:rPr lang="en-US" sz="1600" b="1" dirty="0" smtClean="0">
                <a:solidFill>
                  <a:schemeClr val="tx2"/>
                </a:solidFill>
                <a:latin typeface="Barlow"/>
                <a:ea typeface="Barlow"/>
                <a:cs typeface="Barlow"/>
                <a:sym typeface="Barlow"/>
              </a:rPr>
              <a:t> </a:t>
            </a:r>
            <a:r>
              <a:rPr lang="en-US" sz="1600" b="1" dirty="0" err="1" smtClean="0">
                <a:solidFill>
                  <a:schemeClr val="tx2"/>
                </a:solidFill>
                <a:latin typeface="Barlow"/>
                <a:ea typeface="Barlow"/>
                <a:cs typeface="Barlow"/>
                <a:sym typeface="Barlow"/>
              </a:rPr>
              <a:t>akan</a:t>
            </a:r>
            <a:r>
              <a:rPr lang="en-US" sz="1600" b="1" dirty="0" smtClean="0">
                <a:solidFill>
                  <a:schemeClr val="tx2"/>
                </a:solidFill>
                <a:latin typeface="Barlow"/>
                <a:ea typeface="Barlow"/>
                <a:cs typeface="Barlow"/>
                <a:sym typeface="Barlow"/>
              </a:rPr>
              <a:t> </a:t>
            </a:r>
            <a:r>
              <a:rPr lang="en-US" sz="1600" b="1" dirty="0" err="1" smtClean="0">
                <a:solidFill>
                  <a:schemeClr val="tx2"/>
                </a:solidFill>
                <a:latin typeface="Barlow"/>
                <a:ea typeface="Barlow"/>
                <a:cs typeface="Barlow"/>
                <a:sym typeface="Barlow"/>
              </a:rPr>
              <a:t>kekuatan</a:t>
            </a:r>
            <a:r>
              <a:rPr lang="en-US" sz="1600" b="1" dirty="0" smtClean="0">
                <a:solidFill>
                  <a:schemeClr val="tx2"/>
                </a:solidFill>
                <a:latin typeface="Barlow"/>
                <a:ea typeface="Barlow"/>
                <a:cs typeface="Barlow"/>
                <a:sym typeface="Barlow"/>
              </a:rPr>
              <a:t> (</a:t>
            </a:r>
            <a:r>
              <a:rPr lang="en-US" sz="1600" b="1" i="1" dirty="0" smtClean="0">
                <a:solidFill>
                  <a:schemeClr val="tx2"/>
                </a:solidFill>
                <a:latin typeface="Barlow"/>
                <a:ea typeface="Barlow"/>
                <a:cs typeface="Barlow"/>
                <a:sym typeface="Barlow"/>
              </a:rPr>
              <a:t>need for power</a:t>
            </a:r>
            <a:r>
              <a:rPr lang="en-US" sz="1600" b="1" dirty="0" smtClean="0">
                <a:solidFill>
                  <a:schemeClr val="tx2"/>
                </a:solidFill>
                <a:latin typeface="Barlow"/>
                <a:ea typeface="Barlow"/>
                <a:cs typeface="Barlow"/>
                <a:sym typeface="Barlow"/>
              </a:rPr>
              <a:t>)</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Kebutuhan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untuk</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membuat</a:t>
            </a:r>
            <a:r>
              <a:rPr lang="en-US" sz="1600" dirty="0" smtClean="0">
                <a:solidFill>
                  <a:schemeClr val="dk1"/>
                </a:solidFill>
                <a:latin typeface="Barlow"/>
                <a:ea typeface="Barlow"/>
                <a:cs typeface="Barlow"/>
                <a:sym typeface="Barlow"/>
              </a:rPr>
              <a:t> orang lain </a:t>
            </a:r>
            <a:r>
              <a:rPr lang="en-US" sz="1600" dirty="0" err="1" smtClean="0">
                <a:solidFill>
                  <a:schemeClr val="dk1"/>
                </a:solidFill>
                <a:latin typeface="Barlow"/>
                <a:ea typeface="Barlow"/>
                <a:cs typeface="Barlow"/>
                <a:sym typeface="Barlow"/>
              </a:rPr>
              <a:t>berperilaku</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sedemikian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rupa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sehingga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mereka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tidak</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akan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berperilaku</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sebaliknya</a:t>
            </a:r>
            <a:r>
              <a:rPr lang="en-US" sz="1600" dirty="0" smtClean="0">
                <a:solidFill>
                  <a:schemeClr val="dk1"/>
                </a:solidFill>
                <a:latin typeface="Barlow"/>
                <a:ea typeface="Barlow"/>
                <a:cs typeface="Barlow"/>
                <a:sym typeface="Barlow"/>
              </a:rPr>
              <a:t>.</a:t>
            </a:r>
          </a:p>
          <a:p>
            <a:pPr marL="482600" lvl="0" indent="-342900" algn="l" rtl="0">
              <a:lnSpc>
                <a:spcPct val="100000"/>
              </a:lnSpc>
              <a:spcBef>
                <a:spcPts val="0"/>
              </a:spcBef>
              <a:spcAft>
                <a:spcPts val="0"/>
              </a:spcAft>
              <a:buClr>
                <a:schemeClr val="dk1"/>
              </a:buClr>
              <a:buSzPts val="1400"/>
              <a:buAutoNum type="arabicPeriod"/>
            </a:pPr>
            <a:r>
              <a:rPr lang="en-US" sz="1600" b="1" dirty="0" err="1" smtClean="0">
                <a:solidFill>
                  <a:schemeClr val="tx2"/>
                </a:solidFill>
                <a:latin typeface="Barlow"/>
                <a:ea typeface="Barlow"/>
                <a:cs typeface="Barlow"/>
                <a:sym typeface="Barlow"/>
              </a:rPr>
              <a:t>Kebutuhan</a:t>
            </a:r>
            <a:r>
              <a:rPr lang="en-US" sz="1600" b="1" dirty="0" smtClean="0">
                <a:solidFill>
                  <a:schemeClr val="tx2"/>
                </a:solidFill>
                <a:latin typeface="Barlow"/>
                <a:ea typeface="Barlow"/>
                <a:cs typeface="Barlow"/>
                <a:sym typeface="Barlow"/>
              </a:rPr>
              <a:t> </a:t>
            </a:r>
            <a:r>
              <a:rPr lang="en-US" sz="1600" b="1" dirty="0" err="1" smtClean="0">
                <a:solidFill>
                  <a:schemeClr val="tx2"/>
                </a:solidFill>
                <a:latin typeface="Barlow"/>
                <a:ea typeface="Barlow"/>
                <a:cs typeface="Barlow"/>
                <a:sym typeface="Barlow"/>
              </a:rPr>
              <a:t>hubungan</a:t>
            </a:r>
            <a:r>
              <a:rPr lang="en-US" sz="1600" b="1" dirty="0" smtClean="0">
                <a:solidFill>
                  <a:schemeClr val="tx2"/>
                </a:solidFill>
                <a:latin typeface="Barlow"/>
                <a:ea typeface="Barlow"/>
                <a:cs typeface="Barlow"/>
                <a:sym typeface="Barlow"/>
              </a:rPr>
              <a:t> (</a:t>
            </a:r>
            <a:r>
              <a:rPr lang="en-US" sz="1600" b="1" i="1" dirty="0" smtClean="0">
                <a:solidFill>
                  <a:schemeClr val="tx2"/>
                </a:solidFill>
                <a:latin typeface="Barlow"/>
                <a:ea typeface="Barlow"/>
                <a:cs typeface="Barlow"/>
                <a:sym typeface="Barlow"/>
              </a:rPr>
              <a:t>need for affiliation</a:t>
            </a:r>
            <a:r>
              <a:rPr lang="en-US" sz="1600" b="1" dirty="0" smtClean="0">
                <a:solidFill>
                  <a:schemeClr val="tx2"/>
                </a:solidFill>
                <a:latin typeface="Barlow"/>
                <a:ea typeface="Barlow"/>
                <a:cs typeface="Barlow"/>
                <a:sym typeface="Barlow"/>
              </a:rPr>
              <a:t>)</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Hasrat</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untuk</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berhubungan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antarprobadi</a:t>
            </a:r>
            <a:r>
              <a:rPr lang="en-US" sz="1600" dirty="0" smtClean="0">
                <a:solidFill>
                  <a:schemeClr val="dk1"/>
                </a:solidFill>
                <a:latin typeface="Barlow"/>
                <a:ea typeface="Barlow"/>
                <a:cs typeface="Barlow"/>
                <a:sym typeface="Barlow"/>
              </a:rPr>
              <a:t> yang </a:t>
            </a:r>
            <a:r>
              <a:rPr lang="en-US" sz="1600" dirty="0" err="1" smtClean="0">
                <a:solidFill>
                  <a:schemeClr val="dk1"/>
                </a:solidFill>
                <a:latin typeface="Barlow"/>
                <a:ea typeface="Barlow"/>
                <a:cs typeface="Barlow"/>
                <a:sym typeface="Barlow"/>
              </a:rPr>
              <a:t>ramah</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akrab</a:t>
            </a:r>
            <a:r>
              <a:rPr lang="en-US" sz="1600" dirty="0" smtClean="0">
                <a:solidFill>
                  <a:schemeClr val="dk1"/>
                </a:solidFill>
                <a:latin typeface="Barlow"/>
                <a:ea typeface="Barlow"/>
                <a:cs typeface="Barlow"/>
                <a:sym typeface="Barlow"/>
              </a:rPr>
              <a:t>.</a:t>
            </a:r>
            <a:endParaRPr lang="en-US" sz="1600" dirty="0">
              <a:solidFill>
                <a:schemeClr val="dk1"/>
              </a:solidFill>
              <a:latin typeface="Barlow"/>
              <a:ea typeface="Barlow"/>
              <a:cs typeface="Barlow"/>
              <a:sym typeface="Barlow"/>
            </a:endParaRPr>
          </a:p>
        </p:txBody>
      </p:sp>
      <p:sp>
        <p:nvSpPr>
          <p:cNvPr id="329" name="Google Shape;329;p38"/>
          <p:cNvSpPr/>
          <p:nvPr/>
        </p:nvSpPr>
        <p:spPr>
          <a:xfrm>
            <a:off x="403200" y="4659549"/>
            <a:ext cx="8337600" cy="24350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770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04 ERG Theory (Existance, Relatedness, Growth Thery)</a:t>
            </a:r>
            <a:endParaRPr sz="2400" dirty="0"/>
          </a:p>
        </p:txBody>
      </p:sp>
      <p:sp>
        <p:nvSpPr>
          <p:cNvPr id="323" name="Google Shape;323;p38"/>
          <p:cNvSpPr txBox="1">
            <a:spLocks noGrp="1"/>
          </p:cNvSpPr>
          <p:nvPr>
            <p:ph type="title" idx="4294967295"/>
          </p:nvPr>
        </p:nvSpPr>
        <p:spPr>
          <a:xfrm>
            <a:off x="403200" y="1183626"/>
            <a:ext cx="8337600" cy="11280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err="1" smtClean="0">
                <a:solidFill>
                  <a:schemeClr val="lt2"/>
                </a:solidFill>
              </a:rPr>
              <a:t>Teori</a:t>
            </a:r>
            <a:r>
              <a:rPr lang="en-US" sz="1600" dirty="0" smtClean="0">
                <a:solidFill>
                  <a:schemeClr val="lt2"/>
                </a:solidFill>
              </a:rPr>
              <a:t> </a:t>
            </a:r>
            <a:r>
              <a:rPr lang="en-US" sz="1600" dirty="0" err="1" smtClean="0">
                <a:solidFill>
                  <a:schemeClr val="lt2"/>
                </a:solidFill>
              </a:rPr>
              <a:t>ini</a:t>
            </a:r>
            <a:r>
              <a:rPr lang="en-US" sz="1600" dirty="0" smtClean="0">
                <a:solidFill>
                  <a:schemeClr val="lt2"/>
                </a:solidFill>
              </a:rPr>
              <a:t> </a:t>
            </a:r>
            <a:r>
              <a:rPr lang="en-US" sz="1600" dirty="0" err="1" smtClean="0">
                <a:solidFill>
                  <a:schemeClr val="lt2"/>
                </a:solidFill>
              </a:rPr>
              <a:t>dikemukakan</a:t>
            </a:r>
            <a:r>
              <a:rPr lang="en-US" sz="1600" dirty="0" smtClean="0">
                <a:solidFill>
                  <a:schemeClr val="lt2"/>
                </a:solidFill>
              </a:rPr>
              <a:t> </a:t>
            </a:r>
            <a:r>
              <a:rPr lang="en-US" sz="1600" dirty="0" err="1" smtClean="0">
                <a:solidFill>
                  <a:schemeClr val="lt2"/>
                </a:solidFill>
              </a:rPr>
              <a:t>oleh</a:t>
            </a:r>
            <a:r>
              <a:rPr lang="en-US" sz="1600" dirty="0" smtClean="0">
                <a:solidFill>
                  <a:schemeClr val="lt2"/>
                </a:solidFill>
              </a:rPr>
              <a:t> Clayton </a:t>
            </a:r>
            <a:r>
              <a:rPr lang="en-US" sz="1600" dirty="0" err="1" smtClean="0">
                <a:solidFill>
                  <a:schemeClr val="lt2"/>
                </a:solidFill>
              </a:rPr>
              <a:t>Alderfer</a:t>
            </a:r>
            <a:r>
              <a:rPr lang="en-US" sz="1600" dirty="0" smtClean="0">
                <a:solidFill>
                  <a:schemeClr val="lt2"/>
                </a:solidFill>
              </a:rPr>
              <a:t>, yang </a:t>
            </a:r>
            <a:r>
              <a:rPr lang="en-US" sz="1600" dirty="0" err="1" smtClean="0">
                <a:solidFill>
                  <a:schemeClr val="lt2"/>
                </a:solidFill>
              </a:rPr>
              <a:t>sebetulnya</a:t>
            </a:r>
            <a:r>
              <a:rPr lang="en-US" sz="1600" dirty="0" smtClean="0">
                <a:solidFill>
                  <a:schemeClr val="lt2"/>
                </a:solidFill>
              </a:rPr>
              <a:t> </a:t>
            </a:r>
            <a:r>
              <a:rPr lang="en-US" sz="1600" dirty="0" err="1" smtClean="0">
                <a:solidFill>
                  <a:schemeClr val="lt2"/>
                </a:solidFill>
              </a:rPr>
              <a:t>tidak</a:t>
            </a:r>
            <a:r>
              <a:rPr lang="en-US" sz="1600" dirty="0" smtClean="0">
                <a:solidFill>
                  <a:schemeClr val="lt2"/>
                </a:solidFill>
              </a:rPr>
              <a:t> </a:t>
            </a:r>
            <a:r>
              <a:rPr lang="en-US" sz="1600" dirty="0" err="1" smtClean="0">
                <a:solidFill>
                  <a:schemeClr val="lt2"/>
                </a:solidFill>
              </a:rPr>
              <a:t>jauh</a:t>
            </a:r>
            <a:r>
              <a:rPr lang="en-US" sz="1600" dirty="0" smtClean="0">
                <a:solidFill>
                  <a:schemeClr val="lt2"/>
                </a:solidFill>
              </a:rPr>
              <a:t> </a:t>
            </a:r>
            <a:r>
              <a:rPr lang="en-US" sz="1600" dirty="0" err="1" smtClean="0">
                <a:solidFill>
                  <a:schemeClr val="lt2"/>
                </a:solidFill>
              </a:rPr>
              <a:t>berbeda</a:t>
            </a:r>
            <a:r>
              <a:rPr lang="en-US" sz="1600" dirty="0" smtClean="0">
                <a:solidFill>
                  <a:schemeClr val="lt2"/>
                </a:solidFill>
              </a:rPr>
              <a:t> </a:t>
            </a:r>
            <a:r>
              <a:rPr lang="en-US" sz="1600" dirty="0" err="1" smtClean="0">
                <a:solidFill>
                  <a:schemeClr val="lt2"/>
                </a:solidFill>
              </a:rPr>
              <a:t>dengan</a:t>
            </a:r>
            <a:r>
              <a:rPr lang="en-US" sz="1600" dirty="0" smtClean="0">
                <a:solidFill>
                  <a:schemeClr val="lt2"/>
                </a:solidFill>
              </a:rPr>
              <a:t> </a:t>
            </a:r>
            <a:r>
              <a:rPr lang="en-US" sz="1600" dirty="0" err="1" smtClean="0">
                <a:solidFill>
                  <a:schemeClr val="lt2"/>
                </a:solidFill>
              </a:rPr>
              <a:t>teori</a:t>
            </a:r>
            <a:r>
              <a:rPr lang="en-US" sz="1600" dirty="0" smtClean="0">
                <a:solidFill>
                  <a:schemeClr val="lt2"/>
                </a:solidFill>
              </a:rPr>
              <a:t> </a:t>
            </a:r>
            <a:r>
              <a:rPr lang="en-US" sz="1600" dirty="0" err="1" smtClean="0">
                <a:solidFill>
                  <a:schemeClr val="lt2"/>
                </a:solidFill>
              </a:rPr>
              <a:t>dari</a:t>
            </a:r>
            <a:r>
              <a:rPr lang="en-US" sz="1600" dirty="0" smtClean="0">
                <a:solidFill>
                  <a:schemeClr val="lt2"/>
                </a:solidFill>
              </a:rPr>
              <a:t> Abraham Maslow. </a:t>
            </a:r>
            <a:r>
              <a:rPr lang="en-US" sz="1600" dirty="0" err="1" smtClean="0">
                <a:solidFill>
                  <a:schemeClr val="lt2"/>
                </a:solidFill>
              </a:rPr>
              <a:t>Teori</a:t>
            </a:r>
            <a:r>
              <a:rPr lang="en-US" sz="1600" dirty="0" smtClean="0">
                <a:solidFill>
                  <a:schemeClr val="lt2"/>
                </a:solidFill>
              </a:rPr>
              <a:t> </a:t>
            </a:r>
            <a:r>
              <a:rPr lang="en-US" sz="1600" dirty="0" err="1" smtClean="0">
                <a:solidFill>
                  <a:schemeClr val="lt2"/>
                </a:solidFill>
              </a:rPr>
              <a:t>ini</a:t>
            </a:r>
            <a:r>
              <a:rPr lang="en-US" sz="1600" dirty="0" smtClean="0">
                <a:solidFill>
                  <a:schemeClr val="lt2"/>
                </a:solidFill>
              </a:rPr>
              <a:t> </a:t>
            </a:r>
            <a:r>
              <a:rPr lang="en-US" sz="1600" dirty="0" err="1" smtClean="0">
                <a:solidFill>
                  <a:schemeClr val="lt2"/>
                </a:solidFill>
              </a:rPr>
              <a:t>mengemukakan</a:t>
            </a:r>
            <a:r>
              <a:rPr lang="en-US" sz="1600" dirty="0" smtClean="0">
                <a:solidFill>
                  <a:schemeClr val="lt2"/>
                </a:solidFill>
              </a:rPr>
              <a:t> </a:t>
            </a:r>
            <a:r>
              <a:rPr lang="en-US" sz="1600" dirty="0" err="1" smtClean="0">
                <a:solidFill>
                  <a:schemeClr val="lt2"/>
                </a:solidFill>
              </a:rPr>
              <a:t>bahwa</a:t>
            </a:r>
            <a:r>
              <a:rPr lang="en-US" sz="1600" dirty="0" smtClean="0">
                <a:solidFill>
                  <a:schemeClr val="lt2"/>
                </a:solidFill>
              </a:rPr>
              <a:t>  </a:t>
            </a:r>
            <a:r>
              <a:rPr lang="en-US" sz="1600" dirty="0" err="1" smtClean="0">
                <a:solidFill>
                  <a:schemeClr val="lt2"/>
                </a:solidFill>
              </a:rPr>
              <a:t>ada</a:t>
            </a:r>
            <a:r>
              <a:rPr lang="en-US" sz="1600" dirty="0" smtClean="0">
                <a:solidFill>
                  <a:schemeClr val="lt2"/>
                </a:solidFill>
              </a:rPr>
              <a:t> </a:t>
            </a:r>
            <a:r>
              <a:rPr lang="en-US" sz="1600" dirty="0" err="1" smtClean="0">
                <a:solidFill>
                  <a:schemeClr val="lt2"/>
                </a:solidFill>
              </a:rPr>
              <a:t>tiga</a:t>
            </a:r>
            <a:r>
              <a:rPr lang="en-US" sz="1600" dirty="0" smtClean="0">
                <a:solidFill>
                  <a:schemeClr val="lt2"/>
                </a:solidFill>
              </a:rPr>
              <a:t> </a:t>
            </a:r>
            <a:r>
              <a:rPr lang="en-US" sz="1600" dirty="0" err="1" smtClean="0">
                <a:solidFill>
                  <a:schemeClr val="lt2"/>
                </a:solidFill>
              </a:rPr>
              <a:t>kelompok</a:t>
            </a:r>
            <a:r>
              <a:rPr lang="en-US" sz="1600" dirty="0" smtClean="0">
                <a:solidFill>
                  <a:schemeClr val="lt2"/>
                </a:solidFill>
              </a:rPr>
              <a:t> </a:t>
            </a:r>
            <a:r>
              <a:rPr lang="en-US" sz="1600" dirty="0" err="1" smtClean="0">
                <a:solidFill>
                  <a:schemeClr val="lt2"/>
                </a:solidFill>
              </a:rPr>
              <a:t>kebutuhan</a:t>
            </a:r>
            <a:r>
              <a:rPr lang="en-US" sz="1600" dirty="0" smtClean="0">
                <a:solidFill>
                  <a:schemeClr val="lt2"/>
                </a:solidFill>
              </a:rPr>
              <a:t> </a:t>
            </a:r>
            <a:r>
              <a:rPr lang="en-US" sz="1600" dirty="0" err="1" smtClean="0">
                <a:solidFill>
                  <a:schemeClr val="lt2"/>
                </a:solidFill>
              </a:rPr>
              <a:t>manusia</a:t>
            </a:r>
            <a:r>
              <a:rPr lang="en-US" sz="1600" dirty="0" smtClean="0">
                <a:solidFill>
                  <a:schemeClr val="lt2"/>
                </a:solidFill>
              </a:rPr>
              <a:t>, </a:t>
            </a:r>
            <a:r>
              <a:rPr lang="en-US" sz="1600" dirty="0" err="1" smtClean="0">
                <a:solidFill>
                  <a:schemeClr val="lt2"/>
                </a:solidFill>
              </a:rPr>
              <a:t>yaitu</a:t>
            </a:r>
            <a:r>
              <a:rPr lang="en-US" sz="1600" dirty="0" smtClean="0">
                <a:solidFill>
                  <a:schemeClr val="lt2"/>
                </a:solidFill>
              </a:rPr>
              <a:t>:</a:t>
            </a:r>
            <a:endParaRPr sz="1600" dirty="0">
              <a:solidFill>
                <a:schemeClr val="lt2"/>
              </a:solidFill>
            </a:endParaRPr>
          </a:p>
        </p:txBody>
      </p:sp>
      <p:cxnSp>
        <p:nvCxnSpPr>
          <p:cNvPr id="324" name="Google Shape;324;p38"/>
          <p:cNvCxnSpPr/>
          <p:nvPr/>
        </p:nvCxnSpPr>
        <p:spPr>
          <a:xfrm>
            <a:off x="880775" y="2311700"/>
            <a:ext cx="7462800" cy="0"/>
          </a:xfrm>
          <a:prstGeom prst="straightConnector1">
            <a:avLst/>
          </a:prstGeom>
          <a:noFill/>
          <a:ln w="28575" cap="flat" cmpd="sng">
            <a:solidFill>
              <a:schemeClr val="dk2"/>
            </a:solidFill>
            <a:prstDash val="solid"/>
            <a:round/>
            <a:headEnd type="none" w="med" len="med"/>
            <a:tailEnd type="none" w="med" len="med"/>
          </a:ln>
        </p:spPr>
      </p:cxnSp>
      <p:sp>
        <p:nvSpPr>
          <p:cNvPr id="326" name="Google Shape;326;p38"/>
          <p:cNvSpPr txBox="1"/>
          <p:nvPr/>
        </p:nvSpPr>
        <p:spPr>
          <a:xfrm>
            <a:off x="403200" y="2477626"/>
            <a:ext cx="8337600" cy="2259744"/>
          </a:xfrm>
          <a:prstGeom prst="rect">
            <a:avLst/>
          </a:prstGeom>
          <a:noFill/>
          <a:ln>
            <a:noFill/>
          </a:ln>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Clr>
                <a:schemeClr val="dk1"/>
              </a:buClr>
              <a:buSzPts val="1400"/>
              <a:buAutoNum type="arabicPeriod"/>
            </a:pPr>
            <a:r>
              <a:rPr lang="en-US" sz="1600" dirty="0" err="1" smtClean="0">
                <a:solidFill>
                  <a:schemeClr val="dk1"/>
                </a:solidFill>
                <a:latin typeface="Barlow"/>
                <a:ea typeface="Barlow"/>
                <a:cs typeface="Barlow"/>
                <a:sym typeface="Barlow"/>
              </a:rPr>
              <a:t>Existance</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berhubungan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dengan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kebutuhan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untuk</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mempertahankan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keberadaan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seseorang</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dalam</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hidupnya</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Dikaitkan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dengan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penggolongan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dari</a:t>
            </a:r>
            <a:r>
              <a:rPr lang="en-US" sz="1600" dirty="0" smtClean="0">
                <a:solidFill>
                  <a:schemeClr val="dk1"/>
                </a:solidFill>
                <a:latin typeface="Barlow"/>
                <a:ea typeface="Barlow"/>
                <a:cs typeface="Barlow"/>
                <a:sym typeface="Barlow"/>
              </a:rPr>
              <a:t> Maslow, </a:t>
            </a:r>
            <a:r>
              <a:rPr lang="en-US" sz="1600" dirty="0" err="1" smtClean="0">
                <a:solidFill>
                  <a:schemeClr val="dk1"/>
                </a:solidFill>
                <a:latin typeface="Barlow"/>
                <a:ea typeface="Barlow"/>
                <a:cs typeface="Barlow"/>
                <a:sym typeface="Barlow"/>
              </a:rPr>
              <a:t>ini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berkaitan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dengan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kebutuhan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fisik</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keamanan</a:t>
            </a:r>
            <a:r>
              <a:rPr lang="en-US" sz="1600" dirty="0" smtClean="0">
                <a:solidFill>
                  <a:schemeClr val="dk1"/>
                </a:solidFill>
                <a:latin typeface="Barlow"/>
                <a:ea typeface="Barlow"/>
                <a:cs typeface="Barlow"/>
                <a:sym typeface="Barlow"/>
              </a:rPr>
              <a:t>.</a:t>
            </a:r>
          </a:p>
          <a:p>
            <a:pPr marL="482600" lvl="0" indent="-342900" algn="l" rtl="0">
              <a:lnSpc>
                <a:spcPct val="100000"/>
              </a:lnSpc>
              <a:spcBef>
                <a:spcPts val="0"/>
              </a:spcBef>
              <a:spcAft>
                <a:spcPts val="0"/>
              </a:spcAft>
              <a:buClr>
                <a:schemeClr val="dk1"/>
              </a:buClr>
              <a:buSzPts val="1400"/>
              <a:buAutoNum type="arabicPeriod"/>
            </a:pPr>
            <a:r>
              <a:rPr lang="en-US" sz="1600" dirty="0" err="1" smtClean="0">
                <a:solidFill>
                  <a:schemeClr val="dk1"/>
                </a:solidFill>
                <a:latin typeface="Barlow"/>
                <a:ea typeface="Barlow"/>
                <a:cs typeface="Barlow"/>
                <a:sym typeface="Barlow"/>
              </a:rPr>
              <a:t>Releatedness</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berhubungan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dengan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kebutuhan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untuk</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berinteraski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dengan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ornag</a:t>
            </a:r>
            <a:r>
              <a:rPr lang="en-US" sz="1600" dirty="0" smtClean="0">
                <a:solidFill>
                  <a:schemeClr val="dk1"/>
                </a:solidFill>
                <a:latin typeface="Barlow"/>
                <a:ea typeface="Barlow"/>
                <a:cs typeface="Barlow"/>
                <a:sym typeface="Barlow"/>
              </a:rPr>
              <a:t> lain. </a:t>
            </a:r>
            <a:r>
              <a:rPr lang="en-US" sz="1600" dirty="0" err="1" smtClean="0">
                <a:solidFill>
                  <a:schemeClr val="dk1"/>
                </a:solidFill>
                <a:latin typeface="Barlow"/>
                <a:ea typeface="Barlow"/>
                <a:cs typeface="Barlow"/>
                <a:sym typeface="Barlow"/>
              </a:rPr>
              <a:t>Dikaitkan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dengan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penggolongan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kebutuhan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dari</a:t>
            </a:r>
            <a:r>
              <a:rPr lang="en-US" sz="1600" dirty="0" smtClean="0">
                <a:solidFill>
                  <a:schemeClr val="dk1"/>
                </a:solidFill>
                <a:latin typeface="Barlow"/>
                <a:ea typeface="Barlow"/>
                <a:cs typeface="Barlow"/>
                <a:sym typeface="Barlow"/>
              </a:rPr>
              <a:t> Maslow, </a:t>
            </a:r>
            <a:r>
              <a:rPr lang="en-US" sz="1600" dirty="0" err="1" smtClean="0">
                <a:solidFill>
                  <a:schemeClr val="dk1"/>
                </a:solidFill>
                <a:latin typeface="Barlow"/>
                <a:ea typeface="Barlow"/>
                <a:cs typeface="Barlow"/>
                <a:sym typeface="Barlow"/>
              </a:rPr>
              <a:t>ini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meliputi</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kebutuhan</a:t>
            </a:r>
            <a:r>
              <a:rPr lang="en-US" sz="1600" dirty="0" smtClean="0">
                <a:solidFill>
                  <a:schemeClr val="dk1"/>
                </a:solidFill>
                <a:latin typeface="Barlow"/>
                <a:ea typeface="Barlow"/>
                <a:cs typeface="Barlow"/>
                <a:sym typeface="Barlow"/>
              </a:rPr>
              <a:t> social </a:t>
            </a:r>
            <a:r>
              <a:rPr lang="en-US" sz="1600" dirty="0" err="1" smtClean="0">
                <a:solidFill>
                  <a:schemeClr val="dk1"/>
                </a:solidFill>
                <a:latin typeface="Barlow"/>
                <a:ea typeface="Barlow"/>
                <a:cs typeface="Barlow"/>
                <a:sym typeface="Barlow"/>
              </a:rPr>
              <a:t>dan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pengakuan</a:t>
            </a:r>
            <a:r>
              <a:rPr lang="en-US" sz="1600" dirty="0" smtClean="0">
                <a:solidFill>
                  <a:schemeClr val="dk1"/>
                </a:solidFill>
                <a:latin typeface="Barlow"/>
                <a:ea typeface="Barlow"/>
                <a:cs typeface="Barlow"/>
                <a:sym typeface="Barlow"/>
              </a:rPr>
              <a:t>.</a:t>
            </a:r>
          </a:p>
          <a:p>
            <a:pPr marL="482600" lvl="0" indent="-342900" algn="l" rtl="0">
              <a:lnSpc>
                <a:spcPct val="100000"/>
              </a:lnSpc>
              <a:spcBef>
                <a:spcPts val="0"/>
              </a:spcBef>
              <a:spcAft>
                <a:spcPts val="0"/>
              </a:spcAft>
              <a:buClr>
                <a:schemeClr val="dk1"/>
              </a:buClr>
              <a:buSzPts val="1400"/>
              <a:buAutoNum type="arabicPeriod"/>
            </a:pPr>
            <a:r>
              <a:rPr lang="en-US" sz="1600" dirty="0" smtClean="0">
                <a:solidFill>
                  <a:schemeClr val="dk1"/>
                </a:solidFill>
                <a:latin typeface="Barlow"/>
                <a:ea typeface="Barlow"/>
                <a:cs typeface="Barlow"/>
                <a:sym typeface="Barlow"/>
              </a:rPr>
              <a:t>Growth: </a:t>
            </a:r>
            <a:r>
              <a:rPr lang="en-US" sz="1600" dirty="0" err="1" smtClean="0">
                <a:solidFill>
                  <a:schemeClr val="dk1"/>
                </a:solidFill>
                <a:latin typeface="Barlow"/>
                <a:ea typeface="Barlow"/>
                <a:cs typeface="Barlow"/>
                <a:sym typeface="Barlow"/>
              </a:rPr>
              <a:t>berhubungan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dengan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kebutuhan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pengembangan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diri</a:t>
            </a:r>
            <a:r>
              <a:rPr lang="en-US" sz="1600" dirty="0" smtClean="0">
                <a:solidFill>
                  <a:schemeClr val="dk1"/>
                </a:solidFill>
                <a:latin typeface="Barlow"/>
                <a:ea typeface="Barlow"/>
                <a:cs typeface="Barlow"/>
                <a:sym typeface="Barlow"/>
              </a:rPr>
              <a:t>, yang identic </a:t>
            </a:r>
            <a:r>
              <a:rPr lang="en-US" sz="1600" dirty="0" err="1" smtClean="0">
                <a:solidFill>
                  <a:schemeClr val="dk1"/>
                </a:solidFill>
                <a:latin typeface="Barlow"/>
                <a:ea typeface="Barlow"/>
                <a:cs typeface="Barlow"/>
                <a:sym typeface="Barlow"/>
              </a:rPr>
              <a:t>dengan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kebutuhan</a:t>
            </a:r>
            <a:r>
              <a:rPr lang="en-US" sz="1600" dirty="0" smtClean="0">
                <a:solidFill>
                  <a:schemeClr val="dk1"/>
                </a:solidFill>
                <a:latin typeface="Barlow"/>
                <a:ea typeface="Barlow"/>
                <a:cs typeface="Barlow"/>
                <a:sym typeface="Barlow"/>
              </a:rPr>
              <a:t> self-actualization yang </a:t>
            </a:r>
            <a:r>
              <a:rPr lang="en-US" sz="1600" dirty="0" err="1" smtClean="0">
                <a:solidFill>
                  <a:schemeClr val="dk1"/>
                </a:solidFill>
                <a:latin typeface="Barlow"/>
                <a:ea typeface="Barlow"/>
                <a:cs typeface="Barlow"/>
                <a:sym typeface="Barlow"/>
              </a:rPr>
              <a:t>dikemukakan</a:t>
            </a:r>
            <a:r>
              <a:rPr lang="en-US" sz="1600" dirty="0" smtClean="0">
                <a:solidFill>
                  <a:schemeClr val="dk1"/>
                </a:solidFill>
                <a:latin typeface="Barlow"/>
                <a:ea typeface="Barlow"/>
                <a:cs typeface="Barlow"/>
                <a:sym typeface="Barlow"/>
              </a:rPr>
              <a:t> </a:t>
            </a:r>
            <a:r>
              <a:rPr lang="en-US" sz="1600" dirty="0" err="1" smtClean="0">
                <a:solidFill>
                  <a:schemeClr val="dk1"/>
                </a:solidFill>
                <a:latin typeface="Barlow"/>
                <a:ea typeface="Barlow"/>
                <a:cs typeface="Barlow"/>
                <a:sym typeface="Barlow"/>
              </a:rPr>
              <a:t>oleh</a:t>
            </a:r>
            <a:r>
              <a:rPr lang="en-US" sz="1600" dirty="0" smtClean="0">
                <a:solidFill>
                  <a:schemeClr val="dk1"/>
                </a:solidFill>
                <a:latin typeface="Barlow"/>
                <a:ea typeface="Barlow"/>
                <a:cs typeface="Barlow"/>
                <a:sym typeface="Barlow"/>
              </a:rPr>
              <a:t> Maslow. </a:t>
            </a:r>
            <a:endParaRPr sz="1600" dirty="0">
              <a:solidFill>
                <a:schemeClr val="dk1"/>
              </a:solidFill>
              <a:latin typeface="Barlow"/>
              <a:ea typeface="Barlow"/>
              <a:cs typeface="Barlow"/>
              <a:sym typeface="Barlow"/>
            </a:endParaRPr>
          </a:p>
        </p:txBody>
      </p:sp>
      <p:sp>
        <p:nvSpPr>
          <p:cNvPr id="329" name="Google Shape;329;p38"/>
          <p:cNvSpPr/>
          <p:nvPr/>
        </p:nvSpPr>
        <p:spPr>
          <a:xfrm>
            <a:off x="403200" y="4659549"/>
            <a:ext cx="8337600" cy="24350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002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3"/>
          <p:cNvSpPr txBox="1">
            <a:spLocks noGrp="1"/>
          </p:cNvSpPr>
          <p:nvPr>
            <p:ph type="title"/>
          </p:nvPr>
        </p:nvSpPr>
        <p:spPr>
          <a:xfrm>
            <a:off x="713225" y="577077"/>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Hubungan antara Motivasi dan Perilaku</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4078842976"/>
              </p:ext>
            </p:extLst>
          </p:nvPr>
        </p:nvGraphicFramePr>
        <p:xfrm>
          <a:off x="713225" y="1551426"/>
          <a:ext cx="7847116" cy="2225040"/>
        </p:xfrm>
        <a:graphic>
          <a:graphicData uri="http://schemas.openxmlformats.org/drawingml/2006/table">
            <a:tbl>
              <a:tblPr firstRow="1" bandRow="1">
                <a:tableStyleId>{1BFB3977-1360-449C-A88D-29DF55844CC6}</a:tableStyleId>
              </a:tblPr>
              <a:tblGrid>
                <a:gridCol w="736198">
                  <a:extLst>
                    <a:ext uri="{9D8B030D-6E8A-4147-A177-3AD203B41FA5}">
                      <a16:colId xmlns:a16="http://schemas.microsoft.com/office/drawing/2014/main" val="4092748235"/>
                    </a:ext>
                  </a:extLst>
                </a:gridCol>
                <a:gridCol w="7110918">
                  <a:extLst>
                    <a:ext uri="{9D8B030D-6E8A-4147-A177-3AD203B41FA5}">
                      <a16:colId xmlns:a16="http://schemas.microsoft.com/office/drawing/2014/main" val="2981675129"/>
                    </a:ext>
                  </a:extLst>
                </a:gridCol>
              </a:tblGrid>
              <a:tr h="370840">
                <a:tc>
                  <a:txBody>
                    <a:bodyPr/>
                    <a:lstStyle/>
                    <a:p>
                      <a:pPr algn="ctr"/>
                      <a:r>
                        <a:rPr lang="en-US" sz="1600" b="1" dirty="0" smtClean="0">
                          <a:solidFill>
                            <a:schemeClr val="tx2"/>
                          </a:solidFill>
                        </a:rPr>
                        <a:t>01</a:t>
                      </a:r>
                      <a:endParaRPr lang="en-US" sz="1600" b="1" dirty="0">
                        <a:solidFill>
                          <a:schemeClr val="tx2"/>
                        </a:solidFill>
                      </a:endParaRPr>
                    </a:p>
                  </a:txBody>
                  <a:tcPr/>
                </a:tc>
                <a:tc>
                  <a:txBody>
                    <a:bodyPr/>
                    <a:lstStyle/>
                    <a:p>
                      <a:r>
                        <a:rPr lang="en-US" dirty="0" err="1" smtClean="0"/>
                        <a:t>Sebuah</a:t>
                      </a:r>
                      <a:r>
                        <a:rPr lang="en-US" dirty="0" smtClean="0"/>
                        <a:t> </a:t>
                      </a:r>
                      <a:r>
                        <a:rPr lang="en-US" dirty="0" err="1" smtClean="0"/>
                        <a:t>perilaku</a:t>
                      </a:r>
                      <a:r>
                        <a:rPr lang="en-US" dirty="0" smtClean="0"/>
                        <a:t> </a:t>
                      </a:r>
                      <a:r>
                        <a:rPr lang="en-US" dirty="0" err="1" smtClean="0"/>
                        <a:t>dapat</a:t>
                      </a:r>
                      <a:r>
                        <a:rPr lang="en-US" dirty="0" smtClean="0"/>
                        <a:t> </a:t>
                      </a:r>
                      <a:r>
                        <a:rPr lang="en-US" dirty="0" err="1" smtClean="0"/>
                        <a:t>hanya</a:t>
                      </a:r>
                      <a:r>
                        <a:rPr lang="en-US" dirty="0" smtClean="0"/>
                        <a:t> </a:t>
                      </a:r>
                      <a:r>
                        <a:rPr lang="en-US" dirty="0" err="1" smtClean="0"/>
                        <a:t>dilandasi</a:t>
                      </a:r>
                      <a:r>
                        <a:rPr lang="en-US" dirty="0" smtClean="0"/>
                        <a:t> </a:t>
                      </a:r>
                      <a:r>
                        <a:rPr lang="en-US" dirty="0" err="1" smtClean="0"/>
                        <a:t>oleh</a:t>
                      </a:r>
                      <a:r>
                        <a:rPr lang="en-US" dirty="0" smtClean="0"/>
                        <a:t> </a:t>
                      </a:r>
                      <a:r>
                        <a:rPr lang="en-US" dirty="0" err="1" smtClean="0"/>
                        <a:t>sebuah</a:t>
                      </a:r>
                      <a:r>
                        <a:rPr lang="en-US" dirty="0" smtClean="0"/>
                        <a:t> </a:t>
                      </a:r>
                      <a:r>
                        <a:rPr lang="en-US" dirty="0" err="1" smtClean="0"/>
                        <a:t>motivasi</a:t>
                      </a:r>
                      <a:endParaRPr lang="en-US" dirty="0"/>
                    </a:p>
                  </a:txBody>
                  <a:tcPr/>
                </a:tc>
                <a:extLst>
                  <a:ext uri="{0D108BD9-81ED-4DB2-BD59-A6C34878D82A}">
                    <a16:rowId xmlns:a16="http://schemas.microsoft.com/office/drawing/2014/main" val="3686919246"/>
                  </a:ext>
                </a:extLst>
              </a:tr>
              <a:tr h="370840">
                <a:tc>
                  <a:txBody>
                    <a:bodyPr/>
                    <a:lstStyle/>
                    <a:p>
                      <a:pPr algn="ctr"/>
                      <a:r>
                        <a:rPr lang="en-US" sz="1600" b="1" dirty="0" smtClean="0">
                          <a:solidFill>
                            <a:schemeClr val="tx2"/>
                          </a:solidFill>
                        </a:rPr>
                        <a:t>02</a:t>
                      </a:r>
                      <a:endParaRPr lang="en-US" sz="1600" b="1" dirty="0">
                        <a:solidFill>
                          <a:schemeClr val="tx2"/>
                        </a:solidFill>
                      </a:endParaRPr>
                    </a:p>
                  </a:txBody>
                  <a:tcPr/>
                </a:tc>
                <a:tc>
                  <a:txBody>
                    <a:bodyPr/>
                    <a:lstStyle/>
                    <a:p>
                      <a:r>
                        <a:rPr lang="en-US" dirty="0" err="1" smtClean="0"/>
                        <a:t>Sebuah</a:t>
                      </a:r>
                      <a:r>
                        <a:rPr lang="en-US" dirty="0" smtClean="0"/>
                        <a:t> </a:t>
                      </a:r>
                      <a:r>
                        <a:rPr lang="en-US" dirty="0" err="1" smtClean="0"/>
                        <a:t>perilaku</a:t>
                      </a:r>
                      <a:r>
                        <a:rPr lang="en-US" baseline="0" dirty="0" smtClean="0"/>
                        <a:t> </a:t>
                      </a:r>
                      <a:r>
                        <a:rPr lang="en-US" baseline="0" dirty="0" err="1" smtClean="0"/>
                        <a:t>dapat</a:t>
                      </a:r>
                      <a:r>
                        <a:rPr lang="en-US" baseline="0" dirty="0" smtClean="0"/>
                        <a:t> </a:t>
                      </a:r>
                      <a:r>
                        <a:rPr lang="en-US" baseline="0" dirty="0" err="1" smtClean="0"/>
                        <a:t>dilandasi</a:t>
                      </a:r>
                      <a:r>
                        <a:rPr lang="en-US" baseline="0" dirty="0" smtClean="0"/>
                        <a:t> </a:t>
                      </a:r>
                      <a:r>
                        <a:rPr lang="en-US" baseline="0" dirty="0" err="1" smtClean="0"/>
                        <a:t>oleh</a:t>
                      </a:r>
                      <a:r>
                        <a:rPr lang="en-US" baseline="0" dirty="0" smtClean="0"/>
                        <a:t> </a:t>
                      </a:r>
                      <a:r>
                        <a:rPr lang="en-US" baseline="0" dirty="0" err="1" smtClean="0"/>
                        <a:t>beberapa</a:t>
                      </a:r>
                      <a:r>
                        <a:rPr lang="en-US" baseline="0" dirty="0" smtClean="0"/>
                        <a:t> </a:t>
                      </a:r>
                      <a:r>
                        <a:rPr lang="en-US" baseline="0" dirty="0" err="1" smtClean="0"/>
                        <a:t>motivasi</a:t>
                      </a:r>
                      <a:endParaRPr lang="en-US" dirty="0"/>
                    </a:p>
                  </a:txBody>
                  <a:tcPr/>
                </a:tc>
                <a:extLst>
                  <a:ext uri="{0D108BD9-81ED-4DB2-BD59-A6C34878D82A}">
                    <a16:rowId xmlns:a16="http://schemas.microsoft.com/office/drawing/2014/main" val="4006226592"/>
                  </a:ext>
                </a:extLst>
              </a:tr>
              <a:tr h="370840">
                <a:tc>
                  <a:txBody>
                    <a:bodyPr/>
                    <a:lstStyle/>
                    <a:p>
                      <a:pPr algn="ctr"/>
                      <a:r>
                        <a:rPr lang="en-US" sz="1600" b="1" dirty="0" smtClean="0">
                          <a:solidFill>
                            <a:schemeClr val="tx2"/>
                          </a:solidFill>
                        </a:rPr>
                        <a:t>03</a:t>
                      </a:r>
                      <a:endParaRPr lang="en-US" sz="1600" b="1" dirty="0">
                        <a:solidFill>
                          <a:schemeClr val="tx2"/>
                        </a:solidFill>
                      </a:endParaRPr>
                    </a:p>
                  </a:txBody>
                  <a:tcPr/>
                </a:tc>
                <a:tc>
                  <a:txBody>
                    <a:bodyPr/>
                    <a:lstStyle/>
                    <a:p>
                      <a:r>
                        <a:rPr lang="en-US" dirty="0" err="1" smtClean="0"/>
                        <a:t>Perilaku</a:t>
                      </a:r>
                      <a:r>
                        <a:rPr lang="en-US" dirty="0" smtClean="0"/>
                        <a:t> yang </a:t>
                      </a:r>
                      <a:r>
                        <a:rPr lang="en-US" dirty="0" err="1" smtClean="0"/>
                        <a:t>sama</a:t>
                      </a:r>
                      <a:r>
                        <a:rPr lang="en-US" dirty="0" smtClean="0"/>
                        <a:t> </a:t>
                      </a:r>
                      <a:r>
                        <a:rPr lang="en-US" dirty="0" err="1" smtClean="0"/>
                        <a:t>dapat</a:t>
                      </a:r>
                      <a:r>
                        <a:rPr lang="en-US" dirty="0" smtClean="0"/>
                        <a:t> </a:t>
                      </a:r>
                      <a:r>
                        <a:rPr lang="en-US" dirty="0" err="1" smtClean="0"/>
                        <a:t>dilandasi</a:t>
                      </a:r>
                      <a:r>
                        <a:rPr lang="en-US" dirty="0" smtClean="0"/>
                        <a:t> </a:t>
                      </a:r>
                      <a:r>
                        <a:rPr lang="en-US" dirty="0" err="1" smtClean="0"/>
                        <a:t>oleh</a:t>
                      </a:r>
                      <a:r>
                        <a:rPr lang="en-US" dirty="0" smtClean="0"/>
                        <a:t> </a:t>
                      </a:r>
                      <a:r>
                        <a:rPr lang="en-US" dirty="0" err="1" smtClean="0"/>
                        <a:t>motivasi</a:t>
                      </a:r>
                      <a:r>
                        <a:rPr lang="en-US" dirty="0" smtClean="0"/>
                        <a:t> yang</a:t>
                      </a:r>
                      <a:r>
                        <a:rPr lang="en-US" baseline="0" dirty="0" smtClean="0"/>
                        <a:t> </a:t>
                      </a:r>
                      <a:r>
                        <a:rPr lang="en-US" baseline="0" dirty="0" err="1" smtClean="0"/>
                        <a:t>sama</a:t>
                      </a:r>
                      <a:endParaRPr lang="en-US" dirty="0"/>
                    </a:p>
                  </a:txBody>
                  <a:tcPr/>
                </a:tc>
                <a:extLst>
                  <a:ext uri="{0D108BD9-81ED-4DB2-BD59-A6C34878D82A}">
                    <a16:rowId xmlns:a16="http://schemas.microsoft.com/office/drawing/2014/main" val="4259143621"/>
                  </a:ext>
                </a:extLst>
              </a:tr>
              <a:tr h="370840">
                <a:tc>
                  <a:txBody>
                    <a:bodyPr/>
                    <a:lstStyle/>
                    <a:p>
                      <a:pPr algn="ctr"/>
                      <a:r>
                        <a:rPr lang="en-US" sz="1600" b="1" dirty="0" smtClean="0">
                          <a:solidFill>
                            <a:schemeClr val="tx2"/>
                          </a:solidFill>
                        </a:rPr>
                        <a:t>04</a:t>
                      </a:r>
                      <a:endParaRPr lang="en-US" sz="1600" b="1"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t>Perilaku</a:t>
                      </a:r>
                      <a:r>
                        <a:rPr lang="en-US" dirty="0" smtClean="0"/>
                        <a:t> yang </a:t>
                      </a:r>
                      <a:r>
                        <a:rPr lang="en-US" dirty="0" err="1" smtClean="0"/>
                        <a:t>sama</a:t>
                      </a:r>
                      <a:r>
                        <a:rPr lang="en-US" dirty="0" smtClean="0"/>
                        <a:t> </a:t>
                      </a:r>
                      <a:r>
                        <a:rPr lang="en-US" dirty="0" err="1" smtClean="0"/>
                        <a:t>dapat</a:t>
                      </a:r>
                      <a:r>
                        <a:rPr lang="en-US" dirty="0" smtClean="0"/>
                        <a:t> </a:t>
                      </a:r>
                      <a:r>
                        <a:rPr lang="en-US" dirty="0" err="1" smtClean="0"/>
                        <a:t>dilandasi</a:t>
                      </a:r>
                      <a:r>
                        <a:rPr lang="en-US" dirty="0" smtClean="0"/>
                        <a:t> </a:t>
                      </a:r>
                      <a:r>
                        <a:rPr lang="en-US" dirty="0" err="1" smtClean="0"/>
                        <a:t>oleh</a:t>
                      </a:r>
                      <a:r>
                        <a:rPr lang="en-US" dirty="0" smtClean="0"/>
                        <a:t> </a:t>
                      </a:r>
                      <a:r>
                        <a:rPr lang="en-US" dirty="0" err="1" smtClean="0"/>
                        <a:t>motivasi</a:t>
                      </a:r>
                      <a:r>
                        <a:rPr lang="en-US" dirty="0" smtClean="0"/>
                        <a:t> yang</a:t>
                      </a:r>
                      <a:r>
                        <a:rPr lang="en-US" baseline="0" dirty="0" smtClean="0"/>
                        <a:t> </a:t>
                      </a:r>
                      <a:r>
                        <a:rPr lang="en-US" baseline="0" dirty="0" err="1" smtClean="0"/>
                        <a:t>berbeda</a:t>
                      </a:r>
                      <a:endParaRPr lang="en-US" dirty="0" smtClean="0"/>
                    </a:p>
                  </a:txBody>
                  <a:tcPr/>
                </a:tc>
                <a:extLst>
                  <a:ext uri="{0D108BD9-81ED-4DB2-BD59-A6C34878D82A}">
                    <a16:rowId xmlns:a16="http://schemas.microsoft.com/office/drawing/2014/main" val="305584450"/>
                  </a:ext>
                </a:extLst>
              </a:tr>
              <a:tr h="370840">
                <a:tc>
                  <a:txBody>
                    <a:bodyPr/>
                    <a:lstStyle/>
                    <a:p>
                      <a:pPr algn="ctr"/>
                      <a:r>
                        <a:rPr lang="en-US" sz="1600" b="1" dirty="0" smtClean="0">
                          <a:solidFill>
                            <a:schemeClr val="tx2"/>
                          </a:solidFill>
                        </a:rPr>
                        <a:t>05</a:t>
                      </a:r>
                      <a:endParaRPr lang="en-US" sz="1600" b="1"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t>Perilaku</a:t>
                      </a:r>
                      <a:r>
                        <a:rPr lang="en-US" dirty="0" smtClean="0"/>
                        <a:t> yang </a:t>
                      </a:r>
                      <a:r>
                        <a:rPr lang="en-US" dirty="0" err="1" smtClean="0"/>
                        <a:t>berbeda</a:t>
                      </a:r>
                      <a:r>
                        <a:rPr lang="en-US" baseline="0" dirty="0" smtClean="0"/>
                        <a:t> </a:t>
                      </a:r>
                      <a:r>
                        <a:rPr lang="en-US" dirty="0" err="1" smtClean="0"/>
                        <a:t>dapat</a:t>
                      </a:r>
                      <a:r>
                        <a:rPr lang="en-US" dirty="0" smtClean="0"/>
                        <a:t> </a:t>
                      </a:r>
                      <a:r>
                        <a:rPr lang="en-US" dirty="0" err="1" smtClean="0"/>
                        <a:t>dilandasi</a:t>
                      </a:r>
                      <a:r>
                        <a:rPr lang="en-US" dirty="0" smtClean="0"/>
                        <a:t> </a:t>
                      </a:r>
                      <a:r>
                        <a:rPr lang="en-US" dirty="0" err="1" smtClean="0"/>
                        <a:t>oleh</a:t>
                      </a:r>
                      <a:r>
                        <a:rPr lang="en-US" dirty="0" smtClean="0"/>
                        <a:t> </a:t>
                      </a:r>
                      <a:r>
                        <a:rPr lang="en-US" dirty="0" err="1" smtClean="0"/>
                        <a:t>motivasi</a:t>
                      </a:r>
                      <a:r>
                        <a:rPr lang="en-US" dirty="0" smtClean="0"/>
                        <a:t> yang</a:t>
                      </a:r>
                      <a:r>
                        <a:rPr lang="en-US" baseline="0" dirty="0" smtClean="0"/>
                        <a:t> </a:t>
                      </a:r>
                      <a:r>
                        <a:rPr lang="en-US" baseline="0" dirty="0" err="1" smtClean="0"/>
                        <a:t>sama</a:t>
                      </a:r>
                      <a:endParaRPr lang="en-US" dirty="0" smtClean="0"/>
                    </a:p>
                  </a:txBody>
                  <a:tcPr/>
                </a:tc>
                <a:extLst>
                  <a:ext uri="{0D108BD9-81ED-4DB2-BD59-A6C34878D82A}">
                    <a16:rowId xmlns:a16="http://schemas.microsoft.com/office/drawing/2014/main" val="1217649667"/>
                  </a:ext>
                </a:extLst>
              </a:tr>
              <a:tr h="370840">
                <a:tc>
                  <a:txBody>
                    <a:bodyPr/>
                    <a:lstStyle/>
                    <a:p>
                      <a:pPr algn="ctr"/>
                      <a:r>
                        <a:rPr lang="en-US" sz="1600" b="1" dirty="0" smtClean="0">
                          <a:solidFill>
                            <a:schemeClr val="tx2"/>
                          </a:solidFill>
                        </a:rPr>
                        <a:t>06</a:t>
                      </a:r>
                      <a:endParaRPr lang="en-US" sz="1600" b="1"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t>Perilaku</a:t>
                      </a:r>
                      <a:r>
                        <a:rPr lang="en-US" dirty="0" smtClean="0"/>
                        <a:t> yang </a:t>
                      </a:r>
                      <a:r>
                        <a:rPr lang="en-US" dirty="0" err="1" smtClean="0"/>
                        <a:t>berbeda</a:t>
                      </a:r>
                      <a:r>
                        <a:rPr lang="en-US" baseline="0" dirty="0" smtClean="0"/>
                        <a:t> </a:t>
                      </a:r>
                      <a:r>
                        <a:rPr lang="en-US" dirty="0" err="1" smtClean="0"/>
                        <a:t>dapat</a:t>
                      </a:r>
                      <a:r>
                        <a:rPr lang="en-US" dirty="0" smtClean="0"/>
                        <a:t> </a:t>
                      </a:r>
                      <a:r>
                        <a:rPr lang="en-US" dirty="0" err="1" smtClean="0"/>
                        <a:t>dilandasi</a:t>
                      </a:r>
                      <a:r>
                        <a:rPr lang="en-US" dirty="0" smtClean="0"/>
                        <a:t> </a:t>
                      </a:r>
                      <a:r>
                        <a:rPr lang="en-US" dirty="0" err="1" smtClean="0"/>
                        <a:t>oleh</a:t>
                      </a:r>
                      <a:r>
                        <a:rPr lang="en-US" dirty="0" smtClean="0"/>
                        <a:t> </a:t>
                      </a:r>
                      <a:r>
                        <a:rPr lang="en-US" dirty="0" err="1" smtClean="0"/>
                        <a:t>motivasi</a:t>
                      </a:r>
                      <a:r>
                        <a:rPr lang="en-US" dirty="0" smtClean="0"/>
                        <a:t> yang</a:t>
                      </a:r>
                      <a:r>
                        <a:rPr lang="en-US" baseline="0" dirty="0" smtClean="0"/>
                        <a:t> </a:t>
                      </a:r>
                      <a:r>
                        <a:rPr lang="en-US" baseline="0" dirty="0" err="1" smtClean="0"/>
                        <a:t>berbeda</a:t>
                      </a:r>
                      <a:endParaRPr lang="en-US" dirty="0" smtClean="0"/>
                    </a:p>
                  </a:txBody>
                  <a:tcPr/>
                </a:tc>
                <a:extLst>
                  <a:ext uri="{0D108BD9-81ED-4DB2-BD59-A6C34878D82A}">
                    <a16:rowId xmlns:a16="http://schemas.microsoft.com/office/drawing/2014/main" val="2098625771"/>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Elemen-elemen Motivasi</a:t>
            </a:r>
            <a:endParaRPr dirty="0"/>
          </a:p>
        </p:txBody>
      </p:sp>
      <p:sp>
        <p:nvSpPr>
          <p:cNvPr id="344" name="Google Shape;344;p39"/>
          <p:cNvSpPr txBox="1"/>
          <p:nvPr/>
        </p:nvSpPr>
        <p:spPr>
          <a:xfrm>
            <a:off x="1050587" y="1362049"/>
            <a:ext cx="7373413" cy="358933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Font typeface="Barlow"/>
              <a:buChar char="●"/>
            </a:pPr>
            <a:r>
              <a:rPr lang="en-US" sz="1800" dirty="0" err="1" smtClean="0">
                <a:solidFill>
                  <a:schemeClr val="dk1"/>
                </a:solidFill>
                <a:latin typeface="Barlow"/>
                <a:ea typeface="Barlow"/>
                <a:cs typeface="Barlow"/>
                <a:sym typeface="Barlow"/>
              </a:rPr>
              <a:t>Kinerja</a:t>
            </a:r>
            <a:endParaRPr lang="en-US" sz="1800" dirty="0" smtClean="0">
              <a:solidFill>
                <a:schemeClr val="dk1"/>
              </a:solidFill>
              <a:latin typeface="Barlow"/>
              <a:ea typeface="Barlow"/>
              <a:cs typeface="Barlow"/>
              <a:sym typeface="Barlow"/>
            </a:endParaRPr>
          </a:p>
          <a:p>
            <a:pPr marL="457200" lvl="0" indent="-317500" algn="l" rtl="0">
              <a:lnSpc>
                <a:spcPct val="100000"/>
              </a:lnSpc>
              <a:spcBef>
                <a:spcPts val="0"/>
              </a:spcBef>
              <a:spcAft>
                <a:spcPts val="0"/>
              </a:spcAft>
              <a:buClr>
                <a:schemeClr val="dk1"/>
              </a:buClr>
              <a:buSzPts val="1400"/>
              <a:buFont typeface="Barlow"/>
              <a:buChar char="●"/>
            </a:pPr>
            <a:r>
              <a:rPr lang="en-US" sz="1800" dirty="0" err="1" smtClean="0">
                <a:solidFill>
                  <a:schemeClr val="dk1"/>
                </a:solidFill>
                <a:latin typeface="Barlow"/>
                <a:ea typeface="Barlow"/>
                <a:cs typeface="Barlow"/>
                <a:sym typeface="Barlow"/>
              </a:rPr>
              <a:t>Penghargaan</a:t>
            </a:r>
            <a:endParaRPr lang="en-US" sz="1800" dirty="0" smtClean="0">
              <a:solidFill>
                <a:schemeClr val="dk1"/>
              </a:solidFill>
              <a:latin typeface="Barlow"/>
              <a:ea typeface="Barlow"/>
              <a:cs typeface="Barlow"/>
              <a:sym typeface="Barlow"/>
            </a:endParaRPr>
          </a:p>
          <a:p>
            <a:pPr marL="457200" lvl="0" indent="-317500" algn="l" rtl="0">
              <a:lnSpc>
                <a:spcPct val="100000"/>
              </a:lnSpc>
              <a:spcBef>
                <a:spcPts val="0"/>
              </a:spcBef>
              <a:spcAft>
                <a:spcPts val="0"/>
              </a:spcAft>
              <a:buClr>
                <a:schemeClr val="dk1"/>
              </a:buClr>
              <a:buSzPts val="1400"/>
              <a:buFont typeface="Barlow"/>
              <a:buChar char="●"/>
            </a:pPr>
            <a:r>
              <a:rPr lang="en-US" sz="1800" dirty="0" err="1" smtClean="0">
                <a:solidFill>
                  <a:schemeClr val="dk1"/>
                </a:solidFill>
                <a:latin typeface="Barlow"/>
                <a:ea typeface="Barlow"/>
                <a:cs typeface="Barlow"/>
                <a:sym typeface="Barlow"/>
              </a:rPr>
              <a:t>Tantangan</a:t>
            </a:r>
            <a:endParaRPr lang="en-US" sz="1800" dirty="0" smtClean="0">
              <a:solidFill>
                <a:schemeClr val="dk1"/>
              </a:solidFill>
              <a:latin typeface="Barlow"/>
              <a:ea typeface="Barlow"/>
              <a:cs typeface="Barlow"/>
              <a:sym typeface="Barlow"/>
            </a:endParaRPr>
          </a:p>
          <a:p>
            <a:pPr marL="457200" lvl="0" indent="-317500" algn="l" rtl="0">
              <a:lnSpc>
                <a:spcPct val="100000"/>
              </a:lnSpc>
              <a:spcBef>
                <a:spcPts val="0"/>
              </a:spcBef>
              <a:spcAft>
                <a:spcPts val="0"/>
              </a:spcAft>
              <a:buClr>
                <a:schemeClr val="dk1"/>
              </a:buClr>
              <a:buSzPts val="1400"/>
              <a:buFont typeface="Barlow"/>
              <a:buChar char="●"/>
            </a:pPr>
            <a:r>
              <a:rPr lang="en-US" sz="1800" dirty="0" err="1" smtClean="0">
                <a:solidFill>
                  <a:schemeClr val="dk1"/>
                </a:solidFill>
                <a:latin typeface="Barlow"/>
                <a:ea typeface="Barlow"/>
                <a:cs typeface="Barlow"/>
                <a:sym typeface="Barlow"/>
              </a:rPr>
              <a:t>Tanggung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jawab</a:t>
            </a:r>
            <a:endParaRPr lang="en-US" sz="1800" dirty="0" smtClean="0">
              <a:solidFill>
                <a:schemeClr val="dk1"/>
              </a:solidFill>
              <a:latin typeface="Barlow"/>
              <a:ea typeface="Barlow"/>
              <a:cs typeface="Barlow"/>
              <a:sym typeface="Barlow"/>
            </a:endParaRPr>
          </a:p>
          <a:p>
            <a:pPr marL="457200" lvl="0" indent="-317500" algn="l" rtl="0">
              <a:lnSpc>
                <a:spcPct val="100000"/>
              </a:lnSpc>
              <a:spcBef>
                <a:spcPts val="0"/>
              </a:spcBef>
              <a:spcAft>
                <a:spcPts val="0"/>
              </a:spcAft>
              <a:buClr>
                <a:schemeClr val="dk1"/>
              </a:buClr>
              <a:buSzPts val="1400"/>
              <a:buFont typeface="Barlow"/>
              <a:buChar char="●"/>
            </a:pPr>
            <a:r>
              <a:rPr lang="en-US" sz="1800" dirty="0" err="1" smtClean="0">
                <a:solidFill>
                  <a:schemeClr val="dk1"/>
                </a:solidFill>
                <a:latin typeface="Barlow"/>
                <a:ea typeface="Barlow"/>
                <a:cs typeface="Barlow"/>
                <a:sym typeface="Barlow"/>
              </a:rPr>
              <a:t>Pengembangan</a:t>
            </a:r>
            <a:endParaRPr lang="en-US" sz="1800" dirty="0" smtClean="0">
              <a:solidFill>
                <a:schemeClr val="dk1"/>
              </a:solidFill>
              <a:latin typeface="Barlow"/>
              <a:ea typeface="Barlow"/>
              <a:cs typeface="Barlow"/>
              <a:sym typeface="Barlow"/>
            </a:endParaRPr>
          </a:p>
          <a:p>
            <a:pPr marL="457200" lvl="0" indent="-317500" algn="l" rtl="0">
              <a:lnSpc>
                <a:spcPct val="100000"/>
              </a:lnSpc>
              <a:spcBef>
                <a:spcPts val="0"/>
              </a:spcBef>
              <a:spcAft>
                <a:spcPts val="0"/>
              </a:spcAft>
              <a:buClr>
                <a:schemeClr val="dk1"/>
              </a:buClr>
              <a:buSzPts val="1400"/>
              <a:buFont typeface="Barlow"/>
              <a:buChar char="●"/>
            </a:pPr>
            <a:r>
              <a:rPr lang="en-US" sz="1800" dirty="0" err="1" smtClean="0">
                <a:solidFill>
                  <a:schemeClr val="dk1"/>
                </a:solidFill>
                <a:latin typeface="Barlow"/>
                <a:ea typeface="Barlow"/>
                <a:cs typeface="Barlow"/>
                <a:sym typeface="Barlow"/>
              </a:rPr>
              <a:t>Keterlibatan</a:t>
            </a:r>
            <a:endParaRPr lang="en-US" sz="1800" dirty="0" smtClean="0">
              <a:solidFill>
                <a:schemeClr val="dk1"/>
              </a:solidFill>
              <a:latin typeface="Barlow"/>
              <a:ea typeface="Barlow"/>
              <a:cs typeface="Barlow"/>
              <a:sym typeface="Barlow"/>
            </a:endParaRPr>
          </a:p>
          <a:p>
            <a:pPr marL="457200" lvl="0" indent="-317500" algn="l" rtl="0">
              <a:lnSpc>
                <a:spcPct val="100000"/>
              </a:lnSpc>
              <a:spcBef>
                <a:spcPts val="0"/>
              </a:spcBef>
              <a:spcAft>
                <a:spcPts val="0"/>
              </a:spcAft>
              <a:buClr>
                <a:schemeClr val="dk1"/>
              </a:buClr>
              <a:buSzPts val="1400"/>
              <a:buFont typeface="Barlow"/>
              <a:buChar char="●"/>
            </a:pPr>
            <a:r>
              <a:rPr lang="en-US" sz="1800" dirty="0" err="1" smtClean="0">
                <a:solidFill>
                  <a:schemeClr val="dk1"/>
                </a:solidFill>
                <a:latin typeface="Barlow"/>
                <a:ea typeface="Barlow"/>
                <a:cs typeface="Barlow"/>
                <a:sym typeface="Barlow"/>
              </a:rPr>
              <a:t>Kesempatan</a:t>
            </a:r>
            <a:r>
              <a:rPr lang="en-US" sz="1800" dirty="0" smtClean="0">
                <a:solidFill>
                  <a:schemeClr val="dk1"/>
                </a:solidFill>
                <a:latin typeface="Barlow"/>
                <a:ea typeface="Barlow"/>
                <a:cs typeface="Barlow"/>
                <a:sym typeface="Barlow"/>
              </a:rPr>
              <a:t> </a:t>
            </a:r>
            <a:endParaRPr sz="1800" dirty="0">
              <a:solidFill>
                <a:schemeClr val="dk1"/>
              </a:solidFill>
              <a:latin typeface="Barlow"/>
              <a:ea typeface="Barlow"/>
              <a:cs typeface="Barlow"/>
              <a:sym typeface="Barlow"/>
            </a:endParaRPr>
          </a:p>
        </p:txBody>
      </p:sp>
      <p:sp>
        <p:nvSpPr>
          <p:cNvPr id="350" name="Google Shape;350;p39"/>
          <p:cNvSpPr/>
          <p:nvPr/>
        </p:nvSpPr>
        <p:spPr>
          <a:xfrm>
            <a:off x="-100" y="4737025"/>
            <a:ext cx="9144000" cy="40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Teknik Pengukuran Motivasi Kerja</a:t>
            </a:r>
            <a:endParaRPr dirty="0"/>
          </a:p>
        </p:txBody>
      </p:sp>
      <p:sp>
        <p:nvSpPr>
          <p:cNvPr id="344" name="Google Shape;344;p39"/>
          <p:cNvSpPr txBox="1"/>
          <p:nvPr/>
        </p:nvSpPr>
        <p:spPr>
          <a:xfrm>
            <a:off x="1050587" y="1362049"/>
            <a:ext cx="7373413" cy="358933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Font typeface="Barlow"/>
              <a:buChar char="●"/>
            </a:pPr>
            <a:r>
              <a:rPr lang="en-US" sz="1800" dirty="0" err="1" smtClean="0">
                <a:solidFill>
                  <a:schemeClr val="dk1"/>
                </a:solidFill>
                <a:latin typeface="Barlow"/>
                <a:ea typeface="Barlow"/>
                <a:cs typeface="Barlow"/>
                <a:sym typeface="Barlow"/>
              </a:rPr>
              <a:t>Kekuatan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motivasi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karyawan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untuk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bekerja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secara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langsung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tercermin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sebagai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upayanya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dalam</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mengukur</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seberapa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jauh</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seorang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karyawan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bekerja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keras</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upaya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ini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mungkin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menghsilkan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kinerja</a:t>
            </a:r>
            <a:r>
              <a:rPr lang="en-US" sz="1800" dirty="0" smtClean="0">
                <a:solidFill>
                  <a:schemeClr val="dk1"/>
                </a:solidFill>
                <a:latin typeface="Barlow"/>
                <a:ea typeface="Barlow"/>
                <a:cs typeface="Barlow"/>
                <a:sym typeface="Barlow"/>
              </a:rPr>
              <a:t> yang </a:t>
            </a:r>
            <a:r>
              <a:rPr lang="en-US" sz="1800" dirty="0" err="1" smtClean="0">
                <a:solidFill>
                  <a:schemeClr val="dk1"/>
                </a:solidFill>
                <a:latin typeface="Barlow"/>
                <a:ea typeface="Barlow"/>
                <a:cs typeface="Barlow"/>
                <a:sym typeface="Barlow"/>
              </a:rPr>
              <a:t>baik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atau</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sebaliknya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Dua</a:t>
            </a:r>
            <a:r>
              <a:rPr lang="en-US" sz="1800" dirty="0" smtClean="0">
                <a:solidFill>
                  <a:schemeClr val="dk1"/>
                </a:solidFill>
                <a:latin typeface="Barlow"/>
                <a:ea typeface="Barlow"/>
                <a:cs typeface="Barlow"/>
                <a:sym typeface="Barlow"/>
              </a:rPr>
              <a:t> factor yang </a:t>
            </a:r>
            <a:r>
              <a:rPr lang="en-US" sz="1800" dirty="0" err="1" smtClean="0">
                <a:solidFill>
                  <a:schemeClr val="dk1"/>
                </a:solidFill>
                <a:latin typeface="Barlow"/>
                <a:ea typeface="Barlow"/>
                <a:cs typeface="Barlow"/>
                <a:sym typeface="Barlow"/>
              </a:rPr>
              <a:t>dapat</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mengubah</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motivasi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menjadi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kinerja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yaitu</a:t>
            </a:r>
            <a:r>
              <a:rPr lang="en-US" sz="1800" dirty="0" smtClean="0">
                <a:solidFill>
                  <a:schemeClr val="dk1"/>
                </a:solidFill>
                <a:latin typeface="Barlow"/>
                <a:ea typeface="Barlow"/>
                <a:cs typeface="Barlow"/>
                <a:sym typeface="Barlow"/>
              </a:rPr>
              <a:t>:</a:t>
            </a:r>
          </a:p>
          <a:p>
            <a:pPr marL="482600" lvl="0" indent="-342900" algn="l" rtl="0">
              <a:lnSpc>
                <a:spcPct val="100000"/>
              </a:lnSpc>
              <a:spcBef>
                <a:spcPts val="0"/>
              </a:spcBef>
              <a:spcAft>
                <a:spcPts val="0"/>
              </a:spcAft>
              <a:buClr>
                <a:schemeClr val="dk1"/>
              </a:buClr>
              <a:buSzPts val="1400"/>
              <a:buAutoNum type="alphaLcPeriod"/>
            </a:pPr>
            <a:r>
              <a:rPr lang="en-US" sz="1800" dirty="0" smtClean="0">
                <a:solidFill>
                  <a:schemeClr val="dk1"/>
                </a:solidFill>
                <a:latin typeface="Barlow"/>
                <a:ea typeface="Barlow"/>
                <a:cs typeface="Barlow"/>
                <a:sym typeface="Barlow"/>
              </a:rPr>
              <a:t>Tenaga </a:t>
            </a:r>
            <a:r>
              <a:rPr lang="en-US" sz="1800" dirty="0" err="1" smtClean="0">
                <a:solidFill>
                  <a:schemeClr val="dk1"/>
                </a:solidFill>
                <a:latin typeface="Barlow"/>
                <a:ea typeface="Barlow"/>
                <a:cs typeface="Barlow"/>
                <a:sym typeface="Barlow"/>
              </a:rPr>
              <a:t>kerja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harus</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memiliki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kemampuan</a:t>
            </a:r>
            <a:r>
              <a:rPr lang="en-US" sz="1800" dirty="0" smtClean="0">
                <a:solidFill>
                  <a:schemeClr val="dk1"/>
                </a:solidFill>
                <a:latin typeface="Barlow"/>
                <a:ea typeface="Barlow"/>
                <a:cs typeface="Barlow"/>
                <a:sym typeface="Barlow"/>
              </a:rPr>
              <a:t> yang </a:t>
            </a:r>
            <a:r>
              <a:rPr lang="en-US" sz="1800" dirty="0" err="1" smtClean="0">
                <a:solidFill>
                  <a:schemeClr val="dk1"/>
                </a:solidFill>
                <a:latin typeface="Barlow"/>
                <a:ea typeface="Barlow"/>
                <a:cs typeface="Barlow"/>
                <a:sym typeface="Barlow"/>
              </a:rPr>
              <a:t>diperlukan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untuk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mengerjakan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tugasnya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dengan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baik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Tanpa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kemampuan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upaya</a:t>
            </a:r>
            <a:r>
              <a:rPr lang="en-US" sz="1800" dirty="0" smtClean="0">
                <a:solidFill>
                  <a:schemeClr val="dk1"/>
                </a:solidFill>
                <a:latin typeface="Barlow"/>
                <a:ea typeface="Barlow"/>
                <a:cs typeface="Barlow"/>
                <a:sym typeface="Barlow"/>
              </a:rPr>
              <a:t> yang </a:t>
            </a:r>
            <a:r>
              <a:rPr lang="en-US" sz="1800" dirty="0" err="1" smtClean="0">
                <a:solidFill>
                  <a:schemeClr val="dk1"/>
                </a:solidFill>
                <a:latin typeface="Barlow"/>
                <a:ea typeface="Barlow"/>
                <a:cs typeface="Barlow"/>
                <a:sym typeface="Barlow"/>
              </a:rPr>
              <a:t>tinggi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tidak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mungkin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menghasilkan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kinerja</a:t>
            </a:r>
            <a:r>
              <a:rPr lang="en-US" sz="1800" dirty="0" smtClean="0">
                <a:solidFill>
                  <a:schemeClr val="dk1"/>
                </a:solidFill>
                <a:latin typeface="Barlow"/>
                <a:ea typeface="Barlow"/>
                <a:cs typeface="Barlow"/>
                <a:sym typeface="Barlow"/>
              </a:rPr>
              <a:t> yang </a:t>
            </a:r>
            <a:r>
              <a:rPr lang="en-US" sz="1800" dirty="0" err="1" smtClean="0">
                <a:solidFill>
                  <a:schemeClr val="dk1"/>
                </a:solidFill>
                <a:latin typeface="Barlow"/>
                <a:ea typeface="Barlow"/>
                <a:cs typeface="Barlow"/>
                <a:sym typeface="Barlow"/>
              </a:rPr>
              <a:t>baik</a:t>
            </a:r>
            <a:r>
              <a:rPr lang="en-US" sz="1800" dirty="0" smtClean="0">
                <a:solidFill>
                  <a:schemeClr val="dk1"/>
                </a:solidFill>
                <a:latin typeface="Barlow"/>
                <a:ea typeface="Barlow"/>
                <a:cs typeface="Barlow"/>
                <a:sym typeface="Barlow"/>
              </a:rPr>
              <a:t>.</a:t>
            </a:r>
          </a:p>
          <a:p>
            <a:pPr marL="482600" lvl="0" indent="-342900" algn="l" rtl="0">
              <a:lnSpc>
                <a:spcPct val="100000"/>
              </a:lnSpc>
              <a:spcBef>
                <a:spcPts val="0"/>
              </a:spcBef>
              <a:spcAft>
                <a:spcPts val="0"/>
              </a:spcAft>
              <a:buClr>
                <a:schemeClr val="dk1"/>
              </a:buClr>
              <a:buSzPts val="1400"/>
              <a:buAutoNum type="alphaLcPeriod"/>
            </a:pPr>
            <a:r>
              <a:rPr lang="en-US" sz="1800" dirty="0" err="1" smtClean="0">
                <a:solidFill>
                  <a:schemeClr val="dk1"/>
                </a:solidFill>
                <a:latin typeface="Barlow"/>
                <a:ea typeface="Barlow"/>
                <a:cs typeface="Barlow"/>
                <a:sym typeface="Barlow"/>
              </a:rPr>
              <a:t>Persepsi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tenaga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kerja</a:t>
            </a:r>
            <a:r>
              <a:rPr lang="en-US" sz="1800" dirty="0" smtClean="0">
                <a:solidFill>
                  <a:schemeClr val="dk1"/>
                </a:solidFill>
                <a:latin typeface="Barlow"/>
                <a:ea typeface="Barlow"/>
                <a:cs typeface="Barlow"/>
                <a:sym typeface="Barlow"/>
              </a:rPr>
              <a:t> yang </a:t>
            </a:r>
            <a:r>
              <a:rPr lang="en-US" sz="1800" dirty="0" err="1" smtClean="0">
                <a:solidFill>
                  <a:schemeClr val="dk1"/>
                </a:solidFill>
                <a:latin typeface="Barlow"/>
                <a:ea typeface="Barlow"/>
                <a:cs typeface="Barlow"/>
                <a:sym typeface="Barlow"/>
              </a:rPr>
              <a:t>bersangkutan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tentang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bagaimana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upaya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dapat</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diubah</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menjadi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kinerja</a:t>
            </a:r>
            <a:r>
              <a:rPr lang="en-US" sz="1800" dirty="0" smtClean="0">
                <a:solidFill>
                  <a:schemeClr val="dk1"/>
                </a:solidFill>
                <a:latin typeface="Barlow"/>
                <a:ea typeface="Barlow"/>
                <a:cs typeface="Barlow"/>
                <a:sym typeface="Barlow"/>
              </a:rPr>
              <a:t>.</a:t>
            </a:r>
            <a:endParaRPr sz="1800" dirty="0">
              <a:solidFill>
                <a:schemeClr val="dk1"/>
              </a:solidFill>
              <a:latin typeface="Barlow"/>
              <a:ea typeface="Barlow"/>
              <a:cs typeface="Barlow"/>
              <a:sym typeface="Barlow"/>
            </a:endParaRPr>
          </a:p>
        </p:txBody>
      </p:sp>
      <p:sp>
        <p:nvSpPr>
          <p:cNvPr id="350" name="Google Shape;350;p39"/>
          <p:cNvSpPr/>
          <p:nvPr/>
        </p:nvSpPr>
        <p:spPr>
          <a:xfrm>
            <a:off x="-100" y="4737025"/>
            <a:ext cx="9144000" cy="40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835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Metode-metode</a:t>
            </a:r>
            <a:r>
              <a:rPr lang="en-US" dirty="0" smtClean="0"/>
              <a:t> </a:t>
            </a:r>
            <a:r>
              <a:rPr lang="en-US" dirty="0" err="1" smtClean="0"/>
              <a:t>Motivasi</a:t>
            </a:r>
            <a:endParaRPr lang="en-US" dirty="0"/>
          </a:p>
        </p:txBody>
      </p:sp>
      <p:sp>
        <p:nvSpPr>
          <p:cNvPr id="3" name="Google Shape;344;p39"/>
          <p:cNvSpPr txBox="1"/>
          <p:nvPr/>
        </p:nvSpPr>
        <p:spPr>
          <a:xfrm>
            <a:off x="1050587" y="1362049"/>
            <a:ext cx="7373413" cy="3589330"/>
          </a:xfrm>
          <a:prstGeom prst="rect">
            <a:avLst/>
          </a:prstGeom>
          <a:noFill/>
          <a:ln>
            <a:noFill/>
          </a:ln>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Clr>
                <a:schemeClr val="dk1"/>
              </a:buClr>
              <a:buSzPts val="1400"/>
              <a:buAutoNum type="arabicPeriod"/>
            </a:pPr>
            <a:r>
              <a:rPr lang="en-US" sz="1800" dirty="0" err="1" smtClean="0">
                <a:solidFill>
                  <a:schemeClr val="dk1"/>
                </a:solidFill>
                <a:latin typeface="Barlow"/>
                <a:ea typeface="Barlow"/>
                <a:cs typeface="Barlow"/>
                <a:sym typeface="Barlow"/>
              </a:rPr>
              <a:t>Metode</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Langsung</a:t>
            </a:r>
            <a:endParaRPr lang="en-US" sz="1800" dirty="0" smtClean="0">
              <a:solidFill>
                <a:schemeClr val="dk1"/>
              </a:solidFill>
              <a:latin typeface="Barlow"/>
              <a:ea typeface="Barlow"/>
              <a:cs typeface="Barlow"/>
              <a:sym typeface="Barlow"/>
            </a:endParaRPr>
          </a:p>
          <a:p>
            <a:pPr marL="139700" lvl="0" algn="l" rtl="0">
              <a:lnSpc>
                <a:spcPct val="100000"/>
              </a:lnSpc>
              <a:spcBef>
                <a:spcPts val="0"/>
              </a:spcBef>
              <a:spcAft>
                <a:spcPts val="0"/>
              </a:spcAft>
              <a:buClr>
                <a:schemeClr val="dk1"/>
              </a:buClr>
              <a:buSzPts val="1400"/>
            </a:pPr>
            <a:r>
              <a:rPr lang="en-US" sz="1800" dirty="0" err="1" smtClean="0">
                <a:solidFill>
                  <a:schemeClr val="dk1"/>
                </a:solidFill>
                <a:latin typeface="Barlow"/>
                <a:ea typeface="Barlow"/>
                <a:cs typeface="Barlow"/>
                <a:sym typeface="Barlow"/>
              </a:rPr>
              <a:t>Motivasi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baik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materiil</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maupun</a:t>
            </a:r>
            <a:r>
              <a:rPr lang="en-US" sz="1800" dirty="0" smtClean="0">
                <a:solidFill>
                  <a:schemeClr val="dk1"/>
                </a:solidFill>
                <a:latin typeface="Barlow"/>
                <a:ea typeface="Barlow"/>
                <a:cs typeface="Barlow"/>
                <a:sym typeface="Barlow"/>
              </a:rPr>
              <a:t> nonmaterial yang </a:t>
            </a:r>
            <a:r>
              <a:rPr lang="en-US" sz="1800" dirty="0" err="1" smtClean="0">
                <a:solidFill>
                  <a:schemeClr val="dk1"/>
                </a:solidFill>
                <a:latin typeface="Barlow"/>
                <a:ea typeface="Barlow"/>
                <a:cs typeface="Barlow"/>
                <a:sym typeface="Barlow"/>
              </a:rPr>
              <a:t>diberikan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secara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langsung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pada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setiap</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karyawan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untuk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memenuhi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kebutuhan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tercapainya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kepuasan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Pemberian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motivasi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langsung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bisa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dalam</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bentuk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ucapan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pujian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penghargaan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tunjangan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hari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raya</a:t>
            </a:r>
            <a:r>
              <a:rPr lang="en-US" sz="1800" dirty="0" smtClean="0">
                <a:solidFill>
                  <a:schemeClr val="dk1"/>
                </a:solidFill>
                <a:latin typeface="Barlow"/>
                <a:ea typeface="Barlow"/>
                <a:cs typeface="Barlow"/>
                <a:sym typeface="Barlow"/>
              </a:rPr>
              <a:t>, bonus, </a:t>
            </a:r>
            <a:r>
              <a:rPr lang="en-US" sz="1800" dirty="0" err="1" smtClean="0">
                <a:solidFill>
                  <a:schemeClr val="dk1"/>
                </a:solidFill>
                <a:latin typeface="Barlow"/>
                <a:ea typeface="Barlow"/>
                <a:cs typeface="Barlow"/>
                <a:sym typeface="Barlow"/>
              </a:rPr>
              <a:t>ataupun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bintang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jasa</a:t>
            </a:r>
            <a:r>
              <a:rPr lang="en-US" sz="1800" dirty="0" smtClean="0">
                <a:solidFill>
                  <a:schemeClr val="dk1"/>
                </a:solidFill>
                <a:latin typeface="Barlow"/>
                <a:ea typeface="Barlow"/>
                <a:cs typeface="Barlow"/>
                <a:sym typeface="Barlow"/>
              </a:rPr>
              <a:t>.</a:t>
            </a:r>
          </a:p>
          <a:p>
            <a:pPr marL="139700" lvl="0" algn="l" rtl="0">
              <a:lnSpc>
                <a:spcPct val="100000"/>
              </a:lnSpc>
              <a:spcBef>
                <a:spcPts val="0"/>
              </a:spcBef>
              <a:spcAft>
                <a:spcPts val="0"/>
              </a:spcAft>
              <a:buClr>
                <a:schemeClr val="dk1"/>
              </a:buClr>
              <a:buSzPts val="1400"/>
            </a:pPr>
            <a:r>
              <a:rPr lang="en-US" sz="1800" dirty="0" smtClean="0">
                <a:solidFill>
                  <a:schemeClr val="dk1"/>
                </a:solidFill>
                <a:latin typeface="Barlow"/>
                <a:ea typeface="Barlow"/>
                <a:cs typeface="Barlow"/>
                <a:sym typeface="Barlow"/>
              </a:rPr>
              <a:t>2. </a:t>
            </a:r>
            <a:r>
              <a:rPr lang="en-US" sz="1800" dirty="0" err="1" smtClean="0">
                <a:solidFill>
                  <a:schemeClr val="dk1"/>
                </a:solidFill>
                <a:latin typeface="Barlow"/>
                <a:ea typeface="Barlow"/>
                <a:cs typeface="Barlow"/>
                <a:sym typeface="Barlow"/>
              </a:rPr>
              <a:t>Metode</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Tak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Langsung</a:t>
            </a:r>
            <a:endParaRPr lang="en-US" sz="1800" dirty="0" smtClean="0">
              <a:solidFill>
                <a:schemeClr val="dk1"/>
              </a:solidFill>
              <a:latin typeface="Barlow"/>
              <a:ea typeface="Barlow"/>
              <a:cs typeface="Barlow"/>
              <a:sym typeface="Barlow"/>
            </a:endParaRPr>
          </a:p>
          <a:p>
            <a:pPr marL="139700" lvl="0" algn="l" rtl="0">
              <a:lnSpc>
                <a:spcPct val="100000"/>
              </a:lnSpc>
              <a:spcBef>
                <a:spcPts val="0"/>
              </a:spcBef>
              <a:spcAft>
                <a:spcPts val="0"/>
              </a:spcAft>
              <a:buClr>
                <a:schemeClr val="dk1"/>
              </a:buClr>
              <a:buSzPts val="1400"/>
            </a:pPr>
            <a:r>
              <a:rPr lang="en-US" sz="1800" dirty="0" err="1" smtClean="0">
                <a:solidFill>
                  <a:schemeClr val="dk1"/>
                </a:solidFill>
                <a:latin typeface="Barlow"/>
                <a:ea typeface="Barlow"/>
                <a:cs typeface="Barlow"/>
                <a:sym typeface="Barlow"/>
              </a:rPr>
              <a:t>Pemberian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motivasi</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dalam</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bentuk</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fasilitas-fasilitas</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pendukung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dalam</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menunjang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gairah</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kerja</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atau</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kelancaran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tugas</a:t>
            </a:r>
            <a:r>
              <a:rPr lang="en-US" sz="1800" dirty="0" smtClean="0">
                <a:solidFill>
                  <a:schemeClr val="dk1"/>
                </a:solidFill>
                <a:latin typeface="Barlow"/>
                <a:ea typeface="Barlow"/>
                <a:cs typeface="Barlow"/>
                <a:sym typeface="Barlow"/>
              </a:rPr>
              <a:t> agar </a:t>
            </a:r>
            <a:r>
              <a:rPr lang="en-US" sz="1800" dirty="0" err="1" smtClean="0">
                <a:solidFill>
                  <a:schemeClr val="dk1"/>
                </a:solidFill>
                <a:latin typeface="Barlow"/>
                <a:ea typeface="Barlow"/>
                <a:cs typeface="Barlow"/>
                <a:sym typeface="Barlow"/>
              </a:rPr>
              <a:t>karyawan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senang</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atau</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betah</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dan</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bersemangat</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dalam</a:t>
            </a:r>
            <a:r>
              <a:rPr lang="en-US" sz="1800" dirty="0" smtClean="0">
                <a:solidFill>
                  <a:schemeClr val="dk1"/>
                </a:solidFill>
                <a:latin typeface="Barlow"/>
                <a:ea typeface="Barlow"/>
                <a:cs typeface="Barlow"/>
                <a:sym typeface="Barlow"/>
              </a:rPr>
              <a:t> </a:t>
            </a:r>
            <a:r>
              <a:rPr lang="en-US" sz="1800" dirty="0" err="1" smtClean="0">
                <a:solidFill>
                  <a:schemeClr val="dk1"/>
                </a:solidFill>
                <a:latin typeface="Barlow"/>
                <a:ea typeface="Barlow"/>
                <a:cs typeface="Barlow"/>
                <a:sym typeface="Barlow"/>
              </a:rPr>
              <a:t>kerjanya</a:t>
            </a:r>
            <a:r>
              <a:rPr lang="en-US" sz="1800" dirty="0" smtClean="0">
                <a:solidFill>
                  <a:schemeClr val="dk1"/>
                </a:solidFill>
                <a:latin typeface="Barlow"/>
                <a:ea typeface="Barlow"/>
                <a:cs typeface="Barlow"/>
                <a:sym typeface="Barlow"/>
              </a:rPr>
              <a:t>.</a:t>
            </a:r>
            <a:endParaRPr sz="1800"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3994864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2"/>
          <p:cNvSpPr/>
          <p:nvPr/>
        </p:nvSpPr>
        <p:spPr>
          <a:xfrm>
            <a:off x="-100" y="3155150"/>
            <a:ext cx="9144000" cy="198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2"/>
          <p:cNvSpPr/>
          <p:nvPr/>
        </p:nvSpPr>
        <p:spPr>
          <a:xfrm>
            <a:off x="4852500" y="2690825"/>
            <a:ext cx="3888300" cy="2095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2"/>
          <p:cNvSpPr/>
          <p:nvPr/>
        </p:nvSpPr>
        <p:spPr>
          <a:xfrm>
            <a:off x="4852500" y="364450"/>
            <a:ext cx="3888300" cy="141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3" name="Google Shape;383;p42"/>
          <p:cNvPicPr preferRelativeResize="0"/>
          <p:nvPr/>
        </p:nvPicPr>
        <p:blipFill rotWithShape="1">
          <a:blip r:embed="rId3">
            <a:alphaModFix/>
          </a:blip>
          <a:srcRect l="33611" r="11940"/>
          <a:stretch/>
        </p:blipFill>
        <p:spPr>
          <a:xfrm>
            <a:off x="403200" y="364450"/>
            <a:ext cx="3888300" cy="4421874"/>
          </a:xfrm>
          <a:prstGeom prst="rect">
            <a:avLst/>
          </a:prstGeom>
          <a:noFill/>
          <a:ln>
            <a:noFill/>
          </a:ln>
        </p:spPr>
      </p:pic>
      <p:sp>
        <p:nvSpPr>
          <p:cNvPr id="384" name="Google Shape;384;p42"/>
          <p:cNvSpPr txBox="1">
            <a:spLocks noGrp="1"/>
          </p:cNvSpPr>
          <p:nvPr>
            <p:ph type="title"/>
          </p:nvPr>
        </p:nvSpPr>
        <p:spPr>
          <a:xfrm>
            <a:off x="5448474" y="2830575"/>
            <a:ext cx="3152555" cy="1009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THANKS!</a:t>
            </a:r>
            <a:endParaRPr dirty="0"/>
          </a:p>
        </p:txBody>
      </p:sp>
      <p:sp>
        <p:nvSpPr>
          <p:cNvPr id="386" name="Google Shape;386;p42"/>
          <p:cNvSpPr txBox="1">
            <a:spLocks noGrp="1"/>
          </p:cNvSpPr>
          <p:nvPr>
            <p:ph type="subTitle" idx="1"/>
          </p:nvPr>
        </p:nvSpPr>
        <p:spPr>
          <a:xfrm>
            <a:off x="5746451" y="3792650"/>
            <a:ext cx="2556600" cy="713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err="1" smtClean="0"/>
              <a:t>Kontak</a:t>
            </a:r>
            <a:r>
              <a:rPr lang="en" dirty="0" smtClean="0"/>
              <a:t>:</a:t>
            </a:r>
          </a:p>
          <a:p>
            <a:pPr marL="0" lvl="0" indent="0" algn="r" rtl="0">
              <a:spcBef>
                <a:spcPts val="0"/>
              </a:spcBef>
              <a:spcAft>
                <a:spcPts val="1600"/>
              </a:spcAft>
              <a:buNone/>
            </a:pPr>
            <a:r>
              <a:rPr lang="en-US" dirty="0"/>
              <a:t>e</a:t>
            </a:r>
            <a:r>
              <a:rPr lang="en" dirty="0" smtClean="0"/>
              <a:t>lin.herlina@uniku.ac.id</a:t>
            </a:r>
            <a:endParaRPr dirty="0"/>
          </a:p>
        </p:txBody>
      </p:sp>
      <p:sp>
        <p:nvSpPr>
          <p:cNvPr id="387" name="Google Shape;387;p42"/>
          <p:cNvSpPr/>
          <p:nvPr/>
        </p:nvSpPr>
        <p:spPr>
          <a:xfrm>
            <a:off x="403200" y="-4237"/>
            <a:ext cx="1314600" cy="122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2"/>
          <p:cNvPicPr preferRelativeResize="0"/>
          <p:nvPr/>
        </p:nvPicPr>
        <p:blipFill rotWithShape="1">
          <a:blip r:embed="rId3">
            <a:alphaModFix/>
          </a:blip>
          <a:srcRect t="63418"/>
          <a:stretch/>
        </p:blipFill>
        <p:spPr>
          <a:xfrm>
            <a:off x="-150" y="3261521"/>
            <a:ext cx="9143999" cy="1880576"/>
          </a:xfrm>
          <a:prstGeom prst="rect">
            <a:avLst/>
          </a:prstGeom>
          <a:noFill/>
          <a:ln>
            <a:noFill/>
          </a:ln>
        </p:spPr>
      </p:pic>
      <p:sp>
        <p:nvSpPr>
          <p:cNvPr id="195" name="Google Shape;195;p32"/>
          <p:cNvSpPr/>
          <p:nvPr/>
        </p:nvSpPr>
        <p:spPr>
          <a:xfrm>
            <a:off x="403050" y="378675"/>
            <a:ext cx="8337600" cy="4275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2"/>
          <p:cNvSpPr txBox="1">
            <a:spLocks noGrp="1"/>
          </p:cNvSpPr>
          <p:nvPr>
            <p:ph type="title"/>
          </p:nvPr>
        </p:nvSpPr>
        <p:spPr>
          <a:xfrm>
            <a:off x="1991650" y="953310"/>
            <a:ext cx="5183700" cy="32101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smtClean="0"/>
              <a:t>Hubungan</a:t>
            </a:r>
            <a:r>
              <a:rPr lang="en-US" sz="1800" dirty="0" smtClean="0"/>
              <a:t> </a:t>
            </a:r>
            <a:r>
              <a:rPr lang="en-US" sz="1800" dirty="0" err="1" smtClean="0"/>
              <a:t>antara</a:t>
            </a:r>
            <a:r>
              <a:rPr lang="en-US" sz="1800" dirty="0" smtClean="0"/>
              <a:t> </a:t>
            </a:r>
            <a:r>
              <a:rPr lang="en-US" sz="1800" dirty="0" err="1" smtClean="0"/>
              <a:t>motivasi</a:t>
            </a:r>
            <a:r>
              <a:rPr lang="en-US" sz="1800" dirty="0" smtClean="0"/>
              <a:t> </a:t>
            </a:r>
            <a:r>
              <a:rPr lang="en-US" sz="1800" dirty="0" err="1" smtClean="0"/>
              <a:t>dan</a:t>
            </a:r>
            <a:r>
              <a:rPr lang="en-US" sz="1800" dirty="0" smtClean="0"/>
              <a:t> </a:t>
            </a:r>
            <a:r>
              <a:rPr lang="en-US" sz="1800" dirty="0" err="1" smtClean="0"/>
              <a:t>intensitas</a:t>
            </a:r>
            <a:r>
              <a:rPr lang="en-US" sz="1800" dirty="0" smtClean="0"/>
              <a:t>, </a:t>
            </a:r>
            <a:r>
              <a:rPr lang="en-US" sz="1800" dirty="0" err="1" smtClean="0"/>
              <a:t>intensitas</a:t>
            </a:r>
            <a:r>
              <a:rPr lang="en-US" sz="1800" dirty="0" smtClean="0"/>
              <a:t> </a:t>
            </a:r>
            <a:r>
              <a:rPr lang="en-US" sz="1800" dirty="0" err="1" smtClean="0"/>
              <a:t>terkait</a:t>
            </a:r>
            <a:r>
              <a:rPr lang="en-US" sz="1800" dirty="0" smtClean="0"/>
              <a:t> </a:t>
            </a:r>
            <a:r>
              <a:rPr lang="en-US" sz="1800" dirty="0" err="1" smtClean="0"/>
              <a:t>dengan</a:t>
            </a:r>
            <a:r>
              <a:rPr lang="en-US" sz="1800" dirty="0" smtClean="0"/>
              <a:t> </a:t>
            </a:r>
            <a:r>
              <a:rPr lang="en-US" sz="1800" dirty="0" err="1" smtClean="0"/>
              <a:t>segala</a:t>
            </a:r>
            <a:r>
              <a:rPr lang="en-US" sz="1800" dirty="0" smtClean="0"/>
              <a:t> </a:t>
            </a:r>
            <a:r>
              <a:rPr lang="en-US" sz="1800" dirty="0" err="1" smtClean="0"/>
              <a:t>giat</a:t>
            </a:r>
            <a:r>
              <a:rPr lang="en-US" sz="1800" dirty="0" smtClean="0"/>
              <a:t> </a:t>
            </a:r>
            <a:r>
              <a:rPr lang="en-US" sz="1800" dirty="0" err="1" smtClean="0"/>
              <a:t>seseorang</a:t>
            </a:r>
            <a:r>
              <a:rPr lang="en-US" sz="1800" dirty="0" smtClean="0"/>
              <a:t> </a:t>
            </a:r>
            <a:r>
              <a:rPr lang="en-US" sz="1800" dirty="0" err="1" smtClean="0"/>
              <a:t>berusaha</a:t>
            </a:r>
            <a:r>
              <a:rPr lang="en-US" sz="1800" dirty="0" smtClean="0"/>
              <a:t>, </a:t>
            </a:r>
            <a:r>
              <a:rPr lang="en-US" sz="1800" dirty="0" err="1" smtClean="0"/>
              <a:t>tetapi</a:t>
            </a:r>
            <a:r>
              <a:rPr lang="en-US" sz="1800" dirty="0" smtClean="0"/>
              <a:t> </a:t>
            </a:r>
            <a:r>
              <a:rPr lang="en-US" sz="1800" dirty="0" err="1" smtClean="0"/>
              <a:t>intensitas</a:t>
            </a:r>
            <a:r>
              <a:rPr lang="en-US" sz="1800" dirty="0" smtClean="0"/>
              <a:t> </a:t>
            </a:r>
            <a:r>
              <a:rPr lang="en-US" sz="1800" dirty="0" err="1" smtClean="0"/>
              <a:t>tinggi</a:t>
            </a:r>
            <a:r>
              <a:rPr lang="en-US" sz="1800" dirty="0" smtClean="0"/>
              <a:t> </a:t>
            </a:r>
            <a:r>
              <a:rPr lang="en-US" sz="1800" dirty="0" err="1" smtClean="0"/>
              <a:t>tidak</a:t>
            </a:r>
            <a:r>
              <a:rPr lang="en-US" sz="1800" dirty="0" smtClean="0"/>
              <a:t> </a:t>
            </a:r>
            <a:r>
              <a:rPr lang="en-US" sz="1800" dirty="0" err="1" smtClean="0"/>
              <a:t>menghasilkan</a:t>
            </a:r>
            <a:r>
              <a:rPr lang="en-US" sz="1800" dirty="0" smtClean="0"/>
              <a:t> </a:t>
            </a:r>
            <a:r>
              <a:rPr lang="en-US" sz="1800" dirty="0" err="1" smtClean="0"/>
              <a:t>prestasi</a:t>
            </a:r>
            <a:r>
              <a:rPr lang="en-US" sz="1800" dirty="0" smtClean="0"/>
              <a:t> </a:t>
            </a:r>
            <a:r>
              <a:rPr lang="en-US" sz="1800" dirty="0" err="1" smtClean="0"/>
              <a:t>kerja</a:t>
            </a:r>
            <a:r>
              <a:rPr lang="en-US" sz="1800" dirty="0" smtClean="0"/>
              <a:t> yang </a:t>
            </a:r>
            <a:r>
              <a:rPr lang="en-US" sz="1800" dirty="0" err="1" smtClean="0"/>
              <a:t>memuaskan</a:t>
            </a:r>
            <a:r>
              <a:rPr lang="en-US" sz="1800" dirty="0" smtClean="0"/>
              <a:t> </a:t>
            </a:r>
            <a:r>
              <a:rPr lang="en-US" sz="1800" dirty="0" err="1" smtClean="0"/>
              <a:t>kecuali</a:t>
            </a:r>
            <a:r>
              <a:rPr lang="en-US" sz="1800" dirty="0" smtClean="0"/>
              <a:t> </a:t>
            </a:r>
            <a:r>
              <a:rPr lang="en-US" sz="1800" dirty="0" err="1" smtClean="0"/>
              <a:t>upaya</a:t>
            </a:r>
            <a:r>
              <a:rPr lang="en-US" sz="1800" dirty="0" smtClean="0"/>
              <a:t> </a:t>
            </a:r>
            <a:r>
              <a:rPr lang="en-US" sz="1800" dirty="0" err="1" smtClean="0"/>
              <a:t>tersebut</a:t>
            </a:r>
            <a:r>
              <a:rPr lang="en-US" sz="1800" dirty="0" smtClean="0"/>
              <a:t> </a:t>
            </a:r>
            <a:r>
              <a:rPr lang="en-US" sz="1800" dirty="0" err="1" smtClean="0"/>
              <a:t>dikaitkan</a:t>
            </a:r>
            <a:r>
              <a:rPr lang="en-US" sz="1800" dirty="0" smtClean="0"/>
              <a:t> </a:t>
            </a:r>
            <a:r>
              <a:rPr lang="en-US" sz="1800" dirty="0" err="1" smtClean="0"/>
              <a:t>dengan</a:t>
            </a:r>
            <a:r>
              <a:rPr lang="en-US" sz="1800" dirty="0" smtClean="0"/>
              <a:t> </a:t>
            </a:r>
            <a:r>
              <a:rPr lang="en-US" sz="1800" dirty="0" err="1" smtClean="0"/>
              <a:t>arah</a:t>
            </a:r>
            <a:r>
              <a:rPr lang="en-US" sz="1800" dirty="0" smtClean="0"/>
              <a:t> yang </a:t>
            </a:r>
            <a:r>
              <a:rPr lang="en-US" sz="1800" dirty="0" err="1" smtClean="0"/>
              <a:t>menguntungkan</a:t>
            </a:r>
            <a:r>
              <a:rPr lang="en-US" sz="1800" dirty="0" smtClean="0"/>
              <a:t> </a:t>
            </a:r>
            <a:r>
              <a:rPr lang="en-US" sz="1800" dirty="0" err="1" smtClean="0"/>
              <a:t>organisasi</a:t>
            </a:r>
            <a:r>
              <a:rPr lang="en-US" sz="1800" dirty="0" smtClean="0"/>
              <a:t>. </a:t>
            </a:r>
            <a:r>
              <a:rPr lang="en-US" sz="1800" dirty="0" err="1" smtClean="0"/>
              <a:t>Sebaliknya</a:t>
            </a:r>
            <a:r>
              <a:rPr lang="en-US" sz="1800" dirty="0" smtClean="0"/>
              <a:t> </a:t>
            </a:r>
            <a:r>
              <a:rPr lang="en-US" sz="1800" dirty="0" err="1" smtClean="0"/>
              <a:t>elemen</a:t>
            </a:r>
            <a:r>
              <a:rPr lang="en-US" sz="1800" dirty="0" smtClean="0"/>
              <a:t> yang </a:t>
            </a:r>
            <a:r>
              <a:rPr lang="en-US" sz="1800" dirty="0" err="1" smtClean="0"/>
              <a:t>terakhir</a:t>
            </a:r>
            <a:r>
              <a:rPr lang="en-US" sz="1800" dirty="0" smtClean="0"/>
              <a:t>, </a:t>
            </a:r>
            <a:r>
              <a:rPr lang="en-US" sz="1800" dirty="0" err="1" smtClean="0"/>
              <a:t>ketekunan</a:t>
            </a:r>
            <a:r>
              <a:rPr lang="en-US" sz="1800" dirty="0" smtClean="0"/>
              <a:t>, </a:t>
            </a:r>
            <a:r>
              <a:rPr lang="en-US" sz="1800" dirty="0" err="1" smtClean="0"/>
              <a:t>merupakan</a:t>
            </a:r>
            <a:r>
              <a:rPr lang="en-US" sz="1800" dirty="0" smtClean="0"/>
              <a:t> </a:t>
            </a:r>
            <a:r>
              <a:rPr lang="en-US" sz="1800" dirty="0" err="1" smtClean="0"/>
              <a:t>ukuran</a:t>
            </a:r>
            <a:r>
              <a:rPr lang="en-US" sz="1800" dirty="0" smtClean="0"/>
              <a:t> </a:t>
            </a:r>
            <a:r>
              <a:rPr lang="en-US" sz="1800" dirty="0" err="1" smtClean="0"/>
              <a:t>mengenai</a:t>
            </a:r>
            <a:r>
              <a:rPr lang="en-US" sz="1800" dirty="0" smtClean="0"/>
              <a:t> </a:t>
            </a:r>
            <a:r>
              <a:rPr lang="en-US" sz="1800" dirty="0" err="1" smtClean="0"/>
              <a:t>berapa</a:t>
            </a:r>
            <a:r>
              <a:rPr lang="en-US" sz="1800" dirty="0" smtClean="0"/>
              <a:t> lama </a:t>
            </a:r>
            <a:r>
              <a:rPr lang="en-US" sz="1800" dirty="0" err="1" smtClean="0"/>
              <a:t>seseorang</a:t>
            </a:r>
            <a:r>
              <a:rPr lang="en-US" sz="1800" dirty="0" smtClean="0"/>
              <a:t> </a:t>
            </a:r>
            <a:r>
              <a:rPr lang="en-US" sz="1800" dirty="0" err="1" smtClean="0"/>
              <a:t>dapat</a:t>
            </a:r>
            <a:r>
              <a:rPr lang="en-US" sz="1800" dirty="0" smtClean="0"/>
              <a:t> </a:t>
            </a:r>
            <a:r>
              <a:rPr lang="en-US" sz="1800" dirty="0" err="1" smtClean="0"/>
              <a:t>mempertahankan</a:t>
            </a:r>
            <a:r>
              <a:rPr lang="en-US" sz="1800" dirty="0" smtClean="0"/>
              <a:t> </a:t>
            </a:r>
            <a:r>
              <a:rPr lang="en-US" sz="1800" dirty="0" err="1" smtClean="0"/>
              <a:t>usahanya</a:t>
            </a:r>
            <a:r>
              <a:rPr lang="en-US" sz="1800" dirty="0" smtClean="0"/>
              <a:t>.</a:t>
            </a:r>
            <a:endParaRPr sz="1800" dirty="0"/>
          </a:p>
        </p:txBody>
      </p:sp>
      <p:sp>
        <p:nvSpPr>
          <p:cNvPr id="199" name="Google Shape;199;p32"/>
          <p:cNvSpPr/>
          <p:nvPr/>
        </p:nvSpPr>
        <p:spPr>
          <a:xfrm>
            <a:off x="1801850" y="0"/>
            <a:ext cx="5540100" cy="76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PENGERTIAN MOTIVASI</a:t>
            </a:r>
            <a:endParaRPr dirty="0"/>
          </a:p>
        </p:txBody>
      </p:sp>
      <p:sp>
        <p:nvSpPr>
          <p:cNvPr id="169" name="Google Shape;169;p30"/>
          <p:cNvSpPr txBox="1">
            <a:spLocks noGrp="1"/>
          </p:cNvSpPr>
          <p:nvPr>
            <p:ph type="body" idx="1"/>
          </p:nvPr>
        </p:nvSpPr>
        <p:spPr>
          <a:xfrm>
            <a:off x="720000" y="1289380"/>
            <a:ext cx="7704000" cy="3416400"/>
          </a:xfrm>
          <a:prstGeom prst="rect">
            <a:avLst/>
          </a:prstGeom>
        </p:spPr>
        <p:txBody>
          <a:bodyPr spcFirstLastPara="1" wrap="square" lIns="91425" tIns="91425" rIns="91425" bIns="91425" anchor="t" anchorCtr="0">
            <a:noAutofit/>
          </a:bodyPr>
          <a:lstStyle/>
          <a:p>
            <a:pPr marL="171450" indent="-171450"/>
            <a:r>
              <a:rPr lang="en-US" sz="1800" dirty="0" err="1" smtClean="0">
                <a:solidFill>
                  <a:schemeClr val="tx1"/>
                </a:solidFill>
              </a:rPr>
              <a:t>Motivasi</a:t>
            </a:r>
            <a:r>
              <a:rPr lang="en-US" sz="1800" dirty="0" smtClean="0">
                <a:solidFill>
                  <a:schemeClr val="tx1"/>
                </a:solidFill>
              </a:rPr>
              <a:t> </a:t>
            </a:r>
            <a:r>
              <a:rPr lang="en-US" sz="1800" dirty="0" err="1" smtClean="0">
                <a:solidFill>
                  <a:schemeClr val="tx1"/>
                </a:solidFill>
              </a:rPr>
              <a:t>adalah</a:t>
            </a:r>
            <a:r>
              <a:rPr lang="en-US" sz="1800" dirty="0" smtClean="0">
                <a:solidFill>
                  <a:schemeClr val="tx1"/>
                </a:solidFill>
              </a:rPr>
              <a:t> </a:t>
            </a:r>
            <a:r>
              <a:rPr lang="en-US" sz="1800" dirty="0" err="1" smtClean="0">
                <a:solidFill>
                  <a:schemeClr val="tx1"/>
                </a:solidFill>
              </a:rPr>
              <a:t>suatu</a:t>
            </a:r>
            <a:r>
              <a:rPr lang="en-US" sz="1800" dirty="0" smtClean="0">
                <a:solidFill>
                  <a:schemeClr val="tx1"/>
                </a:solidFill>
              </a:rPr>
              <a:t> </a:t>
            </a:r>
            <a:r>
              <a:rPr lang="en-US" sz="1800" dirty="0" err="1" smtClean="0">
                <a:solidFill>
                  <a:schemeClr val="tx1"/>
                </a:solidFill>
              </a:rPr>
              <a:t>sugesti</a:t>
            </a:r>
            <a:r>
              <a:rPr lang="en-US" sz="1800" dirty="0" smtClean="0">
                <a:solidFill>
                  <a:schemeClr val="tx1"/>
                </a:solidFill>
              </a:rPr>
              <a:t> </a:t>
            </a:r>
            <a:r>
              <a:rPr lang="en-US" sz="1800" dirty="0" err="1" smtClean="0">
                <a:solidFill>
                  <a:schemeClr val="tx1"/>
                </a:solidFill>
              </a:rPr>
              <a:t>atau</a:t>
            </a:r>
            <a:r>
              <a:rPr lang="en-US" sz="1800" dirty="0" smtClean="0">
                <a:solidFill>
                  <a:schemeClr val="tx1"/>
                </a:solidFill>
              </a:rPr>
              <a:t> </a:t>
            </a:r>
            <a:r>
              <a:rPr lang="en-US" sz="1800" dirty="0" err="1" smtClean="0">
                <a:solidFill>
                  <a:schemeClr val="tx1"/>
                </a:solidFill>
              </a:rPr>
              <a:t>dorongan</a:t>
            </a:r>
            <a:r>
              <a:rPr lang="en-US" sz="1800" dirty="0" smtClean="0">
                <a:solidFill>
                  <a:schemeClr val="tx1"/>
                </a:solidFill>
              </a:rPr>
              <a:t> yang </a:t>
            </a:r>
            <a:r>
              <a:rPr lang="en-US" sz="1800" dirty="0" err="1" smtClean="0">
                <a:solidFill>
                  <a:schemeClr val="tx1"/>
                </a:solidFill>
              </a:rPr>
              <a:t>muncul</a:t>
            </a:r>
            <a:r>
              <a:rPr lang="en-US" sz="1800" dirty="0" smtClean="0">
                <a:solidFill>
                  <a:schemeClr val="tx1"/>
                </a:solidFill>
              </a:rPr>
              <a:t> </a:t>
            </a:r>
            <a:r>
              <a:rPr lang="en-US" sz="1800" dirty="0" err="1" smtClean="0">
                <a:solidFill>
                  <a:schemeClr val="tx1"/>
                </a:solidFill>
              </a:rPr>
              <a:t>karena</a:t>
            </a:r>
            <a:r>
              <a:rPr lang="en-US" sz="1800" dirty="0" smtClean="0">
                <a:solidFill>
                  <a:schemeClr val="tx1"/>
                </a:solidFill>
              </a:rPr>
              <a:t> </a:t>
            </a:r>
            <a:r>
              <a:rPr lang="en-US" sz="1800" dirty="0" err="1" smtClean="0">
                <a:solidFill>
                  <a:schemeClr val="tx1"/>
                </a:solidFill>
              </a:rPr>
              <a:t>diberikan</a:t>
            </a:r>
            <a:r>
              <a:rPr lang="en-US" sz="1800" dirty="0" smtClean="0">
                <a:solidFill>
                  <a:schemeClr val="tx1"/>
                </a:solidFill>
              </a:rPr>
              <a:t> </a:t>
            </a:r>
            <a:r>
              <a:rPr lang="en-US" sz="1800" dirty="0" err="1" smtClean="0">
                <a:solidFill>
                  <a:schemeClr val="tx1"/>
                </a:solidFill>
              </a:rPr>
              <a:t>oleh</a:t>
            </a:r>
            <a:r>
              <a:rPr lang="en-US" sz="1800" dirty="0" smtClean="0">
                <a:solidFill>
                  <a:schemeClr val="tx1"/>
                </a:solidFill>
              </a:rPr>
              <a:t> </a:t>
            </a:r>
            <a:r>
              <a:rPr lang="en-US" sz="1800" dirty="0" err="1" smtClean="0">
                <a:solidFill>
                  <a:schemeClr val="tx1"/>
                </a:solidFill>
              </a:rPr>
              <a:t>seseorang</a:t>
            </a:r>
            <a:r>
              <a:rPr lang="en-US" sz="1800" dirty="0" smtClean="0">
                <a:solidFill>
                  <a:schemeClr val="tx1"/>
                </a:solidFill>
              </a:rPr>
              <a:t> </a:t>
            </a:r>
            <a:r>
              <a:rPr lang="en-US" sz="1800" dirty="0" err="1" smtClean="0">
                <a:solidFill>
                  <a:schemeClr val="tx1"/>
                </a:solidFill>
              </a:rPr>
              <a:t>kepada</a:t>
            </a:r>
            <a:r>
              <a:rPr lang="en-US" sz="1800" dirty="0" smtClean="0">
                <a:solidFill>
                  <a:schemeClr val="tx1"/>
                </a:solidFill>
              </a:rPr>
              <a:t> orang lain </a:t>
            </a:r>
            <a:r>
              <a:rPr lang="en-US" sz="1800" dirty="0" err="1" smtClean="0">
                <a:solidFill>
                  <a:schemeClr val="tx1"/>
                </a:solidFill>
              </a:rPr>
              <a:t>atau</a:t>
            </a:r>
            <a:r>
              <a:rPr lang="en-US" sz="1800" dirty="0" smtClean="0">
                <a:solidFill>
                  <a:schemeClr val="tx1"/>
                </a:solidFill>
              </a:rPr>
              <a:t> </a:t>
            </a:r>
            <a:r>
              <a:rPr lang="en-US" sz="1800" dirty="0" err="1" smtClean="0">
                <a:solidFill>
                  <a:schemeClr val="tx1"/>
                </a:solidFill>
              </a:rPr>
              <a:t>diri</a:t>
            </a:r>
            <a:r>
              <a:rPr lang="en-US" sz="1800" dirty="0" smtClean="0">
                <a:solidFill>
                  <a:schemeClr val="tx1"/>
                </a:solidFill>
              </a:rPr>
              <a:t> </a:t>
            </a:r>
            <a:r>
              <a:rPr lang="en-US" sz="1800" dirty="0" err="1" smtClean="0">
                <a:solidFill>
                  <a:schemeClr val="tx1"/>
                </a:solidFill>
              </a:rPr>
              <a:t>sendiri</a:t>
            </a:r>
            <a:r>
              <a:rPr lang="en-US" sz="1800" dirty="0" smtClean="0">
                <a:solidFill>
                  <a:schemeClr val="tx1"/>
                </a:solidFill>
              </a:rPr>
              <a:t>. </a:t>
            </a:r>
            <a:r>
              <a:rPr lang="en-US" sz="1800" dirty="0" err="1" smtClean="0">
                <a:solidFill>
                  <a:schemeClr val="tx1"/>
                </a:solidFill>
              </a:rPr>
              <a:t>Dorongan</a:t>
            </a:r>
            <a:r>
              <a:rPr lang="en-US" sz="1800" dirty="0" smtClean="0">
                <a:solidFill>
                  <a:schemeClr val="tx1"/>
                </a:solidFill>
              </a:rPr>
              <a:t> </a:t>
            </a:r>
            <a:r>
              <a:rPr lang="en-US" sz="1800" dirty="0" err="1" smtClean="0">
                <a:solidFill>
                  <a:schemeClr val="tx1"/>
                </a:solidFill>
              </a:rPr>
              <a:t>itu</a:t>
            </a:r>
            <a:r>
              <a:rPr lang="en-US" sz="1800" dirty="0" smtClean="0">
                <a:solidFill>
                  <a:schemeClr val="tx1"/>
                </a:solidFill>
              </a:rPr>
              <a:t> </a:t>
            </a:r>
            <a:r>
              <a:rPr lang="en-US" sz="1800" dirty="0" err="1" smtClean="0">
                <a:solidFill>
                  <a:schemeClr val="tx1"/>
                </a:solidFill>
              </a:rPr>
              <a:t>dimaksudkan</a:t>
            </a:r>
            <a:r>
              <a:rPr lang="en-US" sz="1800" dirty="0" smtClean="0">
                <a:solidFill>
                  <a:schemeClr val="tx1"/>
                </a:solidFill>
              </a:rPr>
              <a:t> agar orang </a:t>
            </a:r>
            <a:r>
              <a:rPr lang="en-US" sz="1800" dirty="0" err="1" smtClean="0">
                <a:solidFill>
                  <a:schemeClr val="tx1"/>
                </a:solidFill>
              </a:rPr>
              <a:t>tersebut</a:t>
            </a:r>
            <a:r>
              <a:rPr lang="en-US" sz="1800" dirty="0" smtClean="0">
                <a:solidFill>
                  <a:schemeClr val="tx1"/>
                </a:solidFill>
              </a:rPr>
              <a:t> </a:t>
            </a:r>
            <a:r>
              <a:rPr lang="en-US" sz="1800" dirty="0" err="1" smtClean="0">
                <a:solidFill>
                  <a:schemeClr val="tx1"/>
                </a:solidFill>
              </a:rPr>
              <a:t>menjadi</a:t>
            </a:r>
            <a:r>
              <a:rPr lang="en-US" sz="1800" dirty="0" smtClean="0">
                <a:solidFill>
                  <a:schemeClr val="tx1"/>
                </a:solidFill>
              </a:rPr>
              <a:t> orang yang </a:t>
            </a:r>
            <a:r>
              <a:rPr lang="en-US" sz="1800" dirty="0" err="1" smtClean="0">
                <a:solidFill>
                  <a:schemeClr val="tx1"/>
                </a:solidFill>
              </a:rPr>
              <a:t>lebih</a:t>
            </a:r>
            <a:r>
              <a:rPr lang="en-US" sz="1800" dirty="0" smtClean="0">
                <a:solidFill>
                  <a:schemeClr val="tx1"/>
                </a:solidFill>
              </a:rPr>
              <a:t> </a:t>
            </a:r>
            <a:r>
              <a:rPr lang="en-US" sz="1800" dirty="0" err="1" smtClean="0">
                <a:solidFill>
                  <a:schemeClr val="tx1"/>
                </a:solidFill>
              </a:rPr>
              <a:t>baik</a:t>
            </a:r>
            <a:r>
              <a:rPr lang="en-US" sz="1800" dirty="0" smtClean="0">
                <a:solidFill>
                  <a:schemeClr val="tx1"/>
                </a:solidFill>
              </a:rPr>
              <a:t> </a:t>
            </a:r>
            <a:r>
              <a:rPr lang="en-US" sz="1800" dirty="0" err="1" smtClean="0">
                <a:solidFill>
                  <a:schemeClr val="tx1"/>
                </a:solidFill>
              </a:rPr>
              <a:t>dari</a:t>
            </a:r>
            <a:r>
              <a:rPr lang="en-US" sz="1800" dirty="0" smtClean="0">
                <a:solidFill>
                  <a:schemeClr val="tx1"/>
                </a:solidFill>
              </a:rPr>
              <a:t> yang </a:t>
            </a:r>
            <a:r>
              <a:rPr lang="en-US" sz="1800" dirty="0" err="1" smtClean="0">
                <a:solidFill>
                  <a:schemeClr val="tx1"/>
                </a:solidFill>
              </a:rPr>
              <a:t>sebelumnya</a:t>
            </a:r>
            <a:r>
              <a:rPr lang="en-US" sz="1800" dirty="0" smtClean="0">
                <a:solidFill>
                  <a:schemeClr val="tx1"/>
                </a:solidFill>
              </a:rPr>
              <a:t>.</a:t>
            </a:r>
          </a:p>
          <a:p>
            <a:pPr marL="171450" indent="-171450"/>
            <a:r>
              <a:rPr lang="en-US" sz="1800" dirty="0" err="1" smtClean="0">
                <a:solidFill>
                  <a:schemeClr val="tx1"/>
                </a:solidFill>
              </a:rPr>
              <a:t>Motivasi</a:t>
            </a:r>
            <a:r>
              <a:rPr lang="en-US" sz="1800" dirty="0" smtClean="0">
                <a:solidFill>
                  <a:schemeClr val="tx1"/>
                </a:solidFill>
              </a:rPr>
              <a:t> </a:t>
            </a:r>
            <a:r>
              <a:rPr lang="en-US" sz="1800" dirty="0" err="1" smtClean="0">
                <a:solidFill>
                  <a:schemeClr val="tx1"/>
                </a:solidFill>
              </a:rPr>
              <a:t>juga</a:t>
            </a:r>
            <a:r>
              <a:rPr lang="en-US" sz="1800" dirty="0" smtClean="0">
                <a:solidFill>
                  <a:schemeClr val="tx1"/>
                </a:solidFill>
              </a:rPr>
              <a:t> </a:t>
            </a:r>
            <a:r>
              <a:rPr lang="en-US" sz="1800" dirty="0" err="1" smtClean="0">
                <a:solidFill>
                  <a:schemeClr val="tx1"/>
                </a:solidFill>
              </a:rPr>
              <a:t>bisa</a:t>
            </a:r>
            <a:r>
              <a:rPr lang="en-US" sz="1800" dirty="0" smtClean="0">
                <a:solidFill>
                  <a:schemeClr val="tx1"/>
                </a:solidFill>
              </a:rPr>
              <a:t> </a:t>
            </a:r>
            <a:r>
              <a:rPr lang="en-US" sz="1800" dirty="0" err="1" smtClean="0">
                <a:solidFill>
                  <a:schemeClr val="tx1"/>
                </a:solidFill>
              </a:rPr>
              <a:t>diartikan</a:t>
            </a:r>
            <a:r>
              <a:rPr lang="en-US" sz="1800" dirty="0" smtClean="0">
                <a:solidFill>
                  <a:schemeClr val="tx1"/>
                </a:solidFill>
              </a:rPr>
              <a:t> </a:t>
            </a:r>
            <a:r>
              <a:rPr lang="en-US" sz="1800" dirty="0" err="1" smtClean="0">
                <a:solidFill>
                  <a:schemeClr val="tx1"/>
                </a:solidFill>
              </a:rPr>
              <a:t>sebagai</a:t>
            </a:r>
            <a:r>
              <a:rPr lang="en-US" sz="1800" dirty="0" smtClean="0">
                <a:solidFill>
                  <a:schemeClr val="tx1"/>
                </a:solidFill>
              </a:rPr>
              <a:t> </a:t>
            </a:r>
            <a:r>
              <a:rPr lang="en-US" sz="1800" dirty="0" err="1" smtClean="0">
                <a:solidFill>
                  <a:schemeClr val="tx1"/>
                </a:solidFill>
              </a:rPr>
              <a:t>alasan</a:t>
            </a:r>
            <a:r>
              <a:rPr lang="en-US" sz="1800" dirty="0" smtClean="0">
                <a:solidFill>
                  <a:schemeClr val="tx1"/>
                </a:solidFill>
              </a:rPr>
              <a:t> yang </a:t>
            </a:r>
            <a:r>
              <a:rPr lang="en-US" sz="1800" dirty="0" err="1" smtClean="0">
                <a:solidFill>
                  <a:schemeClr val="tx1"/>
                </a:solidFill>
              </a:rPr>
              <a:t>mendasari</a:t>
            </a:r>
            <a:r>
              <a:rPr lang="en-US" sz="1800" dirty="0" smtClean="0">
                <a:solidFill>
                  <a:schemeClr val="tx1"/>
                </a:solidFill>
              </a:rPr>
              <a:t> </a:t>
            </a:r>
            <a:r>
              <a:rPr lang="en-US" sz="1800" dirty="0" err="1" smtClean="0">
                <a:solidFill>
                  <a:schemeClr val="tx1"/>
                </a:solidFill>
              </a:rPr>
              <a:t>sebuah</a:t>
            </a:r>
            <a:r>
              <a:rPr lang="en-US" sz="1800" dirty="0" smtClean="0">
                <a:solidFill>
                  <a:schemeClr val="tx1"/>
                </a:solidFill>
              </a:rPr>
              <a:t> </a:t>
            </a:r>
            <a:r>
              <a:rPr lang="en-US" sz="1800" dirty="0" err="1" smtClean="0">
                <a:solidFill>
                  <a:schemeClr val="tx1"/>
                </a:solidFill>
              </a:rPr>
              <a:t>perubahan</a:t>
            </a:r>
            <a:r>
              <a:rPr lang="en-US" sz="1800" dirty="0" smtClean="0">
                <a:solidFill>
                  <a:schemeClr val="tx1"/>
                </a:solidFill>
              </a:rPr>
              <a:t> yang </a:t>
            </a:r>
            <a:r>
              <a:rPr lang="en-US" sz="1800" dirty="0" err="1" smtClean="0">
                <a:solidFill>
                  <a:schemeClr val="tx1"/>
                </a:solidFill>
              </a:rPr>
              <a:t>dilakukan</a:t>
            </a:r>
            <a:r>
              <a:rPr lang="en-US" sz="1800" dirty="0" smtClean="0">
                <a:solidFill>
                  <a:schemeClr val="tx1"/>
                </a:solidFill>
              </a:rPr>
              <a:t> </a:t>
            </a:r>
            <a:r>
              <a:rPr lang="en-US" sz="1800" dirty="0" err="1" smtClean="0">
                <a:solidFill>
                  <a:schemeClr val="tx1"/>
                </a:solidFill>
              </a:rPr>
              <a:t>oleh</a:t>
            </a:r>
            <a:r>
              <a:rPr lang="en-US" sz="1800" dirty="0" smtClean="0">
                <a:solidFill>
                  <a:schemeClr val="tx1"/>
                </a:solidFill>
              </a:rPr>
              <a:t> </a:t>
            </a:r>
            <a:r>
              <a:rPr lang="en-US" sz="1800" dirty="0" err="1" smtClean="0">
                <a:solidFill>
                  <a:schemeClr val="tx1"/>
                </a:solidFill>
              </a:rPr>
              <a:t>seseorang</a:t>
            </a:r>
            <a:r>
              <a:rPr lang="en-US" sz="1800" dirty="0" smtClean="0">
                <a:solidFill>
                  <a:schemeClr val="tx1"/>
                </a:solidFill>
              </a:rPr>
              <a:t>.</a:t>
            </a:r>
          </a:p>
          <a:p>
            <a:pPr marL="171450" indent="-171450"/>
            <a:r>
              <a:rPr lang="en-US" sz="1800" dirty="0" err="1" smtClean="0">
                <a:solidFill>
                  <a:schemeClr val="tx1"/>
                </a:solidFill>
              </a:rPr>
              <a:t>Motivasi</a:t>
            </a:r>
            <a:r>
              <a:rPr lang="en-US" sz="1800" dirty="0" smtClean="0">
                <a:solidFill>
                  <a:schemeClr val="tx1"/>
                </a:solidFill>
              </a:rPr>
              <a:t> </a:t>
            </a:r>
            <a:r>
              <a:rPr lang="en-US" sz="1800" dirty="0" err="1" smtClean="0">
                <a:solidFill>
                  <a:schemeClr val="tx1"/>
                </a:solidFill>
              </a:rPr>
              <a:t>adalah</a:t>
            </a:r>
            <a:r>
              <a:rPr lang="en-US" sz="1800" dirty="0" smtClean="0">
                <a:solidFill>
                  <a:schemeClr val="tx1"/>
                </a:solidFill>
              </a:rPr>
              <a:t> proses yang </a:t>
            </a:r>
            <a:r>
              <a:rPr lang="en-US" sz="1800" dirty="0" err="1" smtClean="0">
                <a:solidFill>
                  <a:schemeClr val="tx1"/>
                </a:solidFill>
              </a:rPr>
              <a:t>menjelaskan</a:t>
            </a:r>
            <a:r>
              <a:rPr lang="en-US" sz="1800" dirty="0" smtClean="0">
                <a:solidFill>
                  <a:schemeClr val="tx1"/>
                </a:solidFill>
              </a:rPr>
              <a:t> </a:t>
            </a:r>
            <a:r>
              <a:rPr lang="en-US" sz="1800" dirty="0" err="1" smtClean="0">
                <a:solidFill>
                  <a:schemeClr val="tx1"/>
                </a:solidFill>
              </a:rPr>
              <a:t>intensitas</a:t>
            </a:r>
            <a:r>
              <a:rPr lang="en-US" sz="1800" dirty="0" smtClean="0">
                <a:solidFill>
                  <a:schemeClr val="tx1"/>
                </a:solidFill>
              </a:rPr>
              <a:t>, </a:t>
            </a:r>
            <a:r>
              <a:rPr lang="en-US" sz="1800" dirty="0" err="1" smtClean="0">
                <a:solidFill>
                  <a:schemeClr val="tx1"/>
                </a:solidFill>
              </a:rPr>
              <a:t>arah</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ketekunan</a:t>
            </a:r>
            <a:r>
              <a:rPr lang="en-US" sz="1800" dirty="0" smtClean="0">
                <a:solidFill>
                  <a:schemeClr val="tx1"/>
                </a:solidFill>
              </a:rPr>
              <a:t> </a:t>
            </a:r>
            <a:r>
              <a:rPr lang="en-US" sz="1800" dirty="0" err="1" smtClean="0">
                <a:solidFill>
                  <a:schemeClr val="tx1"/>
                </a:solidFill>
              </a:rPr>
              <a:t>seorang</a:t>
            </a:r>
            <a:r>
              <a:rPr lang="en-US" sz="1800" dirty="0" smtClean="0">
                <a:solidFill>
                  <a:schemeClr val="tx1"/>
                </a:solidFill>
              </a:rPr>
              <a:t> </a:t>
            </a:r>
            <a:r>
              <a:rPr lang="en-US" sz="1800" dirty="0" err="1" smtClean="0">
                <a:solidFill>
                  <a:schemeClr val="tx1"/>
                </a:solidFill>
              </a:rPr>
              <a:t>individu</a:t>
            </a:r>
            <a:r>
              <a:rPr lang="en-US" sz="1800" dirty="0" smtClean="0">
                <a:solidFill>
                  <a:schemeClr val="tx1"/>
                </a:solidFill>
              </a:rPr>
              <a:t> </a:t>
            </a:r>
            <a:r>
              <a:rPr lang="en-US" sz="1800" dirty="0" err="1" smtClean="0">
                <a:solidFill>
                  <a:schemeClr val="tx1"/>
                </a:solidFill>
              </a:rPr>
              <a:t>untuk</a:t>
            </a:r>
            <a:r>
              <a:rPr lang="en-US" sz="1800" dirty="0" smtClean="0">
                <a:solidFill>
                  <a:schemeClr val="tx1"/>
                </a:solidFill>
              </a:rPr>
              <a:t> </a:t>
            </a:r>
            <a:r>
              <a:rPr lang="en-US" sz="1800" dirty="0" err="1" smtClean="0">
                <a:solidFill>
                  <a:schemeClr val="tx1"/>
                </a:solidFill>
              </a:rPr>
              <a:t>mencapai</a:t>
            </a:r>
            <a:r>
              <a:rPr lang="en-US" sz="1800" dirty="0" smtClean="0">
                <a:solidFill>
                  <a:schemeClr val="tx1"/>
                </a:solidFill>
              </a:rPr>
              <a:t> </a:t>
            </a:r>
            <a:r>
              <a:rPr lang="en-US" sz="1800" dirty="0" err="1" smtClean="0">
                <a:solidFill>
                  <a:schemeClr val="tx1"/>
                </a:solidFill>
              </a:rPr>
              <a:t>tujuan</a:t>
            </a:r>
            <a:r>
              <a:rPr lang="en-US" sz="1800" dirty="0" smtClean="0">
                <a:solidFill>
                  <a:schemeClr val="tx1"/>
                </a:solidFill>
              </a:rPr>
              <a:t>.</a:t>
            </a:r>
            <a:endParaRPr sz="18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4"/>
          <p:cNvPicPr preferRelativeResize="0"/>
          <p:nvPr/>
        </p:nvPicPr>
        <p:blipFill rotWithShape="1">
          <a:blip r:embed="rId3">
            <a:alphaModFix/>
          </a:blip>
          <a:srcRect t="18492" b="-6342"/>
          <a:stretch/>
        </p:blipFill>
        <p:spPr>
          <a:xfrm>
            <a:off x="403200" y="364450"/>
            <a:ext cx="8337598" cy="4120900"/>
          </a:xfrm>
          <a:prstGeom prst="rect">
            <a:avLst/>
          </a:prstGeom>
          <a:noFill/>
          <a:ln>
            <a:noFill/>
          </a:ln>
        </p:spPr>
      </p:pic>
      <p:sp>
        <p:nvSpPr>
          <p:cNvPr id="214" name="Google Shape;214;p34"/>
          <p:cNvSpPr/>
          <p:nvPr/>
        </p:nvSpPr>
        <p:spPr>
          <a:xfrm>
            <a:off x="403200" y="2690825"/>
            <a:ext cx="8337600" cy="2095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txBox="1">
            <a:spLocks noGrp="1"/>
          </p:cNvSpPr>
          <p:nvPr>
            <p:ph type="title"/>
          </p:nvPr>
        </p:nvSpPr>
        <p:spPr>
          <a:xfrm>
            <a:off x="961702" y="2830574"/>
            <a:ext cx="4539000" cy="16547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TEORI-TEORI MOTIVASI</a:t>
            </a:r>
            <a:endParaRPr dirty="0"/>
          </a:p>
        </p:txBody>
      </p:sp>
      <p:sp>
        <p:nvSpPr>
          <p:cNvPr id="216" name="Google Shape;216;p34"/>
          <p:cNvSpPr txBox="1">
            <a:spLocks noGrp="1"/>
          </p:cNvSpPr>
          <p:nvPr>
            <p:ph type="title" idx="2"/>
          </p:nvPr>
        </p:nvSpPr>
        <p:spPr>
          <a:xfrm>
            <a:off x="6465850" y="2037825"/>
            <a:ext cx="1314600" cy="13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8" name="Google Shape;218;p34"/>
          <p:cNvSpPr/>
          <p:nvPr/>
        </p:nvSpPr>
        <p:spPr>
          <a:xfrm>
            <a:off x="6465850" y="3917150"/>
            <a:ext cx="1314600" cy="122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1"/>
          <p:cNvPicPr preferRelativeResize="0"/>
          <p:nvPr/>
        </p:nvPicPr>
        <p:blipFill rotWithShape="1">
          <a:blip r:embed="rId3">
            <a:alphaModFix/>
          </a:blip>
          <a:srcRect b="53516"/>
          <a:stretch/>
        </p:blipFill>
        <p:spPr>
          <a:xfrm>
            <a:off x="0" y="2309825"/>
            <a:ext cx="9144000" cy="2833674"/>
          </a:xfrm>
          <a:prstGeom prst="rect">
            <a:avLst/>
          </a:prstGeom>
          <a:noFill/>
          <a:ln>
            <a:noFill/>
          </a:ln>
        </p:spPr>
      </p:pic>
      <p:sp>
        <p:nvSpPr>
          <p:cNvPr id="175" name="Google Shape;175;p31"/>
          <p:cNvSpPr/>
          <p:nvPr/>
        </p:nvSpPr>
        <p:spPr>
          <a:xfrm>
            <a:off x="403200" y="-19455"/>
            <a:ext cx="8337600" cy="47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1"/>
          <p:cNvSpPr/>
          <p:nvPr/>
        </p:nvSpPr>
        <p:spPr>
          <a:xfrm>
            <a:off x="1086850" y="413470"/>
            <a:ext cx="6970200" cy="72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1"/>
          <p:cNvSpPr txBox="1">
            <a:spLocks noGrp="1"/>
          </p:cNvSpPr>
          <p:nvPr>
            <p:ph type="title" idx="9"/>
          </p:nvPr>
        </p:nvSpPr>
        <p:spPr>
          <a:xfrm>
            <a:off x="3333350" y="3148033"/>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8" name="Google Shape;178;p31"/>
          <p:cNvSpPr txBox="1">
            <a:spLocks noGrp="1"/>
          </p:cNvSpPr>
          <p:nvPr>
            <p:ph type="title" idx="8"/>
          </p:nvPr>
        </p:nvSpPr>
        <p:spPr>
          <a:xfrm>
            <a:off x="3333350" y="1668533"/>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9" name="Google Shape;179;p31"/>
          <p:cNvSpPr txBox="1">
            <a:spLocks noGrp="1"/>
          </p:cNvSpPr>
          <p:nvPr>
            <p:ph type="title" idx="13"/>
          </p:nvPr>
        </p:nvSpPr>
        <p:spPr>
          <a:xfrm>
            <a:off x="4762550" y="1668533"/>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0" name="Google Shape;180;p31"/>
          <p:cNvSpPr txBox="1">
            <a:spLocks noGrp="1"/>
          </p:cNvSpPr>
          <p:nvPr>
            <p:ph type="title" idx="14"/>
          </p:nvPr>
        </p:nvSpPr>
        <p:spPr>
          <a:xfrm>
            <a:off x="4762550" y="3148033"/>
            <a:ext cx="1048200" cy="10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81" name="Google Shape;181;p31"/>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a:t>
            </a:r>
            <a:r>
              <a:rPr lang="en" dirty="0" smtClean="0"/>
              <a:t>eori-teori Motivasi</a:t>
            </a:r>
            <a:endParaRPr dirty="0"/>
          </a:p>
        </p:txBody>
      </p:sp>
      <p:sp>
        <p:nvSpPr>
          <p:cNvPr id="182" name="Google Shape;182;p31"/>
          <p:cNvSpPr txBox="1">
            <a:spLocks noGrp="1"/>
          </p:cNvSpPr>
          <p:nvPr>
            <p:ph type="title"/>
          </p:nvPr>
        </p:nvSpPr>
        <p:spPr>
          <a:xfrm>
            <a:off x="875438" y="1622045"/>
            <a:ext cx="2305500" cy="109468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err="1" smtClean="0">
                <a:solidFill>
                  <a:schemeClr val="lt2"/>
                </a:solidFill>
              </a:rPr>
              <a:t>Teori</a:t>
            </a:r>
            <a:r>
              <a:rPr lang="en" sz="2000" dirty="0" smtClean="0">
                <a:solidFill>
                  <a:schemeClr val="lt2"/>
                </a:solidFill>
              </a:rPr>
              <a:t> Hierarki Kubutuhan</a:t>
            </a:r>
            <a:endParaRPr sz="2000" dirty="0">
              <a:solidFill>
                <a:schemeClr val="lt2"/>
              </a:solidFill>
            </a:endParaRPr>
          </a:p>
        </p:txBody>
      </p:sp>
      <p:sp>
        <p:nvSpPr>
          <p:cNvPr id="184" name="Google Shape;184;p31"/>
          <p:cNvSpPr txBox="1">
            <a:spLocks noGrp="1"/>
          </p:cNvSpPr>
          <p:nvPr>
            <p:ph type="title" idx="2"/>
          </p:nvPr>
        </p:nvSpPr>
        <p:spPr>
          <a:xfrm>
            <a:off x="5963157" y="1622045"/>
            <a:ext cx="2305500" cy="10946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solidFill>
                  <a:schemeClr val="lt2"/>
                </a:solidFill>
              </a:rPr>
              <a:t>Teori Motivasi Vroom </a:t>
            </a:r>
            <a:br>
              <a:rPr lang="en" sz="2000" dirty="0" smtClean="0">
                <a:solidFill>
                  <a:schemeClr val="lt2"/>
                </a:solidFill>
              </a:rPr>
            </a:br>
            <a:r>
              <a:rPr lang="en" sz="2000" dirty="0" smtClean="0">
                <a:solidFill>
                  <a:schemeClr val="lt2"/>
                </a:solidFill>
              </a:rPr>
              <a:t>(Teori Harapan)</a:t>
            </a:r>
            <a:endParaRPr sz="2000" dirty="0">
              <a:solidFill>
                <a:schemeClr val="lt2"/>
              </a:solidFill>
            </a:endParaRPr>
          </a:p>
        </p:txBody>
      </p:sp>
      <p:sp>
        <p:nvSpPr>
          <p:cNvPr id="186" name="Google Shape;186;p31"/>
          <p:cNvSpPr txBox="1">
            <a:spLocks noGrp="1"/>
          </p:cNvSpPr>
          <p:nvPr>
            <p:ph type="title" idx="4"/>
          </p:nvPr>
        </p:nvSpPr>
        <p:spPr>
          <a:xfrm>
            <a:off x="875438" y="3132707"/>
            <a:ext cx="2305500" cy="135174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smtClean="0">
                <a:solidFill>
                  <a:schemeClr val="lt2"/>
                </a:solidFill>
              </a:rPr>
              <a:t>Teori Motivasi Achievment McClelleand </a:t>
            </a:r>
            <a:br>
              <a:rPr lang="en" sz="2000" dirty="0" smtClean="0">
                <a:solidFill>
                  <a:schemeClr val="lt2"/>
                </a:solidFill>
              </a:rPr>
            </a:br>
            <a:r>
              <a:rPr lang="en" sz="2000" dirty="0" smtClean="0">
                <a:solidFill>
                  <a:schemeClr val="lt2"/>
                </a:solidFill>
              </a:rPr>
              <a:t>(Teori Kebutuhan)</a:t>
            </a:r>
            <a:endParaRPr sz="2000" dirty="0">
              <a:solidFill>
                <a:schemeClr val="lt2"/>
              </a:solidFill>
            </a:endParaRPr>
          </a:p>
        </p:txBody>
      </p:sp>
      <p:sp>
        <p:nvSpPr>
          <p:cNvPr id="188" name="Google Shape;188;p31"/>
          <p:cNvSpPr txBox="1">
            <a:spLocks noGrp="1"/>
          </p:cNvSpPr>
          <p:nvPr>
            <p:ph type="title" idx="6"/>
          </p:nvPr>
        </p:nvSpPr>
        <p:spPr>
          <a:xfrm>
            <a:off x="5963157" y="3132708"/>
            <a:ext cx="2305500" cy="13517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smtClean="0">
                <a:solidFill>
                  <a:schemeClr val="lt2"/>
                </a:solidFill>
              </a:rPr>
              <a:t>ERG </a:t>
            </a:r>
            <a:r>
              <a:rPr lang="en-US" sz="2000" i="1" dirty="0" smtClean="0">
                <a:solidFill>
                  <a:schemeClr val="lt2"/>
                </a:solidFill>
              </a:rPr>
              <a:t>Theory (Existence, </a:t>
            </a:r>
            <a:r>
              <a:rPr lang="en-US" sz="2000" i="1" dirty="0" err="1" smtClean="0">
                <a:solidFill>
                  <a:schemeClr val="lt2"/>
                </a:solidFill>
              </a:rPr>
              <a:t>Relatedbess</a:t>
            </a:r>
            <a:r>
              <a:rPr lang="en-US" sz="2000" i="1" dirty="0" smtClean="0">
                <a:solidFill>
                  <a:schemeClr val="lt2"/>
                </a:solidFill>
              </a:rPr>
              <a:t>, </a:t>
            </a:r>
            <a:br>
              <a:rPr lang="en-US" sz="2000" i="1" dirty="0" smtClean="0">
                <a:solidFill>
                  <a:schemeClr val="lt2"/>
                </a:solidFill>
              </a:rPr>
            </a:br>
            <a:r>
              <a:rPr lang="en-US" sz="2000" i="1" dirty="0" smtClean="0">
                <a:solidFill>
                  <a:schemeClr val="lt2"/>
                </a:solidFill>
              </a:rPr>
              <a:t>Growth Theory)</a:t>
            </a:r>
            <a:endParaRPr sz="2000" i="1" dirty="0">
              <a:solidFill>
                <a:schemeClr val="l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4761077" y="594677"/>
            <a:ext cx="38965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Teori Hierarki Kebutuhan</a:t>
            </a:r>
            <a:endParaRPr sz="2400" dirty="0"/>
          </a:p>
        </p:txBody>
      </p:sp>
      <p:sp>
        <p:nvSpPr>
          <p:cNvPr id="224" name="Google Shape;224;p35"/>
          <p:cNvSpPr txBox="1">
            <a:spLocks noGrp="1"/>
          </p:cNvSpPr>
          <p:nvPr>
            <p:ph type="subTitle" idx="1"/>
          </p:nvPr>
        </p:nvSpPr>
        <p:spPr>
          <a:xfrm>
            <a:off x="4702975" y="3318350"/>
            <a:ext cx="3572100" cy="1322400"/>
          </a:xfrm>
          <a:prstGeom prst="rect">
            <a:avLst/>
          </a:prstGeom>
        </p:spPr>
        <p:txBody>
          <a:bodyPr spcFirstLastPara="1" wrap="square" lIns="91425" tIns="91425" rIns="91425" bIns="91425" anchor="t" anchorCtr="0">
            <a:noAutofit/>
          </a:bodyPr>
          <a:lstStyle/>
          <a:p>
            <a:pPr marL="342900" lvl="0" indent="-342900">
              <a:buAutoNum type="alphaLcPeriod"/>
            </a:pPr>
            <a:r>
              <a:rPr lang="en-US" sz="1600" dirty="0" err="1"/>
              <a:t>Fisik</a:t>
            </a:r>
            <a:r>
              <a:rPr lang="en-US" sz="1600" dirty="0"/>
              <a:t> (</a:t>
            </a:r>
            <a:r>
              <a:rPr lang="en-US" sz="1600" i="1" dirty="0" err="1"/>
              <a:t>Fisiologic</a:t>
            </a:r>
            <a:r>
              <a:rPr lang="en-US" sz="1600" dirty="0"/>
              <a:t>)</a:t>
            </a:r>
          </a:p>
          <a:p>
            <a:pPr marL="342900" lvl="0" indent="-342900">
              <a:buAutoNum type="alphaLcPeriod"/>
            </a:pPr>
            <a:r>
              <a:rPr lang="en-US" sz="1600" dirty="0"/>
              <a:t>Rasa </a:t>
            </a:r>
            <a:r>
              <a:rPr lang="en-US" sz="1600" dirty="0" err="1"/>
              <a:t>Aman</a:t>
            </a:r>
            <a:r>
              <a:rPr lang="en-US" sz="1600" dirty="0"/>
              <a:t> (</a:t>
            </a:r>
            <a:r>
              <a:rPr lang="en-US" sz="1600" i="1" dirty="0"/>
              <a:t>Safety</a:t>
            </a:r>
            <a:r>
              <a:rPr lang="en-US" sz="1600" dirty="0"/>
              <a:t>)</a:t>
            </a:r>
          </a:p>
          <a:p>
            <a:pPr marL="342900" lvl="0" indent="-342900">
              <a:buAutoNum type="alphaLcPeriod"/>
            </a:pPr>
            <a:r>
              <a:rPr lang="en-US" sz="1600" dirty="0" err="1"/>
              <a:t>Kasih</a:t>
            </a:r>
            <a:r>
              <a:rPr lang="en-US" sz="1600" dirty="0"/>
              <a:t> </a:t>
            </a:r>
            <a:r>
              <a:rPr lang="en-US" sz="1600" dirty="0" err="1"/>
              <a:t>Sayang</a:t>
            </a:r>
            <a:r>
              <a:rPr lang="en-US" sz="1600" dirty="0"/>
              <a:t> (</a:t>
            </a:r>
            <a:r>
              <a:rPr lang="en-US" sz="1600" i="1" dirty="0"/>
              <a:t>Belonging and Love</a:t>
            </a:r>
            <a:r>
              <a:rPr lang="en-US" sz="1600" dirty="0"/>
              <a:t>)</a:t>
            </a:r>
          </a:p>
          <a:p>
            <a:pPr marL="342900" lvl="0" indent="-342900">
              <a:buAutoNum type="alphaLcPeriod"/>
            </a:pPr>
            <a:r>
              <a:rPr lang="en-US" sz="1600" dirty="0" err="1"/>
              <a:t>Penghargaan</a:t>
            </a:r>
            <a:r>
              <a:rPr lang="en-US" sz="1600" dirty="0"/>
              <a:t> (</a:t>
            </a:r>
            <a:r>
              <a:rPr lang="en-US" sz="1600" i="1" dirty="0"/>
              <a:t>Self Esteem</a:t>
            </a:r>
            <a:r>
              <a:rPr lang="en-US" sz="1600" dirty="0"/>
              <a:t>)</a:t>
            </a:r>
          </a:p>
          <a:p>
            <a:pPr marL="342900" lvl="0" indent="-342900">
              <a:buAutoNum type="alphaLcPeriod"/>
            </a:pPr>
            <a:r>
              <a:rPr lang="en-US" sz="1600" dirty="0" err="1"/>
              <a:t>Aktualisasi</a:t>
            </a:r>
            <a:r>
              <a:rPr lang="en-US" sz="1600" dirty="0"/>
              <a:t> </a:t>
            </a:r>
            <a:r>
              <a:rPr lang="en-US" sz="1600" dirty="0" err="1"/>
              <a:t>Diri</a:t>
            </a:r>
            <a:endParaRPr lang="en-US" sz="1600" dirty="0"/>
          </a:p>
        </p:txBody>
      </p:sp>
      <p:sp>
        <p:nvSpPr>
          <p:cNvPr id="226" name="Google Shape;226;p35"/>
          <p:cNvSpPr txBox="1">
            <a:spLocks noGrp="1"/>
          </p:cNvSpPr>
          <p:nvPr>
            <p:ph type="subTitle" idx="2"/>
          </p:nvPr>
        </p:nvSpPr>
        <p:spPr>
          <a:xfrm>
            <a:off x="4494178" y="1468877"/>
            <a:ext cx="4426085" cy="1619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smtClean="0"/>
              <a:t>Teori</a:t>
            </a:r>
            <a:r>
              <a:rPr lang="en-US" sz="1600" dirty="0"/>
              <a:t> </a:t>
            </a:r>
            <a:r>
              <a:rPr lang="en-US" sz="1600" dirty="0" err="1" smtClean="0"/>
              <a:t>motivasi</a:t>
            </a:r>
            <a:r>
              <a:rPr lang="en-US" sz="1600" dirty="0" smtClean="0"/>
              <a:t> yang paling </a:t>
            </a:r>
            <a:r>
              <a:rPr lang="en-US" sz="1600" dirty="0" err="1" smtClean="0"/>
              <a:t>erkenal</a:t>
            </a:r>
            <a:r>
              <a:rPr lang="en-US" sz="1600" dirty="0" smtClean="0"/>
              <a:t> </a:t>
            </a:r>
            <a:r>
              <a:rPr lang="en-US" sz="1600" dirty="0" err="1" smtClean="0"/>
              <a:t>adalah</a:t>
            </a:r>
            <a:r>
              <a:rPr lang="en-US" sz="1600" dirty="0" smtClean="0"/>
              <a:t> </a:t>
            </a:r>
            <a:r>
              <a:rPr lang="en-US" sz="1600" dirty="0" err="1" smtClean="0"/>
              <a:t>Teori</a:t>
            </a:r>
            <a:r>
              <a:rPr lang="en-US" sz="1600" dirty="0" smtClean="0"/>
              <a:t> </a:t>
            </a:r>
            <a:r>
              <a:rPr lang="en-US" sz="1600" dirty="0" err="1" smtClean="0"/>
              <a:t>Hierarki</a:t>
            </a:r>
            <a:r>
              <a:rPr lang="en-US" sz="1600" dirty="0" smtClean="0"/>
              <a:t> </a:t>
            </a:r>
            <a:r>
              <a:rPr lang="en-US" sz="1600" dirty="0" err="1" smtClean="0"/>
              <a:t>Kebutuhan</a:t>
            </a:r>
            <a:r>
              <a:rPr lang="en-US" sz="1600" dirty="0" smtClean="0"/>
              <a:t>, </a:t>
            </a:r>
            <a:r>
              <a:rPr lang="en-US" sz="1600" dirty="0" err="1" smtClean="0"/>
              <a:t>dengan</a:t>
            </a:r>
            <a:r>
              <a:rPr lang="en-US" sz="1600" dirty="0" smtClean="0"/>
              <a:t> </a:t>
            </a:r>
            <a:r>
              <a:rPr lang="en-US" sz="1600" dirty="0" err="1" smtClean="0"/>
              <a:t>pencentusnya</a:t>
            </a:r>
            <a:r>
              <a:rPr lang="en-US" sz="1600" dirty="0" smtClean="0"/>
              <a:t> Abraham Maslow. </a:t>
            </a:r>
            <a:r>
              <a:rPr lang="en-US" sz="1600" dirty="0" err="1" smtClean="0"/>
              <a:t>Menurut</a:t>
            </a:r>
            <a:r>
              <a:rPr lang="en-US" sz="1600" dirty="0" smtClean="0"/>
              <a:t> Maslow </a:t>
            </a:r>
            <a:r>
              <a:rPr lang="en-US" sz="1600" dirty="0" err="1" smtClean="0"/>
              <a:t>bahwa</a:t>
            </a:r>
            <a:r>
              <a:rPr lang="en-US" sz="1600" dirty="0" smtClean="0"/>
              <a:t> </a:t>
            </a:r>
            <a:r>
              <a:rPr lang="en-US" sz="1600" dirty="0" err="1" smtClean="0"/>
              <a:t>dalam</a:t>
            </a:r>
            <a:r>
              <a:rPr lang="en-US" sz="1600" dirty="0" smtClean="0"/>
              <a:t> </a:t>
            </a:r>
            <a:r>
              <a:rPr lang="en-US" sz="1600" dirty="0" err="1" smtClean="0"/>
              <a:t>setiap</a:t>
            </a:r>
            <a:r>
              <a:rPr lang="en-US" sz="1600" dirty="0" smtClean="0"/>
              <a:t> </a:t>
            </a:r>
            <a:r>
              <a:rPr lang="en-US" sz="1600" dirty="0" err="1" smtClean="0"/>
              <a:t>diri</a:t>
            </a:r>
            <a:r>
              <a:rPr lang="en-US" sz="1600" dirty="0" smtClean="0"/>
              <a:t> </a:t>
            </a:r>
            <a:r>
              <a:rPr lang="en-US" sz="1600" dirty="0" err="1" smtClean="0"/>
              <a:t>manusia</a:t>
            </a:r>
            <a:r>
              <a:rPr lang="en-US" sz="1600" dirty="0" smtClean="0"/>
              <a:t> </a:t>
            </a:r>
            <a:r>
              <a:rPr lang="en-US" sz="1600" dirty="0" err="1" smtClean="0"/>
              <a:t>terdahap</a:t>
            </a:r>
            <a:r>
              <a:rPr lang="en-US" sz="1600" dirty="0" smtClean="0"/>
              <a:t> </a:t>
            </a:r>
            <a:r>
              <a:rPr lang="en-US" sz="1600" dirty="0" err="1" smtClean="0"/>
              <a:t>hierarki</a:t>
            </a:r>
            <a:r>
              <a:rPr lang="en-US" sz="1600" dirty="0" smtClean="0"/>
              <a:t> </a:t>
            </a:r>
            <a:r>
              <a:rPr lang="en-US" sz="1600" dirty="0" err="1" smtClean="0"/>
              <a:t>dari</a:t>
            </a:r>
            <a:r>
              <a:rPr lang="en-US" sz="1600" dirty="0" smtClean="0"/>
              <a:t> lima </a:t>
            </a:r>
            <a:r>
              <a:rPr lang="en-US" sz="1600" dirty="0" err="1" smtClean="0"/>
              <a:t>kebutuhan</a:t>
            </a:r>
            <a:r>
              <a:rPr lang="en-US" sz="1600" dirty="0" smtClean="0"/>
              <a:t>, </a:t>
            </a:r>
            <a:r>
              <a:rPr lang="en-US" sz="1600" dirty="0" err="1" smtClean="0"/>
              <a:t>yaitu</a:t>
            </a:r>
            <a:r>
              <a:rPr lang="en-US" sz="1600" dirty="0" smtClean="0"/>
              <a:t>:</a:t>
            </a:r>
          </a:p>
        </p:txBody>
      </p:sp>
      <p:cxnSp>
        <p:nvCxnSpPr>
          <p:cNvPr id="227" name="Google Shape;227;p35"/>
          <p:cNvCxnSpPr/>
          <p:nvPr/>
        </p:nvCxnSpPr>
        <p:spPr>
          <a:xfrm>
            <a:off x="4762538" y="3155150"/>
            <a:ext cx="1274100" cy="0"/>
          </a:xfrm>
          <a:prstGeom prst="straightConnector1">
            <a:avLst/>
          </a:prstGeom>
          <a:noFill/>
          <a:ln w="9525" cap="flat" cmpd="sng">
            <a:solidFill>
              <a:schemeClr val="dk1"/>
            </a:solidFill>
            <a:prstDash val="solid"/>
            <a:round/>
            <a:headEnd type="none" w="med" len="med"/>
            <a:tailEnd type="none" w="med" len="med"/>
          </a:ln>
        </p:spPr>
      </p:cxnSp>
      <p:graphicFrame>
        <p:nvGraphicFramePr>
          <p:cNvPr id="2" name="Diagram 1"/>
          <p:cNvGraphicFramePr/>
          <p:nvPr>
            <p:extLst>
              <p:ext uri="{D42A27DB-BD31-4B8C-83A1-F6EECF244321}">
                <p14:modId xmlns:p14="http://schemas.microsoft.com/office/powerpoint/2010/main" val="2627448387"/>
              </p:ext>
            </p:extLst>
          </p:nvPr>
        </p:nvGraphicFramePr>
        <p:xfrm>
          <a:off x="244198" y="1167377"/>
          <a:ext cx="4516879" cy="34880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9" name="Google Shape;249;p36"/>
          <p:cNvPicPr preferRelativeResize="0"/>
          <p:nvPr/>
        </p:nvPicPr>
        <p:blipFill rotWithShape="1">
          <a:blip r:embed="rId3">
            <a:alphaModFix/>
          </a:blip>
          <a:srcRect t="37867" b="37869"/>
          <a:stretch/>
        </p:blipFill>
        <p:spPr>
          <a:xfrm>
            <a:off x="0" y="3664425"/>
            <a:ext cx="9144000" cy="1479076"/>
          </a:xfrm>
          <a:prstGeom prst="rect">
            <a:avLst/>
          </a:prstGeom>
          <a:noFill/>
          <a:ln>
            <a:noFill/>
          </a:ln>
        </p:spPr>
      </p:pic>
      <p:sp>
        <p:nvSpPr>
          <p:cNvPr id="250" name="Google Shape;250;p36"/>
          <p:cNvSpPr/>
          <p:nvPr/>
        </p:nvSpPr>
        <p:spPr>
          <a:xfrm>
            <a:off x="403200" y="3149375"/>
            <a:ext cx="8337600" cy="13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txBox="1">
            <a:spLocks noGrp="1"/>
          </p:cNvSpPr>
          <p:nvPr>
            <p:ph type="subTitle" idx="4294967295"/>
          </p:nvPr>
        </p:nvSpPr>
        <p:spPr>
          <a:xfrm>
            <a:off x="4588549" y="1605064"/>
            <a:ext cx="3728599" cy="253810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500" dirty="0" err="1" smtClean="0"/>
              <a:t>Setelah</a:t>
            </a:r>
            <a:r>
              <a:rPr lang="en-US" sz="1500" dirty="0" smtClean="0"/>
              <a:t> </a:t>
            </a:r>
            <a:r>
              <a:rPr lang="en-US" sz="1500" dirty="0" err="1" smtClean="0"/>
              <a:t>kebutuhan</a:t>
            </a:r>
            <a:r>
              <a:rPr lang="en-US" sz="1500" dirty="0" smtClean="0"/>
              <a:t> </a:t>
            </a:r>
            <a:r>
              <a:rPr lang="en-US" sz="1500" dirty="0" err="1" smtClean="0"/>
              <a:t>fisik</a:t>
            </a:r>
            <a:r>
              <a:rPr lang="en-US" sz="1500" dirty="0" smtClean="0"/>
              <a:t> </a:t>
            </a:r>
            <a:r>
              <a:rPr lang="en-US" sz="1500" dirty="0" err="1" smtClean="0"/>
              <a:t>terpenuhi</a:t>
            </a:r>
            <a:r>
              <a:rPr lang="en-US" sz="1500" dirty="0" smtClean="0"/>
              <a:t>,  </a:t>
            </a:r>
            <a:r>
              <a:rPr lang="en-US" sz="1500" dirty="0" err="1" smtClean="0"/>
              <a:t>muncul</a:t>
            </a:r>
            <a:r>
              <a:rPr lang="en-US" sz="1500" dirty="0" smtClean="0"/>
              <a:t> </a:t>
            </a:r>
            <a:r>
              <a:rPr lang="en-US" sz="1500" dirty="0" err="1" smtClean="0"/>
              <a:t>kebutuhan</a:t>
            </a:r>
            <a:r>
              <a:rPr lang="en-US" sz="1500" dirty="0" smtClean="0"/>
              <a:t>, </a:t>
            </a:r>
            <a:r>
              <a:rPr lang="en-US" sz="1500" dirty="0" err="1" smtClean="0"/>
              <a:t>keamanan</a:t>
            </a:r>
            <a:r>
              <a:rPr lang="en-US" sz="1500" dirty="0" smtClean="0"/>
              <a:t>, </a:t>
            </a:r>
            <a:r>
              <a:rPr lang="en-US" sz="1500" dirty="0" err="1" smtClean="0"/>
              <a:t>stabilitas</a:t>
            </a:r>
            <a:r>
              <a:rPr lang="en-US" sz="1500" dirty="0" smtClean="0"/>
              <a:t>, </a:t>
            </a:r>
            <a:r>
              <a:rPr lang="en-US" sz="1500" dirty="0" err="1" smtClean="0"/>
              <a:t>proteksi</a:t>
            </a:r>
            <a:r>
              <a:rPr lang="en-US" sz="1500" dirty="0" smtClean="0"/>
              <a:t>, </a:t>
            </a:r>
            <a:r>
              <a:rPr lang="en-US" sz="1500" dirty="0" err="1" smtClean="0"/>
              <a:t>struktur</a:t>
            </a:r>
            <a:r>
              <a:rPr lang="en-US" sz="1500" dirty="0" smtClean="0"/>
              <a:t> hokum, </a:t>
            </a:r>
            <a:r>
              <a:rPr lang="en-US" sz="1500" dirty="0" err="1" smtClean="0"/>
              <a:t>keteraturan</a:t>
            </a:r>
            <a:r>
              <a:rPr lang="en-US" sz="1500" dirty="0" smtClean="0"/>
              <a:t>, </a:t>
            </a:r>
            <a:r>
              <a:rPr lang="en-US" sz="1500" dirty="0" err="1" smtClean="0"/>
              <a:t>kebebasan</a:t>
            </a:r>
            <a:r>
              <a:rPr lang="en-US" sz="1500" dirty="0" smtClean="0"/>
              <a:t> </a:t>
            </a:r>
            <a:r>
              <a:rPr lang="en-US" sz="1500" dirty="0" err="1" smtClean="0"/>
              <a:t>dari</a:t>
            </a:r>
            <a:r>
              <a:rPr lang="en-US" sz="1500" dirty="0" smtClean="0"/>
              <a:t> rasa </a:t>
            </a:r>
            <a:r>
              <a:rPr lang="en-US" sz="1500" dirty="0" err="1" smtClean="0"/>
              <a:t>takut</a:t>
            </a:r>
            <a:r>
              <a:rPr lang="en-US" sz="1500" dirty="0" smtClean="0"/>
              <a:t>. </a:t>
            </a:r>
            <a:r>
              <a:rPr lang="en-US" sz="1500" dirty="0" err="1" smtClean="0"/>
              <a:t>Kebutuhan</a:t>
            </a:r>
            <a:r>
              <a:rPr lang="en-US" sz="1500" dirty="0" smtClean="0"/>
              <a:t> </a:t>
            </a:r>
            <a:r>
              <a:rPr lang="en-US" sz="1500" dirty="0" err="1" smtClean="0"/>
              <a:t>sisiologis</a:t>
            </a:r>
            <a:r>
              <a:rPr lang="en-US" sz="1500" dirty="0" smtClean="0"/>
              <a:t> </a:t>
            </a:r>
            <a:r>
              <a:rPr lang="en-US" sz="1500" dirty="0" err="1" smtClean="0"/>
              <a:t>dan</a:t>
            </a:r>
            <a:r>
              <a:rPr lang="en-US" sz="1500" dirty="0" smtClean="0"/>
              <a:t> </a:t>
            </a:r>
            <a:r>
              <a:rPr lang="en-US" sz="1500" dirty="0" err="1" smtClean="0"/>
              <a:t>keamanan</a:t>
            </a:r>
            <a:r>
              <a:rPr lang="en-US" sz="1500" dirty="0" smtClean="0"/>
              <a:t> </a:t>
            </a:r>
            <a:r>
              <a:rPr lang="en-US" sz="1500" dirty="0" err="1" smtClean="0"/>
              <a:t>pada</a:t>
            </a:r>
            <a:r>
              <a:rPr lang="en-US" sz="1500" dirty="0" smtClean="0"/>
              <a:t> </a:t>
            </a:r>
            <a:r>
              <a:rPr lang="en-US" sz="1500" dirty="0" err="1" smtClean="0"/>
              <a:t>dasarnya</a:t>
            </a:r>
            <a:r>
              <a:rPr lang="en-US" sz="1500" dirty="0" smtClean="0"/>
              <a:t> </a:t>
            </a:r>
            <a:r>
              <a:rPr lang="en-US" sz="1500" dirty="0" err="1" smtClean="0"/>
              <a:t>adalah</a:t>
            </a:r>
            <a:r>
              <a:rPr lang="en-US" sz="1500" dirty="0" smtClean="0"/>
              <a:t> </a:t>
            </a:r>
            <a:r>
              <a:rPr lang="en-US" sz="1500" dirty="0" err="1" smtClean="0"/>
              <a:t>kebutuhan</a:t>
            </a:r>
            <a:r>
              <a:rPr lang="en-US" sz="1500" dirty="0" smtClean="0"/>
              <a:t> </a:t>
            </a:r>
            <a:r>
              <a:rPr lang="en-US" sz="1500" dirty="0" err="1" smtClean="0"/>
              <a:t>mempertahankan</a:t>
            </a:r>
            <a:r>
              <a:rPr lang="en-US" sz="1500" dirty="0" smtClean="0"/>
              <a:t> </a:t>
            </a:r>
            <a:r>
              <a:rPr lang="en-US" sz="1500" dirty="0" err="1" smtClean="0"/>
              <a:t>kehidupan</a:t>
            </a:r>
            <a:r>
              <a:rPr lang="en-US" sz="1500" dirty="0" smtClean="0"/>
              <a:t>. </a:t>
            </a:r>
            <a:r>
              <a:rPr lang="en-US" sz="1500" dirty="0" err="1" smtClean="0"/>
              <a:t>Kebutuhan</a:t>
            </a:r>
            <a:r>
              <a:rPr lang="en-US" sz="1500" dirty="0" smtClean="0"/>
              <a:t> </a:t>
            </a:r>
            <a:r>
              <a:rPr lang="en-US" sz="1500" dirty="0" err="1" smtClean="0"/>
              <a:t>fisiologis</a:t>
            </a:r>
            <a:r>
              <a:rPr lang="en-US" sz="1500" dirty="0" smtClean="0"/>
              <a:t> </a:t>
            </a:r>
            <a:r>
              <a:rPr lang="en-US" sz="1500" dirty="0" err="1" smtClean="0"/>
              <a:t>adalah</a:t>
            </a:r>
            <a:r>
              <a:rPr lang="en-US" sz="1500" dirty="0" smtClean="0"/>
              <a:t> </a:t>
            </a:r>
            <a:r>
              <a:rPr lang="en-US" sz="1500" dirty="0" err="1" smtClean="0"/>
              <a:t>pertahanan</a:t>
            </a:r>
            <a:r>
              <a:rPr lang="en-US" sz="1500" dirty="0" smtClean="0"/>
              <a:t> </a:t>
            </a:r>
            <a:r>
              <a:rPr lang="en-US" sz="1500" dirty="0" err="1" smtClean="0"/>
              <a:t>hidup</a:t>
            </a:r>
            <a:r>
              <a:rPr lang="en-US" sz="1500" dirty="0" smtClean="0"/>
              <a:t> </a:t>
            </a:r>
            <a:r>
              <a:rPr lang="en-US" sz="1500" dirty="0" err="1" smtClean="0"/>
              <a:t>janga</a:t>
            </a:r>
            <a:r>
              <a:rPr lang="en-US" sz="1500" dirty="0" smtClean="0"/>
              <a:t> </a:t>
            </a:r>
            <a:r>
              <a:rPr lang="en-US" sz="1500" dirty="0" err="1" smtClean="0"/>
              <a:t>pendek</a:t>
            </a:r>
            <a:r>
              <a:rPr lang="en-US" sz="1500" dirty="0" smtClean="0"/>
              <a:t>, </a:t>
            </a:r>
            <a:r>
              <a:rPr lang="en-US" sz="1500" dirty="0" err="1" smtClean="0"/>
              <a:t>sedang</a:t>
            </a:r>
            <a:r>
              <a:rPr lang="en-US" sz="1500" dirty="0" smtClean="0"/>
              <a:t> </a:t>
            </a:r>
            <a:r>
              <a:rPr lang="en-US" sz="1500" dirty="0" err="1" smtClean="0"/>
              <a:t>keamanan</a:t>
            </a:r>
            <a:r>
              <a:rPr lang="en-US" sz="1500" dirty="0" smtClean="0"/>
              <a:t> </a:t>
            </a:r>
            <a:r>
              <a:rPr lang="en-US" sz="1500" dirty="0" err="1" smtClean="0"/>
              <a:t>adalah</a:t>
            </a:r>
            <a:r>
              <a:rPr lang="en-US" sz="1500" dirty="0" smtClean="0"/>
              <a:t> </a:t>
            </a:r>
            <a:r>
              <a:rPr lang="en-US" sz="1500" dirty="0" err="1" smtClean="0"/>
              <a:t>pertahanan</a:t>
            </a:r>
            <a:r>
              <a:rPr lang="en-US" sz="1500" dirty="0" smtClean="0"/>
              <a:t> </a:t>
            </a:r>
            <a:r>
              <a:rPr lang="en-US" sz="1500" dirty="0" err="1" smtClean="0"/>
              <a:t>hidup</a:t>
            </a:r>
            <a:r>
              <a:rPr lang="en-US" sz="1500" dirty="0" smtClean="0"/>
              <a:t> </a:t>
            </a:r>
            <a:r>
              <a:rPr lang="en-US" sz="1500" dirty="0" err="1" smtClean="0"/>
              <a:t>jangka</a:t>
            </a:r>
            <a:r>
              <a:rPr lang="en-US" sz="1500" dirty="0" smtClean="0"/>
              <a:t> </a:t>
            </a:r>
            <a:r>
              <a:rPr lang="en-US" sz="1500" dirty="0" err="1" smtClean="0"/>
              <a:t>panjang</a:t>
            </a:r>
            <a:r>
              <a:rPr lang="en-US" sz="1500" dirty="0" smtClean="0"/>
              <a:t>.</a:t>
            </a:r>
            <a:endParaRPr sz="1500" dirty="0"/>
          </a:p>
        </p:txBody>
      </p:sp>
      <p:sp>
        <p:nvSpPr>
          <p:cNvPr id="252" name="Google Shape;252;p36"/>
          <p:cNvSpPr txBox="1">
            <a:spLocks noGrp="1"/>
          </p:cNvSpPr>
          <p:nvPr>
            <p:ph type="subTitle" idx="4294967295"/>
          </p:nvPr>
        </p:nvSpPr>
        <p:spPr>
          <a:xfrm>
            <a:off x="565950" y="1605064"/>
            <a:ext cx="3619400" cy="253810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500" dirty="0" smtClean="0"/>
              <a:t>Kebutuhan fisiologis bersifat usaha menjaga keseimbangan unsur-unsur fisik seperti makan, minum, serta kebutuhan istirahat dan seks. </a:t>
            </a:r>
            <a:r>
              <a:rPr lang="en-US" sz="1500" dirty="0" smtClean="0"/>
              <a:t>K</a:t>
            </a:r>
            <a:r>
              <a:rPr lang="en" sz="1500" dirty="0" smtClean="0"/>
              <a:t>ebutuhan fisiologis ini sangat kuat, dalam keadaan kelaparan dan kehausan semua kebutuhan lain ditinggalkan dan orang mencurahkan semua kemampuannya untuk memenuhi kebutuhan ini.</a:t>
            </a:r>
            <a:endParaRPr sz="1500" dirty="0"/>
          </a:p>
        </p:txBody>
      </p:sp>
      <p:sp>
        <p:nvSpPr>
          <p:cNvPr id="278" name="Google Shape;278;p36"/>
          <p:cNvSpPr txBox="1"/>
          <p:nvPr/>
        </p:nvSpPr>
        <p:spPr>
          <a:xfrm>
            <a:off x="732680" y="866214"/>
            <a:ext cx="2730367" cy="486383"/>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rgbClr val="308FB1"/>
                </a:solidFill>
                <a:latin typeface="DM Serif Display"/>
                <a:ea typeface="DM Serif Display"/>
                <a:cs typeface="DM Serif Display"/>
                <a:sym typeface="DM Serif Display"/>
              </a:rPr>
              <a:t>Kebutuhan Fisiologis</a:t>
            </a:r>
            <a:endParaRPr sz="1800" dirty="0">
              <a:solidFill>
                <a:srgbClr val="308FB1"/>
              </a:solidFill>
              <a:latin typeface="DM Serif Display"/>
              <a:ea typeface="DM Serif Display"/>
              <a:cs typeface="DM Serif Display"/>
              <a:sym typeface="DM Serif Display"/>
            </a:endParaRPr>
          </a:p>
        </p:txBody>
      </p:sp>
      <p:sp>
        <p:nvSpPr>
          <p:cNvPr id="280" name="Google Shape;280;p36"/>
          <p:cNvSpPr txBox="1"/>
          <p:nvPr/>
        </p:nvSpPr>
        <p:spPr>
          <a:xfrm>
            <a:off x="4951379" y="866214"/>
            <a:ext cx="2568102" cy="486383"/>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rgbClr val="308FB1"/>
                </a:solidFill>
                <a:latin typeface="DM Serif Display"/>
                <a:ea typeface="DM Serif Display"/>
                <a:cs typeface="DM Serif Display"/>
                <a:sym typeface="DM Serif Display"/>
              </a:rPr>
              <a:t>Kebutuhan K</a:t>
            </a:r>
            <a:r>
              <a:rPr lang="en-US" sz="1800" dirty="0" smtClean="0">
                <a:solidFill>
                  <a:srgbClr val="308FB1"/>
                </a:solidFill>
                <a:latin typeface="DM Serif Display"/>
                <a:ea typeface="DM Serif Display"/>
                <a:cs typeface="DM Serif Display"/>
                <a:sym typeface="DM Serif Display"/>
              </a:rPr>
              <a:t>e</a:t>
            </a:r>
            <a:r>
              <a:rPr lang="en" sz="1800" dirty="0" smtClean="0">
                <a:solidFill>
                  <a:srgbClr val="308FB1"/>
                </a:solidFill>
                <a:latin typeface="DM Serif Display"/>
                <a:ea typeface="DM Serif Display"/>
                <a:cs typeface="DM Serif Display"/>
                <a:sym typeface="DM Serif Display"/>
              </a:rPr>
              <a:t>amanan </a:t>
            </a:r>
            <a:endParaRPr sz="1800" dirty="0">
              <a:solidFill>
                <a:srgbClr val="308FB1"/>
              </a:solidFill>
              <a:latin typeface="DM Serif Display"/>
              <a:ea typeface="DM Serif Display"/>
              <a:cs typeface="DM Serif Display"/>
              <a:sym typeface="DM Serif Display"/>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9" name="Google Shape;249;p36"/>
          <p:cNvPicPr preferRelativeResize="0"/>
          <p:nvPr/>
        </p:nvPicPr>
        <p:blipFill rotWithShape="1">
          <a:blip r:embed="rId3">
            <a:alphaModFix/>
          </a:blip>
          <a:srcRect t="37867" b="37869"/>
          <a:stretch/>
        </p:blipFill>
        <p:spPr>
          <a:xfrm>
            <a:off x="0" y="3664425"/>
            <a:ext cx="9144000" cy="1479076"/>
          </a:xfrm>
          <a:prstGeom prst="rect">
            <a:avLst/>
          </a:prstGeom>
          <a:noFill/>
          <a:ln>
            <a:noFill/>
          </a:ln>
        </p:spPr>
      </p:pic>
      <p:sp>
        <p:nvSpPr>
          <p:cNvPr id="250" name="Google Shape;250;p36"/>
          <p:cNvSpPr/>
          <p:nvPr/>
        </p:nvSpPr>
        <p:spPr>
          <a:xfrm>
            <a:off x="403200" y="3149375"/>
            <a:ext cx="8337600" cy="13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txBox="1">
            <a:spLocks noGrp="1"/>
          </p:cNvSpPr>
          <p:nvPr>
            <p:ph type="subTitle" idx="4294967295"/>
          </p:nvPr>
        </p:nvSpPr>
        <p:spPr>
          <a:xfrm>
            <a:off x="4588549" y="1605064"/>
            <a:ext cx="3728599" cy="2538103"/>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err="1"/>
              <a:t>Setelah</a:t>
            </a:r>
            <a:r>
              <a:rPr lang="en-US" dirty="0"/>
              <a:t> </a:t>
            </a:r>
            <a:r>
              <a:rPr lang="en-US" dirty="0" err="1"/>
              <a:t>kebutuhan</a:t>
            </a:r>
            <a:r>
              <a:rPr lang="en-US" dirty="0"/>
              <a:t> </a:t>
            </a:r>
            <a:r>
              <a:rPr lang="en-US" dirty="0" err="1"/>
              <a:t>sosialnya</a:t>
            </a:r>
            <a:r>
              <a:rPr lang="en-US" dirty="0"/>
              <a:t> </a:t>
            </a:r>
            <a:r>
              <a:rPr lang="en-US" dirty="0" err="1"/>
              <a:t>terpenuhi</a:t>
            </a:r>
            <a:r>
              <a:rPr lang="en-US" dirty="0"/>
              <a:t>, </a:t>
            </a:r>
            <a:r>
              <a:rPr lang="en-US" dirty="0" err="1"/>
              <a:t>muncul</a:t>
            </a:r>
            <a:r>
              <a:rPr lang="en-US" dirty="0"/>
              <a:t> </a:t>
            </a:r>
            <a:r>
              <a:rPr lang="en-US" dirty="0" err="1"/>
              <a:t>kebutuhan</a:t>
            </a:r>
            <a:r>
              <a:rPr lang="en-US" dirty="0"/>
              <a:t> </a:t>
            </a:r>
            <a:r>
              <a:rPr lang="en-US" dirty="0" err="1"/>
              <a:t>selanjutnya</a:t>
            </a:r>
            <a:r>
              <a:rPr lang="en-US" dirty="0"/>
              <a:t>, </a:t>
            </a:r>
            <a:r>
              <a:rPr lang="en-US" dirty="0" err="1"/>
              <a:t>yaitu</a:t>
            </a:r>
            <a:r>
              <a:rPr lang="en-US" dirty="0"/>
              <a:t> </a:t>
            </a:r>
            <a:r>
              <a:rPr lang="en-US" dirty="0" err="1"/>
              <a:t>kebutuhan</a:t>
            </a:r>
            <a:r>
              <a:rPr lang="en-US" dirty="0"/>
              <a:t> </a:t>
            </a:r>
            <a:r>
              <a:rPr lang="en-US" dirty="0" err="1"/>
              <a:t>akan</a:t>
            </a:r>
            <a:r>
              <a:rPr lang="en-US" dirty="0"/>
              <a:t> </a:t>
            </a:r>
            <a:r>
              <a:rPr lang="en-US" dirty="0" err="1"/>
              <a:t>penghargaan</a:t>
            </a:r>
            <a:r>
              <a:rPr lang="en-US" dirty="0"/>
              <a:t>. </a:t>
            </a:r>
            <a:r>
              <a:rPr lang="en-US" dirty="0" err="1"/>
              <a:t>Kebutuhan</a:t>
            </a:r>
            <a:r>
              <a:rPr lang="en-US" dirty="0"/>
              <a:t> </a:t>
            </a:r>
            <a:r>
              <a:rPr lang="en-US" dirty="0" err="1"/>
              <a:t>penghargaan</a:t>
            </a:r>
            <a:r>
              <a:rPr lang="en-US" dirty="0"/>
              <a:t> </a:t>
            </a:r>
            <a:r>
              <a:rPr lang="en-US" dirty="0" err="1"/>
              <a:t>ini</a:t>
            </a:r>
            <a:r>
              <a:rPr lang="en-US" dirty="0"/>
              <a:t> </a:t>
            </a:r>
            <a:r>
              <a:rPr lang="en-US" dirty="0" err="1"/>
              <a:t>merupakan</a:t>
            </a:r>
            <a:r>
              <a:rPr lang="en-US" dirty="0"/>
              <a:t> </a:t>
            </a:r>
            <a:r>
              <a:rPr lang="en-US" dirty="0" err="1"/>
              <a:t>pemenuhan</a:t>
            </a:r>
            <a:r>
              <a:rPr lang="en-US" dirty="0"/>
              <a:t> ego </a:t>
            </a:r>
            <a:r>
              <a:rPr lang="en-US" dirty="0" err="1"/>
              <a:t>untuk</a:t>
            </a:r>
            <a:r>
              <a:rPr lang="en-US" dirty="0"/>
              <a:t> </a:t>
            </a:r>
            <a:r>
              <a:rPr lang="en-US" dirty="0" err="1"/>
              <a:t>meraih</a:t>
            </a:r>
            <a:r>
              <a:rPr lang="en-US" dirty="0"/>
              <a:t> </a:t>
            </a:r>
            <a:r>
              <a:rPr lang="en-US" dirty="0" err="1"/>
              <a:t>prestise</a:t>
            </a:r>
            <a:r>
              <a:rPr lang="en-US" dirty="0"/>
              <a:t>. </a:t>
            </a:r>
            <a:r>
              <a:rPr lang="en-US" dirty="0" err="1"/>
              <a:t>Contoh</a:t>
            </a:r>
            <a:r>
              <a:rPr lang="en-US" dirty="0"/>
              <a:t> </a:t>
            </a:r>
            <a:r>
              <a:rPr lang="en-US" dirty="0" err="1"/>
              <a:t>kebutuhan</a:t>
            </a:r>
            <a:r>
              <a:rPr lang="en-US" dirty="0"/>
              <a:t> </a:t>
            </a:r>
            <a:r>
              <a:rPr lang="en-US" dirty="0" err="1"/>
              <a:t>akan</a:t>
            </a:r>
            <a:r>
              <a:rPr lang="en-US" dirty="0"/>
              <a:t> </a:t>
            </a:r>
            <a:r>
              <a:rPr lang="en-US" dirty="0" err="1"/>
              <a:t>penghargaan</a:t>
            </a:r>
            <a:r>
              <a:rPr lang="en-US" dirty="0"/>
              <a:t> </a:t>
            </a:r>
            <a:r>
              <a:rPr lang="en-US" dirty="0" err="1"/>
              <a:t>ini</a:t>
            </a:r>
            <a:r>
              <a:rPr lang="en-US" dirty="0"/>
              <a:t>, </a:t>
            </a:r>
            <a:r>
              <a:rPr lang="en-US" dirty="0" err="1"/>
              <a:t>menurut</a:t>
            </a:r>
            <a:r>
              <a:rPr lang="en-US" dirty="0"/>
              <a:t> Maslow, </a:t>
            </a:r>
            <a:r>
              <a:rPr lang="en-US" dirty="0" err="1"/>
              <a:t>adalah</a:t>
            </a:r>
            <a:r>
              <a:rPr lang="en-US" dirty="0"/>
              <a:t> </a:t>
            </a:r>
            <a:r>
              <a:rPr lang="en-US" dirty="0" err="1"/>
              <a:t>kebutuhan</a:t>
            </a:r>
            <a:r>
              <a:rPr lang="en-US" dirty="0"/>
              <a:t> </a:t>
            </a:r>
            <a:r>
              <a:rPr lang="en-US" dirty="0" err="1"/>
              <a:t>akan</a:t>
            </a:r>
            <a:r>
              <a:rPr lang="en-US" dirty="0"/>
              <a:t> status, </a:t>
            </a:r>
            <a:r>
              <a:rPr lang="en-US" dirty="0" err="1"/>
              <a:t>pengakuan</a:t>
            </a:r>
            <a:r>
              <a:rPr lang="en-US" dirty="0"/>
              <a:t>, </a:t>
            </a:r>
            <a:r>
              <a:rPr lang="en-US" dirty="0" err="1"/>
              <a:t>reputasi</a:t>
            </a:r>
            <a:r>
              <a:rPr lang="en-US" dirty="0"/>
              <a:t>, </a:t>
            </a:r>
            <a:r>
              <a:rPr lang="en-US" dirty="0" err="1"/>
              <a:t>martabat</a:t>
            </a:r>
            <a:r>
              <a:rPr lang="en-US" dirty="0"/>
              <a:t>, </a:t>
            </a:r>
            <a:r>
              <a:rPr lang="en-US" dirty="0" err="1"/>
              <a:t>bahkan</a:t>
            </a:r>
            <a:r>
              <a:rPr lang="en-US" dirty="0"/>
              <a:t> </a:t>
            </a:r>
            <a:r>
              <a:rPr lang="en-US" dirty="0" err="1"/>
              <a:t>dominasi</a:t>
            </a:r>
            <a:r>
              <a:rPr lang="en-US" dirty="0" smtClean="0"/>
              <a:t>.</a:t>
            </a:r>
            <a:endParaRPr sz="1500" dirty="0"/>
          </a:p>
        </p:txBody>
      </p:sp>
      <p:sp>
        <p:nvSpPr>
          <p:cNvPr id="252" name="Google Shape;252;p36"/>
          <p:cNvSpPr txBox="1">
            <a:spLocks noGrp="1"/>
          </p:cNvSpPr>
          <p:nvPr>
            <p:ph type="subTitle" idx="4294967295"/>
          </p:nvPr>
        </p:nvSpPr>
        <p:spPr>
          <a:xfrm>
            <a:off x="565950" y="1605064"/>
            <a:ext cx="3619400" cy="253810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500" dirty="0" smtClean="0"/>
              <a:t>Orang </a:t>
            </a:r>
            <a:r>
              <a:rPr lang="en-US" sz="1500" dirty="0" err="1" smtClean="0"/>
              <a:t>sangat</a:t>
            </a:r>
            <a:r>
              <a:rPr lang="en-US" sz="1500" dirty="0" smtClean="0"/>
              <a:t> </a:t>
            </a:r>
            <a:r>
              <a:rPr lang="en-US" sz="1500" dirty="0" err="1" smtClean="0"/>
              <a:t>peka</a:t>
            </a:r>
            <a:r>
              <a:rPr lang="en-US" sz="1500" dirty="0" smtClean="0"/>
              <a:t> </a:t>
            </a:r>
            <a:r>
              <a:rPr lang="en-US" sz="1500" dirty="0" err="1" smtClean="0"/>
              <a:t>dengan</a:t>
            </a:r>
            <a:r>
              <a:rPr lang="en-US" sz="1500" dirty="0" smtClean="0"/>
              <a:t> </a:t>
            </a:r>
            <a:r>
              <a:rPr lang="en-US" sz="1500" dirty="0" err="1" smtClean="0"/>
              <a:t>kesendirian</a:t>
            </a:r>
            <a:r>
              <a:rPr lang="en-US" sz="1500" dirty="0" smtClean="0"/>
              <a:t>, </a:t>
            </a:r>
            <a:r>
              <a:rPr lang="en-US" sz="1500" dirty="0" err="1" smtClean="0"/>
              <a:t>pengasingan</a:t>
            </a:r>
            <a:r>
              <a:rPr lang="en-US" sz="1500" dirty="0" smtClean="0"/>
              <a:t>, </a:t>
            </a:r>
            <a:r>
              <a:rPr lang="en-US" sz="1500" dirty="0" err="1" smtClean="0"/>
              <a:t>ditolak</a:t>
            </a:r>
            <a:r>
              <a:rPr lang="en-US" sz="1500" dirty="0" smtClean="0"/>
              <a:t> </a:t>
            </a:r>
            <a:r>
              <a:rPr lang="en-US" sz="1500" dirty="0" err="1" smtClean="0"/>
              <a:t>lingkungan</a:t>
            </a:r>
            <a:r>
              <a:rPr lang="en-US" sz="1500" dirty="0" smtClean="0"/>
              <a:t>, </a:t>
            </a:r>
            <a:r>
              <a:rPr lang="en-US" sz="1500" dirty="0" err="1" smtClean="0"/>
              <a:t>dan</a:t>
            </a:r>
            <a:r>
              <a:rPr lang="en-US" sz="1500" dirty="0" smtClean="0"/>
              <a:t> </a:t>
            </a:r>
            <a:r>
              <a:rPr lang="en-US" sz="1500" dirty="0" err="1" smtClean="0"/>
              <a:t>kehilangan</a:t>
            </a:r>
            <a:r>
              <a:rPr lang="en-US" sz="1500" dirty="0" smtClean="0"/>
              <a:t> </a:t>
            </a:r>
            <a:r>
              <a:rPr lang="en-US" sz="1500" dirty="0" err="1" smtClean="0"/>
              <a:t>sahabat</a:t>
            </a:r>
            <a:r>
              <a:rPr lang="en-US" sz="1500" dirty="0" smtClean="0"/>
              <a:t> </a:t>
            </a:r>
            <a:r>
              <a:rPr lang="en-US" sz="1500" dirty="0" err="1" smtClean="0"/>
              <a:t>atau</a:t>
            </a:r>
            <a:r>
              <a:rPr lang="en-US" sz="1500" dirty="0" smtClean="0"/>
              <a:t> </a:t>
            </a:r>
            <a:r>
              <a:rPr lang="en-US" sz="1500" dirty="0" err="1" smtClean="0"/>
              <a:t>kehilangan</a:t>
            </a:r>
            <a:r>
              <a:rPr lang="en-US" sz="1500" dirty="0" smtClean="0"/>
              <a:t> </a:t>
            </a:r>
            <a:r>
              <a:rPr lang="en-US" sz="1500" dirty="0" err="1" smtClean="0"/>
              <a:t>cinta</a:t>
            </a:r>
            <a:r>
              <a:rPr lang="en-US" sz="1500" dirty="0" smtClean="0"/>
              <a:t>. Ada </a:t>
            </a:r>
            <a:r>
              <a:rPr lang="en-US" sz="1500" dirty="0" err="1" smtClean="0"/>
              <a:t>dua</a:t>
            </a:r>
            <a:r>
              <a:rPr lang="en-US" sz="1500" dirty="0" smtClean="0"/>
              <a:t> </a:t>
            </a:r>
            <a:r>
              <a:rPr lang="en-US" sz="1500" dirty="0" err="1" smtClean="0"/>
              <a:t>jenis</a:t>
            </a:r>
            <a:r>
              <a:rPr lang="en-US" sz="1500" dirty="0" smtClean="0"/>
              <a:t> </a:t>
            </a:r>
            <a:r>
              <a:rPr lang="en-US" sz="1500" dirty="0" err="1" smtClean="0"/>
              <a:t>cinta</a:t>
            </a:r>
            <a:r>
              <a:rPr lang="en-US" sz="1500" dirty="0" smtClean="0"/>
              <a:t> (</a:t>
            </a:r>
            <a:r>
              <a:rPr lang="en-US" sz="1500" dirty="0" err="1" smtClean="0"/>
              <a:t>dewasa</a:t>
            </a:r>
            <a:r>
              <a:rPr lang="en-US" sz="1500" dirty="0" smtClean="0"/>
              <a:t>) </a:t>
            </a:r>
            <a:r>
              <a:rPr lang="en-US" sz="1500" dirty="0" err="1" smtClean="0"/>
              <a:t>yakni</a:t>
            </a:r>
            <a:r>
              <a:rPr lang="en-US" sz="1500" dirty="0" smtClean="0"/>
              <a:t> Deficiency </a:t>
            </a:r>
            <a:r>
              <a:rPr lang="en-US" sz="1500" dirty="0" err="1" smtClean="0"/>
              <a:t>atau</a:t>
            </a:r>
            <a:r>
              <a:rPr lang="en-US" sz="1500" dirty="0" smtClean="0"/>
              <a:t> D-Love </a:t>
            </a:r>
            <a:r>
              <a:rPr lang="en-US" sz="1500" dirty="0" err="1" smtClean="0"/>
              <a:t>dan</a:t>
            </a:r>
            <a:r>
              <a:rPr lang="en-US" sz="1500" dirty="0" smtClean="0"/>
              <a:t> Being </a:t>
            </a:r>
            <a:r>
              <a:rPr lang="en-US" sz="1500" dirty="0" err="1" smtClean="0"/>
              <a:t>atau</a:t>
            </a:r>
            <a:r>
              <a:rPr lang="en-US" sz="1500" dirty="0" smtClean="0"/>
              <a:t> B-love. </a:t>
            </a:r>
            <a:r>
              <a:rPr lang="en-US" sz="1500" dirty="0" err="1" smtClean="0"/>
              <a:t>Kebutuhan</a:t>
            </a:r>
            <a:r>
              <a:rPr lang="en-US" sz="1500" dirty="0" smtClean="0"/>
              <a:t> </a:t>
            </a:r>
            <a:r>
              <a:rPr lang="en-US" sz="1500" dirty="0" err="1" smtClean="0"/>
              <a:t>cinta</a:t>
            </a:r>
            <a:r>
              <a:rPr lang="en-US" sz="1500" dirty="0" smtClean="0"/>
              <a:t> </a:t>
            </a:r>
            <a:r>
              <a:rPr lang="en-US" sz="1500" dirty="0" err="1" smtClean="0"/>
              <a:t>karena</a:t>
            </a:r>
            <a:r>
              <a:rPr lang="en-US" sz="1500" dirty="0" smtClean="0"/>
              <a:t> </a:t>
            </a:r>
            <a:r>
              <a:rPr lang="en-US" sz="1500" dirty="0" err="1" smtClean="0"/>
              <a:t>kekurangan</a:t>
            </a:r>
            <a:r>
              <a:rPr lang="en-US" sz="1500" dirty="0" smtClean="0"/>
              <a:t>, </a:t>
            </a:r>
            <a:r>
              <a:rPr lang="en-US" sz="1500" dirty="0" err="1" smtClean="0"/>
              <a:t>itulah</a:t>
            </a:r>
            <a:r>
              <a:rPr lang="en-US" sz="1500" dirty="0" smtClean="0"/>
              <a:t> D-love, orang yang </a:t>
            </a:r>
            <a:r>
              <a:rPr lang="en-US" sz="1500" dirty="0" err="1" smtClean="0"/>
              <a:t>mencintai</a:t>
            </a:r>
            <a:r>
              <a:rPr lang="en-US" sz="1500" dirty="0" smtClean="0"/>
              <a:t> </a:t>
            </a:r>
            <a:r>
              <a:rPr lang="en-US" sz="1500" dirty="0" err="1" smtClean="0"/>
              <a:t>sesuatu</a:t>
            </a:r>
            <a:r>
              <a:rPr lang="en-US" sz="1500" dirty="0" smtClean="0"/>
              <a:t> yang </a:t>
            </a:r>
            <a:r>
              <a:rPr lang="en-US" sz="1500" dirty="0" err="1" smtClean="0"/>
              <a:t>tidak</a:t>
            </a:r>
            <a:r>
              <a:rPr lang="en-US" sz="1500" dirty="0" smtClean="0"/>
              <a:t> </a:t>
            </a:r>
            <a:r>
              <a:rPr lang="en-US" sz="1500" dirty="0" err="1" smtClean="0"/>
              <a:t>dimilikinya</a:t>
            </a:r>
            <a:r>
              <a:rPr lang="en-US" sz="1500" dirty="0" smtClean="0"/>
              <a:t>, </a:t>
            </a:r>
            <a:r>
              <a:rPr lang="en-US" sz="1500" dirty="0" err="1" smtClean="0"/>
              <a:t>seperti</a:t>
            </a:r>
            <a:r>
              <a:rPr lang="en-US" sz="1500" dirty="0" smtClean="0"/>
              <a:t> </a:t>
            </a:r>
            <a:r>
              <a:rPr lang="en-US" sz="1500" dirty="0" err="1" smtClean="0"/>
              <a:t>harga</a:t>
            </a:r>
            <a:r>
              <a:rPr lang="en-US" sz="1500" dirty="0" smtClean="0"/>
              <a:t> </a:t>
            </a:r>
            <a:r>
              <a:rPr lang="en-US" sz="1500" dirty="0" err="1" smtClean="0"/>
              <a:t>diri</a:t>
            </a:r>
            <a:r>
              <a:rPr lang="en-US" sz="1500" dirty="0" smtClean="0"/>
              <a:t>, </a:t>
            </a:r>
            <a:r>
              <a:rPr lang="en-US" sz="1500" dirty="0" err="1" smtClean="0"/>
              <a:t>seks</a:t>
            </a:r>
            <a:r>
              <a:rPr lang="en-US" sz="1500" dirty="0" smtClean="0"/>
              <a:t>, </a:t>
            </a:r>
            <a:r>
              <a:rPr lang="en-US" sz="1500" dirty="0" err="1" smtClean="0"/>
              <a:t>atau</a:t>
            </a:r>
            <a:r>
              <a:rPr lang="en-US" sz="1500" dirty="0" smtClean="0"/>
              <a:t> </a:t>
            </a:r>
            <a:r>
              <a:rPr lang="en-US" sz="1500" dirty="0" err="1" smtClean="0"/>
              <a:t>seseorang</a:t>
            </a:r>
            <a:r>
              <a:rPr lang="en-US" sz="1500" dirty="0" smtClean="0"/>
              <a:t> yang </a:t>
            </a:r>
            <a:r>
              <a:rPr lang="en-US" sz="1500" dirty="0" err="1" smtClean="0"/>
              <a:t>membuat</a:t>
            </a:r>
            <a:r>
              <a:rPr lang="en-US" sz="1500" dirty="0" smtClean="0"/>
              <a:t> </a:t>
            </a:r>
            <a:r>
              <a:rPr lang="en-US" sz="1500" dirty="0" err="1" smtClean="0"/>
              <a:t>dirinya</a:t>
            </a:r>
            <a:r>
              <a:rPr lang="en-US" sz="1500" dirty="0" smtClean="0"/>
              <a:t> </a:t>
            </a:r>
            <a:r>
              <a:rPr lang="en-US" sz="1500" dirty="0" err="1" smtClean="0"/>
              <a:t>menjadi</a:t>
            </a:r>
            <a:r>
              <a:rPr lang="en-US" sz="1500" dirty="0" smtClean="0"/>
              <a:t> </a:t>
            </a:r>
            <a:r>
              <a:rPr lang="en-US" sz="1500" dirty="0" err="1" smtClean="0"/>
              <a:t>tidak</a:t>
            </a:r>
            <a:r>
              <a:rPr lang="en-US" sz="1500" dirty="0" smtClean="0"/>
              <a:t> </a:t>
            </a:r>
            <a:r>
              <a:rPr lang="en-US" sz="1500" dirty="0" err="1" smtClean="0"/>
              <a:t>baik</a:t>
            </a:r>
            <a:r>
              <a:rPr lang="en-US" sz="1500" dirty="0" smtClean="0"/>
              <a:t> </a:t>
            </a:r>
            <a:r>
              <a:rPr lang="en-US" sz="1500" dirty="0" err="1" smtClean="0"/>
              <a:t>sendirian</a:t>
            </a:r>
            <a:r>
              <a:rPr lang="en-US" sz="1500" dirty="0" smtClean="0"/>
              <a:t>.</a:t>
            </a:r>
            <a:endParaRPr sz="1500" dirty="0"/>
          </a:p>
        </p:txBody>
      </p:sp>
      <p:sp>
        <p:nvSpPr>
          <p:cNvPr id="278" name="Google Shape;278;p36"/>
          <p:cNvSpPr txBox="1"/>
          <p:nvPr/>
        </p:nvSpPr>
        <p:spPr>
          <a:xfrm>
            <a:off x="732680" y="866214"/>
            <a:ext cx="2730367" cy="486383"/>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rgbClr val="308FB1"/>
                </a:solidFill>
                <a:latin typeface="DM Serif Display"/>
                <a:ea typeface="DM Serif Display"/>
                <a:cs typeface="DM Serif Display"/>
                <a:sym typeface="DM Serif Display"/>
              </a:rPr>
              <a:t>Kebutuhan Kasih Sayang</a:t>
            </a:r>
            <a:endParaRPr sz="1800" dirty="0">
              <a:solidFill>
                <a:srgbClr val="308FB1"/>
              </a:solidFill>
              <a:latin typeface="DM Serif Display"/>
              <a:ea typeface="DM Serif Display"/>
              <a:cs typeface="DM Serif Display"/>
              <a:sym typeface="DM Serif Display"/>
            </a:endParaRPr>
          </a:p>
        </p:txBody>
      </p:sp>
      <p:sp>
        <p:nvSpPr>
          <p:cNvPr id="280" name="Google Shape;280;p36"/>
          <p:cNvSpPr txBox="1"/>
          <p:nvPr/>
        </p:nvSpPr>
        <p:spPr>
          <a:xfrm>
            <a:off x="4951378" y="866214"/>
            <a:ext cx="2811293" cy="486383"/>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rgbClr val="308FB1"/>
                </a:solidFill>
                <a:latin typeface="DM Serif Display"/>
                <a:ea typeface="DM Serif Display"/>
                <a:cs typeface="DM Serif Display"/>
                <a:sym typeface="DM Serif Display"/>
              </a:rPr>
              <a:t>Kebutuhan </a:t>
            </a:r>
            <a:r>
              <a:rPr lang="en-US" sz="1800" dirty="0" err="1" smtClean="0">
                <a:solidFill>
                  <a:srgbClr val="308FB1"/>
                </a:solidFill>
                <a:latin typeface="DM Serif Display"/>
                <a:ea typeface="DM Serif Display"/>
                <a:cs typeface="DM Serif Display"/>
                <a:sym typeface="DM Serif Display"/>
              </a:rPr>
              <a:t>Penghargaan</a:t>
            </a:r>
            <a:endParaRPr sz="1800" dirty="0">
              <a:solidFill>
                <a:srgbClr val="308FB1"/>
              </a:solidFill>
              <a:latin typeface="DM Serif Display"/>
              <a:ea typeface="DM Serif Display"/>
              <a:cs typeface="DM Serif Display"/>
              <a:sym typeface="DM Serif Display"/>
            </a:endParaRPr>
          </a:p>
        </p:txBody>
      </p:sp>
    </p:spTree>
    <p:extLst>
      <p:ext uri="{BB962C8B-B14F-4D97-AF65-F5344CB8AC3E}">
        <p14:creationId xmlns:p14="http://schemas.microsoft.com/office/powerpoint/2010/main" val="3407270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9" name="Google Shape;249;p36"/>
          <p:cNvPicPr preferRelativeResize="0"/>
          <p:nvPr/>
        </p:nvPicPr>
        <p:blipFill rotWithShape="1">
          <a:blip r:embed="rId3">
            <a:alphaModFix/>
          </a:blip>
          <a:srcRect t="37867" b="37869"/>
          <a:stretch/>
        </p:blipFill>
        <p:spPr>
          <a:xfrm>
            <a:off x="0" y="3664425"/>
            <a:ext cx="9144000" cy="1479076"/>
          </a:xfrm>
          <a:prstGeom prst="rect">
            <a:avLst/>
          </a:prstGeom>
          <a:noFill/>
          <a:ln>
            <a:noFill/>
          </a:ln>
        </p:spPr>
      </p:pic>
      <p:sp>
        <p:nvSpPr>
          <p:cNvPr id="250" name="Google Shape;250;p36"/>
          <p:cNvSpPr/>
          <p:nvPr/>
        </p:nvSpPr>
        <p:spPr>
          <a:xfrm>
            <a:off x="403200" y="3149375"/>
            <a:ext cx="8337600" cy="13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txBox="1">
            <a:spLocks noGrp="1"/>
          </p:cNvSpPr>
          <p:nvPr>
            <p:ph type="subTitle" idx="4294967295"/>
          </p:nvPr>
        </p:nvSpPr>
        <p:spPr>
          <a:xfrm>
            <a:off x="1750800" y="1622799"/>
            <a:ext cx="5953328" cy="2830076"/>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sz="1600" dirty="0" err="1" smtClean="0"/>
              <a:t>Puncak</a:t>
            </a:r>
            <a:r>
              <a:rPr lang="en-US" sz="1600" dirty="0" smtClean="0"/>
              <a:t> </a:t>
            </a:r>
            <a:r>
              <a:rPr lang="en-US" sz="1600" dirty="0" err="1"/>
              <a:t>kebutuhan</a:t>
            </a:r>
            <a:r>
              <a:rPr lang="en-US" sz="1600" dirty="0"/>
              <a:t> </a:t>
            </a:r>
            <a:r>
              <a:rPr lang="en-US" sz="1600" dirty="0" err="1"/>
              <a:t>manusia</a:t>
            </a:r>
            <a:r>
              <a:rPr lang="en-US" sz="1600" dirty="0"/>
              <a:t> </a:t>
            </a:r>
            <a:r>
              <a:rPr lang="en-US" sz="1600" dirty="0" err="1"/>
              <a:t>adalah</a:t>
            </a:r>
            <a:r>
              <a:rPr lang="en-US" sz="1600" dirty="0"/>
              <a:t> </a:t>
            </a:r>
            <a:r>
              <a:rPr lang="en-US" sz="1600" dirty="0" err="1"/>
              <a:t>kebutuhan</a:t>
            </a:r>
            <a:r>
              <a:rPr lang="en-US" sz="1600" dirty="0"/>
              <a:t> </a:t>
            </a:r>
            <a:r>
              <a:rPr lang="en-US" sz="1600" dirty="0" err="1"/>
              <a:t>akan</a:t>
            </a:r>
            <a:r>
              <a:rPr lang="en-US" sz="1600" dirty="0"/>
              <a:t> </a:t>
            </a:r>
            <a:r>
              <a:rPr lang="en-US" sz="1600" dirty="0" err="1"/>
              <a:t>aktualisasi</a:t>
            </a:r>
            <a:r>
              <a:rPr lang="en-US" sz="1600" dirty="0"/>
              <a:t> </a:t>
            </a:r>
            <a:r>
              <a:rPr lang="en-US" sz="1600" dirty="0" err="1"/>
              <a:t>diri</a:t>
            </a:r>
            <a:r>
              <a:rPr lang="en-US" sz="1600" dirty="0"/>
              <a:t>, </a:t>
            </a:r>
            <a:r>
              <a:rPr lang="en-US" sz="1600" dirty="0" err="1"/>
              <a:t>yaitu</a:t>
            </a:r>
            <a:r>
              <a:rPr lang="en-US" sz="1600" dirty="0"/>
              <a:t> </a:t>
            </a:r>
            <a:r>
              <a:rPr lang="en-US" sz="1600" dirty="0" err="1"/>
              <a:t>keinginan</a:t>
            </a:r>
            <a:r>
              <a:rPr lang="en-US" sz="1600" dirty="0"/>
              <a:t> </a:t>
            </a:r>
            <a:r>
              <a:rPr lang="en-US" sz="1600" dirty="0" err="1"/>
              <a:t>untuk</a:t>
            </a:r>
            <a:r>
              <a:rPr lang="en-US" sz="1600" dirty="0"/>
              <a:t> </a:t>
            </a:r>
            <a:r>
              <a:rPr lang="en-US" sz="1600" dirty="0" err="1"/>
              <a:t>mengoptimalisasi</a:t>
            </a:r>
            <a:r>
              <a:rPr lang="en-US" sz="1600" dirty="0"/>
              <a:t> </a:t>
            </a:r>
            <a:r>
              <a:rPr lang="en-US" sz="1600" dirty="0" err="1"/>
              <a:t>potensi</a:t>
            </a:r>
            <a:r>
              <a:rPr lang="en-US" sz="1600" dirty="0"/>
              <a:t> </a:t>
            </a:r>
            <a:r>
              <a:rPr lang="en-US" sz="1600" dirty="0" err="1"/>
              <a:t>dirinya</a:t>
            </a:r>
            <a:r>
              <a:rPr lang="en-US" sz="1600" dirty="0"/>
              <a:t>. </a:t>
            </a:r>
            <a:r>
              <a:rPr lang="en-US" sz="1600" dirty="0" err="1"/>
              <a:t>Semisal</a:t>
            </a:r>
            <a:r>
              <a:rPr lang="en-US" sz="1600" dirty="0"/>
              <a:t>, </a:t>
            </a:r>
            <a:r>
              <a:rPr lang="en-US" sz="1600" dirty="0" err="1"/>
              <a:t>seseorang</a:t>
            </a:r>
            <a:r>
              <a:rPr lang="en-US" sz="1600" dirty="0"/>
              <a:t> yang </a:t>
            </a:r>
            <a:r>
              <a:rPr lang="en-US" sz="1600" dirty="0" err="1"/>
              <a:t>bercita-cita</a:t>
            </a:r>
            <a:r>
              <a:rPr lang="en-US" sz="1600" dirty="0"/>
              <a:t> </a:t>
            </a:r>
            <a:r>
              <a:rPr lang="en-US" sz="1600" dirty="0" err="1"/>
              <a:t>menjadi</a:t>
            </a:r>
            <a:r>
              <a:rPr lang="en-US" sz="1600" dirty="0"/>
              <a:t> guru </a:t>
            </a:r>
            <a:r>
              <a:rPr lang="en-US" sz="1600" dirty="0" err="1"/>
              <a:t>berhasil</a:t>
            </a:r>
            <a:r>
              <a:rPr lang="en-US" sz="1600" dirty="0"/>
              <a:t> </a:t>
            </a:r>
            <a:r>
              <a:rPr lang="en-US" sz="1600" dirty="0" err="1"/>
              <a:t>mencapai</a:t>
            </a:r>
            <a:r>
              <a:rPr lang="en-US" sz="1600" dirty="0"/>
              <a:t> </a:t>
            </a:r>
            <a:r>
              <a:rPr lang="en-US" sz="1600" dirty="0" err="1"/>
              <a:t>profesi</a:t>
            </a:r>
            <a:r>
              <a:rPr lang="en-US" sz="1600" dirty="0"/>
              <a:t> yang </a:t>
            </a:r>
            <a:r>
              <a:rPr lang="en-US" sz="1600" dirty="0" err="1"/>
              <a:t>ia</a:t>
            </a:r>
            <a:r>
              <a:rPr lang="en-US" sz="1600" dirty="0"/>
              <a:t> </a:t>
            </a:r>
            <a:r>
              <a:rPr lang="en-US" sz="1600" dirty="0" err="1"/>
              <a:t>inginkan</a:t>
            </a:r>
            <a:r>
              <a:rPr lang="en-US" sz="1600" dirty="0"/>
              <a:t>. </a:t>
            </a:r>
            <a:r>
              <a:rPr lang="en-US" sz="1600" dirty="0" err="1"/>
              <a:t>Pada</a:t>
            </a:r>
            <a:r>
              <a:rPr lang="en-US" sz="1600" dirty="0"/>
              <a:t> </a:t>
            </a:r>
            <a:r>
              <a:rPr lang="en-US" sz="1600" dirty="0" err="1"/>
              <a:t>saat</a:t>
            </a:r>
            <a:r>
              <a:rPr lang="en-US" sz="1600" dirty="0"/>
              <a:t> </a:t>
            </a:r>
            <a:r>
              <a:rPr lang="en-US" sz="1600" dirty="0" err="1"/>
              <a:t>bersamaan</a:t>
            </a:r>
            <a:r>
              <a:rPr lang="en-US" sz="1600" dirty="0"/>
              <a:t>, </a:t>
            </a:r>
            <a:r>
              <a:rPr lang="en-US" sz="1600" dirty="0" err="1"/>
              <a:t>ia</a:t>
            </a:r>
            <a:r>
              <a:rPr lang="en-US" sz="1600" dirty="0"/>
              <a:t> </a:t>
            </a:r>
            <a:r>
              <a:rPr lang="en-US" sz="1600" dirty="0" err="1"/>
              <a:t>mengembangkan</a:t>
            </a:r>
            <a:r>
              <a:rPr lang="en-US" sz="1600" dirty="0"/>
              <a:t> </a:t>
            </a:r>
            <a:r>
              <a:rPr lang="en-US" sz="1600" dirty="0" err="1"/>
              <a:t>dirinya</a:t>
            </a:r>
            <a:r>
              <a:rPr lang="en-US" sz="1600" dirty="0"/>
              <a:t> agar </a:t>
            </a:r>
            <a:r>
              <a:rPr lang="en-US" sz="1600" dirty="0" err="1"/>
              <a:t>bisa</a:t>
            </a:r>
            <a:r>
              <a:rPr lang="en-US" sz="1600" dirty="0"/>
              <a:t> </a:t>
            </a:r>
            <a:r>
              <a:rPr lang="en-US" sz="1600" dirty="0" err="1"/>
              <a:t>menjadi</a:t>
            </a:r>
            <a:r>
              <a:rPr lang="en-US" sz="1600" dirty="0"/>
              <a:t> guru yang </a:t>
            </a:r>
            <a:r>
              <a:rPr lang="en-US" sz="1600" dirty="0" err="1"/>
              <a:t>profesional</a:t>
            </a:r>
            <a:r>
              <a:rPr lang="en-US" sz="1600" dirty="0"/>
              <a:t> </a:t>
            </a:r>
            <a:r>
              <a:rPr lang="en-US" sz="1600" dirty="0" err="1"/>
              <a:t>dan</a:t>
            </a:r>
            <a:r>
              <a:rPr lang="en-US" sz="1600" dirty="0"/>
              <a:t> </a:t>
            </a:r>
            <a:r>
              <a:rPr lang="en-US" sz="1600" dirty="0" err="1"/>
              <a:t>terus</a:t>
            </a:r>
            <a:r>
              <a:rPr lang="en-US" sz="1600" dirty="0"/>
              <a:t> </a:t>
            </a:r>
            <a:r>
              <a:rPr lang="en-US" sz="1600" dirty="0" err="1"/>
              <a:t>mengoptimalkan</a:t>
            </a:r>
            <a:r>
              <a:rPr lang="en-US" sz="1600" dirty="0"/>
              <a:t> </a:t>
            </a:r>
            <a:r>
              <a:rPr lang="en-US" sz="1600" dirty="0" err="1"/>
              <a:t>potensi</a:t>
            </a:r>
            <a:r>
              <a:rPr lang="en-US" sz="1600" dirty="0"/>
              <a:t> </a:t>
            </a:r>
            <a:r>
              <a:rPr lang="en-US" sz="1600" dirty="0" err="1"/>
              <a:t>mengajarnya</a:t>
            </a:r>
            <a:r>
              <a:rPr lang="en-US" sz="1600" dirty="0"/>
              <a:t>. Hal </a:t>
            </a:r>
            <a:r>
              <a:rPr lang="en-US" sz="1600" dirty="0" err="1"/>
              <a:t>inilah</a:t>
            </a:r>
            <a:r>
              <a:rPr lang="en-US" sz="1600" dirty="0"/>
              <a:t> yang </a:t>
            </a:r>
            <a:r>
              <a:rPr lang="en-US" sz="1600" dirty="0" err="1"/>
              <a:t>dikenal</a:t>
            </a:r>
            <a:r>
              <a:rPr lang="en-US" sz="1600" dirty="0"/>
              <a:t> </a:t>
            </a:r>
            <a:r>
              <a:rPr lang="en-US" sz="1600" dirty="0" err="1"/>
              <a:t>sebagai</a:t>
            </a:r>
            <a:r>
              <a:rPr lang="en-US" sz="1600" dirty="0"/>
              <a:t> </a:t>
            </a:r>
            <a:r>
              <a:rPr lang="en-US" sz="1600" dirty="0" err="1"/>
              <a:t>aktualisasi</a:t>
            </a:r>
            <a:r>
              <a:rPr lang="en-US" sz="1600" dirty="0"/>
              <a:t> </a:t>
            </a:r>
            <a:r>
              <a:rPr lang="en-US" sz="1600" dirty="0" err="1"/>
              <a:t>diri</a:t>
            </a:r>
            <a:r>
              <a:rPr lang="en-US" sz="1600" dirty="0"/>
              <a:t>, </a:t>
            </a:r>
            <a:r>
              <a:rPr lang="en-US" sz="1600" dirty="0" err="1"/>
              <a:t>yakni</a:t>
            </a:r>
            <a:r>
              <a:rPr lang="en-US" sz="1600" dirty="0"/>
              <a:t> </a:t>
            </a:r>
            <a:r>
              <a:rPr lang="en-US" sz="1600" dirty="0" err="1"/>
              <a:t>pemenuhan</a:t>
            </a:r>
            <a:r>
              <a:rPr lang="en-US" sz="1600" dirty="0"/>
              <a:t> </a:t>
            </a:r>
            <a:r>
              <a:rPr lang="en-US" sz="1600" dirty="0" err="1"/>
              <a:t>potensi</a:t>
            </a:r>
            <a:r>
              <a:rPr lang="en-US" sz="1600" dirty="0"/>
              <a:t> </a:t>
            </a:r>
            <a:r>
              <a:rPr lang="en-US" sz="1600" dirty="0" err="1"/>
              <a:t>dirinya</a:t>
            </a:r>
            <a:r>
              <a:rPr lang="en-US" sz="1600" dirty="0"/>
              <a:t>, </a:t>
            </a:r>
            <a:r>
              <a:rPr lang="en-US" sz="1600" dirty="0" err="1"/>
              <a:t>mulai</a:t>
            </a:r>
            <a:r>
              <a:rPr lang="en-US" sz="1600" dirty="0"/>
              <a:t> </a:t>
            </a:r>
            <a:r>
              <a:rPr lang="en-US" sz="1600" dirty="0" err="1"/>
              <a:t>dari</a:t>
            </a:r>
            <a:r>
              <a:rPr lang="en-US" sz="1600" dirty="0"/>
              <a:t> </a:t>
            </a:r>
            <a:r>
              <a:rPr lang="en-US" sz="1600" dirty="0" err="1"/>
              <a:t>sisi</a:t>
            </a:r>
            <a:r>
              <a:rPr lang="en-US" sz="1600" dirty="0"/>
              <a:t> </a:t>
            </a:r>
            <a:r>
              <a:rPr lang="en-US" sz="1600" dirty="0" err="1"/>
              <a:t>cita-cita</a:t>
            </a:r>
            <a:r>
              <a:rPr lang="en-US" sz="1600" dirty="0"/>
              <a:t>, </a:t>
            </a:r>
            <a:r>
              <a:rPr lang="en-US" sz="1600" dirty="0" err="1"/>
              <a:t>keinginan</a:t>
            </a:r>
            <a:r>
              <a:rPr lang="en-US" sz="1600" dirty="0"/>
              <a:t>, </a:t>
            </a:r>
            <a:r>
              <a:rPr lang="en-US" sz="1600" dirty="0" err="1"/>
              <a:t>kreativitas</a:t>
            </a:r>
            <a:r>
              <a:rPr lang="en-US" sz="1600" dirty="0"/>
              <a:t>, </a:t>
            </a:r>
            <a:r>
              <a:rPr lang="en-US" sz="1600" dirty="0" err="1"/>
              <a:t>dan</a:t>
            </a:r>
            <a:r>
              <a:rPr lang="en-US" sz="1600" dirty="0"/>
              <a:t> </a:t>
            </a:r>
            <a:r>
              <a:rPr lang="en-US" sz="1600" dirty="0" err="1"/>
              <a:t>kematangan</a:t>
            </a:r>
            <a:r>
              <a:rPr lang="en-US" sz="1600" dirty="0"/>
              <a:t> mental </a:t>
            </a:r>
            <a:r>
              <a:rPr lang="en-US" sz="1600" dirty="0" err="1"/>
              <a:t>untuk</a:t>
            </a:r>
            <a:r>
              <a:rPr lang="en-US" sz="1600" dirty="0"/>
              <a:t> </a:t>
            </a:r>
            <a:r>
              <a:rPr lang="en-US" sz="1600" dirty="0" err="1"/>
              <a:t>bertanggung</a:t>
            </a:r>
            <a:r>
              <a:rPr lang="en-US" sz="1600" dirty="0"/>
              <a:t> </a:t>
            </a:r>
            <a:r>
              <a:rPr lang="en-US" sz="1600" dirty="0" err="1"/>
              <a:t>jawab</a:t>
            </a:r>
            <a:r>
              <a:rPr lang="en-US" sz="1600" dirty="0"/>
              <a:t> </a:t>
            </a:r>
            <a:r>
              <a:rPr lang="en-US" sz="1600" dirty="0" err="1"/>
              <a:t>terhadap</a:t>
            </a:r>
            <a:r>
              <a:rPr lang="en-US" sz="1600" dirty="0"/>
              <a:t> </a:t>
            </a:r>
            <a:r>
              <a:rPr lang="en-US" sz="1600" dirty="0" err="1"/>
              <a:t>pilihan</a:t>
            </a:r>
            <a:r>
              <a:rPr lang="en-US" sz="1600" dirty="0"/>
              <a:t> yang </a:t>
            </a:r>
            <a:r>
              <a:rPr lang="en-US" sz="1600" dirty="0" err="1"/>
              <a:t>ia</a:t>
            </a:r>
            <a:r>
              <a:rPr lang="en-US" sz="1600" dirty="0"/>
              <a:t> </a:t>
            </a:r>
            <a:r>
              <a:rPr lang="en-US" sz="1600" dirty="0" err="1"/>
              <a:t>putuskan</a:t>
            </a:r>
            <a:r>
              <a:rPr lang="en-US" sz="1600" dirty="0"/>
              <a:t> </a:t>
            </a:r>
            <a:r>
              <a:rPr lang="en-US" sz="1600" dirty="0" err="1"/>
              <a:t>sendiri</a:t>
            </a:r>
            <a:r>
              <a:rPr lang="en-US" sz="1600" dirty="0" smtClean="0"/>
              <a:t>.</a:t>
            </a:r>
            <a:endParaRPr sz="1800" dirty="0"/>
          </a:p>
        </p:txBody>
      </p:sp>
      <p:sp>
        <p:nvSpPr>
          <p:cNvPr id="278" name="Google Shape;278;p36"/>
          <p:cNvSpPr txBox="1"/>
          <p:nvPr/>
        </p:nvSpPr>
        <p:spPr>
          <a:xfrm>
            <a:off x="3362281" y="815712"/>
            <a:ext cx="2730367" cy="486383"/>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rgbClr val="308FB1"/>
                </a:solidFill>
                <a:latin typeface="DM Serif Display"/>
                <a:ea typeface="DM Serif Display"/>
                <a:cs typeface="DM Serif Display"/>
                <a:sym typeface="DM Serif Display"/>
              </a:rPr>
              <a:t>Aktualisasi Diri</a:t>
            </a:r>
            <a:endParaRPr sz="1800" dirty="0">
              <a:solidFill>
                <a:srgbClr val="308FB1"/>
              </a:solidFill>
              <a:latin typeface="DM Serif Display"/>
              <a:ea typeface="DM Serif Display"/>
              <a:cs typeface="DM Serif Display"/>
              <a:sym typeface="DM Serif Display"/>
            </a:endParaRPr>
          </a:p>
        </p:txBody>
      </p:sp>
    </p:spTree>
    <p:extLst>
      <p:ext uri="{BB962C8B-B14F-4D97-AF65-F5344CB8AC3E}">
        <p14:creationId xmlns:p14="http://schemas.microsoft.com/office/powerpoint/2010/main" val="32968593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MOTIVASI (MOTIVATION)"/>
  <p:tag name="ISPRING_FIRST_PUBLISH" val="1"/>
</p:tagLst>
</file>

<file path=ppt/theme/theme1.xml><?xml version="1.0" encoding="utf-8"?>
<a:theme xmlns:a="http://schemas.openxmlformats.org/drawingml/2006/main" name="Library Book Style CV by Slidesgo">
  <a:themeElements>
    <a:clrScheme name="Simple Light">
      <a:dk1>
        <a:srgbClr val="000000"/>
      </a:dk1>
      <a:lt1>
        <a:srgbClr val="FFFFFF"/>
      </a:lt1>
      <a:dk2>
        <a:srgbClr val="AAE9FF"/>
      </a:dk2>
      <a:lt2>
        <a:srgbClr val="308FB1"/>
      </a:lt2>
      <a:accent1>
        <a:srgbClr val="E9E9E9"/>
      </a:accent1>
      <a:accent2>
        <a:srgbClr val="F1F1F1"/>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1062</Words>
  <Application>Microsoft Office PowerPoint</Application>
  <PresentationFormat>On-screen Show (16:9)</PresentationFormat>
  <Paragraphs>88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Barlow</vt:lpstr>
      <vt:lpstr>Fredoka One</vt:lpstr>
      <vt:lpstr>Nunito</vt:lpstr>
      <vt:lpstr>Arial</vt:lpstr>
      <vt:lpstr>Roboto Condensed Light</vt:lpstr>
      <vt:lpstr>DM Serif Display</vt:lpstr>
      <vt:lpstr>Library Book Style CV by Slidesgo</vt:lpstr>
      <vt:lpstr>MOTIVASI (MOTIVATION)</vt:lpstr>
      <vt:lpstr>Hubungan antara motivasi dan intensitas, intensitas terkait dengan segala giat seseorang berusaha, tetapi intensitas tinggi tidak menghasilkan prestasi kerja yang memuaskan kecuali upaya tersebut dikaitkan dengan arah yang menguntungkan organisasi. Sebaliknya elemen yang terakhir, ketekunan, merupakan ukuran mengenai berapa lama seseorang dapat mempertahankan usahanya.</vt:lpstr>
      <vt:lpstr>PENGERTIAN MOTIVASI</vt:lpstr>
      <vt:lpstr>TEORI-TEORI MOTIVASI</vt:lpstr>
      <vt:lpstr>03</vt:lpstr>
      <vt:lpstr>Teori Hierarki Kebutuhan</vt:lpstr>
      <vt:lpstr>PowerPoint Presentation</vt:lpstr>
      <vt:lpstr>PowerPoint Presentation</vt:lpstr>
      <vt:lpstr>PowerPoint Presentation</vt:lpstr>
      <vt:lpstr>02  Teori Motivasi Vroom (Teori Harapan)</vt:lpstr>
      <vt:lpstr>03  Teori Kebutuhan Berprestasi</vt:lpstr>
      <vt:lpstr>04 ERG Theory (Existance, Relatedness, Growth Thery)</vt:lpstr>
      <vt:lpstr>Hubungan antara Motivasi dan Perilaku</vt:lpstr>
      <vt:lpstr>Elemen-elemen Motivasi</vt:lpstr>
      <vt:lpstr>Teknik Pengukuran Motivasi Kerja</vt:lpstr>
      <vt:lpstr>Metode-metode Motivasi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MOTIVASI (MOTIVATION)</dc:title>
  <cp:lastModifiedBy>Administrator</cp:lastModifiedBy>
  <cp:revision>22</cp:revision>
  <dcterms:modified xsi:type="dcterms:W3CDTF">2021-11-10T07:52:59Z</dcterms:modified>
</cp:coreProperties>
</file>