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D1D4-351E-4C96-97FB-9AC94D223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8F6B-60A9-4AE9-94D9-DA8940E56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010E-B6FD-42AB-9851-A8AE1EDF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91A9-2280-4168-8F91-B9E598E6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EFC5-E8FE-4926-9EB3-F2574AB6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71B-B277-47B6-9DA5-CF5D8EFE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96DE9-7CF8-4F5C-9EC9-E3C45615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8E18-DC9D-4182-A03B-A260C324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07C8-C5AE-42FB-9435-F856171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4A62-2622-4EF8-BC6E-9E28461B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B2833-2A5E-48E8-93A1-884D0B5CF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5B858-7A5F-40A1-A573-D687F3E12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9AC2-6E67-4671-A5EC-2F632FE0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4F06-4E06-4CFB-A9FE-7EE24B50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D5EE-8572-4382-B954-100B93D9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8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5C43-F49C-4B4B-BBF8-9E2CAD4F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EDC5-AEE7-4683-985A-44179AA5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7E49-F172-47BE-AF20-3CCDA560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1D74-0F4A-4E54-B775-0D56D3A9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FA6D-65C2-47FD-9613-73EFD7F5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4C3C-1CF3-4CB7-B85A-C954FE3F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CC21-0C30-4179-9C1A-61639B2F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C341-2B69-4258-AFCF-B3590F1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DC6E-98B8-4F6B-A75C-51E06E23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2936-1677-416C-885E-3025914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631D-8D62-4762-A331-E26E036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1A4C-8D2D-4752-B04D-68EF89AE2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AFEE-6598-4057-9AFD-28A9F15D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6EC2F-1CEF-4E19-BE7F-3DE96C62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0798D-570C-4FE5-8D4C-36CB4CC4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D77E-4085-423C-92C6-13CD952B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E6EA-49CE-4AF8-9001-22957116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543-D064-4492-BA1F-247F3A06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3D373-00E3-406C-B096-5AFEA2F9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7A971-4808-4B70-941D-FE5039E2C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F6BAA-15F8-4A41-9DE6-B3BB22ED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80BB0-E844-44F8-A29B-57A7577F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D5408-F7BD-4FA3-A488-B662587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D4EB2-9867-4E05-8BB3-8E628BB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C33B-25C0-4B00-B73C-A8728454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61B34-8D0D-466A-9E9C-06C22064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BD43F-DB4E-4064-B6AD-D562631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B6C80-A372-4F9A-9B85-19A3D239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15AC-781A-434C-83A3-C1B9F59A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172CA-ACE0-4263-A7DD-0A923D55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9603-15C8-4A78-BB5A-682F493C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F7F-CEFA-4770-BC02-F29F2523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573-6AC4-4EE9-9E3F-E587B40C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B71C0-24D9-4AE9-8C71-9BC347D0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B6B8F-6727-46C6-AE15-A33592C2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EDC5-7ACE-4938-A17D-04427933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A58A-B6A9-4EEB-86DA-805B47A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BCF-A76F-4739-B04E-D92BF67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CE52C-835B-4697-B463-BACA8D4C1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29809-600E-46E8-A551-D8958667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145E-5071-4F40-AFC8-20FFB505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28B00-5D09-4DF2-B69E-C798C4BD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F5710-B352-44F5-B0CA-5F7675F2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78A4E-9121-45C5-9DFE-74D4681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FCB1-EB89-4EBB-A982-9A841406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F7D6-2DEE-4E82-BD67-3DFCFFC3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1CDB4-A7CF-45A8-A44A-B29691E521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509B-B4CC-485C-9DBF-156E2AED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B954-8978-4499-BD18-C40C46B9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7A60-DB8B-4D73-A2E3-5C16A217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2201-C360-4863-B749-0A365A0D7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5292-6856-4B59-BD92-CD96533A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56063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Ketentuan</a:t>
            </a:r>
            <a:r>
              <a:rPr lang="en-US" dirty="0"/>
              <a:t> :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Di scan / </a:t>
            </a:r>
            <a:r>
              <a:rPr lang="en-US" dirty="0" err="1"/>
              <a:t>boleh</a:t>
            </a:r>
            <a:r>
              <a:rPr lang="en-US" dirty="0"/>
              <a:t> juga di </a:t>
            </a:r>
            <a:r>
              <a:rPr lang="en-US" dirty="0" err="1"/>
              <a:t>screenshoot</a:t>
            </a:r>
            <a:r>
              <a:rPr lang="en-US" dirty="0"/>
              <a:t> 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HP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dan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baca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PDF </a:t>
            </a:r>
            <a:r>
              <a:rPr lang="en-US" dirty="0" err="1"/>
              <a:t>ke</a:t>
            </a:r>
            <a:r>
              <a:rPr lang="en-US" dirty="0"/>
              <a:t> hybrid.uniku.ac.id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H-1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berikutnya</a:t>
            </a: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EC9-A188-4AD0-9622-55578DA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30"/>
            <a:ext cx="10515600" cy="895558"/>
          </a:xfrm>
        </p:spPr>
        <p:txBody>
          <a:bodyPr>
            <a:normAutofit/>
          </a:bodyPr>
          <a:lstStyle/>
          <a:p>
            <a:r>
              <a:rPr lang="id-ID" sz="2800" b="1" u="sng" dirty="0"/>
              <a:t>Kerjakan Soal </a:t>
            </a:r>
            <a:r>
              <a:rPr lang="en-US" sz="2800" b="1" u="sng" dirty="0" err="1"/>
              <a:t>Secara</a:t>
            </a:r>
            <a:r>
              <a:rPr lang="en-US" sz="2800" b="1" u="sng" dirty="0"/>
              <a:t> </a:t>
            </a:r>
            <a:r>
              <a:rPr lang="en-US" sz="2800" b="1" u="sng" dirty="0" err="1"/>
              <a:t>Berurutan</a:t>
            </a:r>
            <a:r>
              <a:rPr lang="id-ID" sz="2800" b="1" u="sng" dirty="0"/>
              <a:t> 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8B8E-07DD-4013-AE58-A538DBF3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Anda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Multi Media! (score 10)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Multi Media </a:t>
            </a:r>
            <a:r>
              <a:rPr lang="en-US" dirty="0" err="1"/>
              <a:t>Menurut</a:t>
            </a:r>
            <a:r>
              <a:rPr lang="en-US" dirty="0"/>
              <a:t> James A. </a:t>
            </a:r>
            <a:r>
              <a:rPr lang="en-US" dirty="0" err="1"/>
              <a:t>Senn</a:t>
            </a:r>
            <a:r>
              <a:rPr lang="en-US" dirty="0"/>
              <a:t> !. (score 15)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dan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!, </a:t>
            </a:r>
            <a:r>
              <a:rPr lang="en-US" dirty="0" err="1"/>
              <a:t>Sebutkan</a:t>
            </a:r>
            <a:r>
              <a:rPr lang="en-US" dirty="0"/>
              <a:t> pula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(score 15)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Dari Database. (score 15)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system File !(score 10)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database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 (score 15)</a:t>
            </a:r>
          </a:p>
          <a:p>
            <a:pPr marL="914400" lvl="2" indent="0">
              <a:buNone/>
            </a:pPr>
            <a:r>
              <a:rPr lang="en-US" sz="2900" dirty="0"/>
              <a:t>a. Record</a:t>
            </a:r>
          </a:p>
          <a:p>
            <a:pPr marL="914400" lvl="2" indent="0">
              <a:buNone/>
            </a:pPr>
            <a:r>
              <a:rPr lang="en-US" sz="2900" dirty="0"/>
              <a:t>b. Field </a:t>
            </a:r>
          </a:p>
          <a:p>
            <a:pPr marL="914400" lvl="2" indent="0">
              <a:buNone/>
            </a:pPr>
            <a:r>
              <a:rPr lang="en-US" sz="2900" dirty="0"/>
              <a:t>c. File</a:t>
            </a:r>
          </a:p>
          <a:p>
            <a:pPr marL="514350" lvl="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Internet? (score 10)</a:t>
            </a:r>
          </a:p>
          <a:p>
            <a:pPr marL="514350" lvl="0" indent="-514350">
              <a:buAutoNum type="arabicPeriod"/>
            </a:pPr>
            <a:r>
              <a:rPr lang="en-US" dirty="0" err="1"/>
              <a:t>Menurut</a:t>
            </a:r>
            <a:r>
              <a:rPr lang="en-US" dirty="0"/>
              <a:t> Anda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Dan </a:t>
            </a:r>
            <a:r>
              <a:rPr lang="en-US" dirty="0" err="1"/>
              <a:t>Kelebihan</a:t>
            </a:r>
            <a:r>
              <a:rPr lang="en-US" dirty="0"/>
              <a:t> Dari Internet? (score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6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Tugas Mandiri -2</vt:lpstr>
      <vt:lpstr>Kerjakan Soal Secara Berurutan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Aah Sumiah</dc:creator>
  <cp:lastModifiedBy>Aah Sumiah</cp:lastModifiedBy>
  <cp:revision>13</cp:revision>
  <dcterms:created xsi:type="dcterms:W3CDTF">2021-10-24T18:05:20Z</dcterms:created>
  <dcterms:modified xsi:type="dcterms:W3CDTF">2021-12-13T00:35:01Z</dcterms:modified>
</cp:coreProperties>
</file>